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326" r:id="rId2"/>
  </p:sldIdLst>
  <p:sldSz cx="12192000" cy="6858000"/>
  <p:notesSz cx="6858000" cy="9144000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9900"/>
    <a:srgbClr val="FF5050"/>
    <a:srgbClr val="FFCC66"/>
    <a:srgbClr val="FCF456"/>
    <a:srgbClr val="47FF47"/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31" autoAdjust="0"/>
    <p:restoredTop sz="97731" autoAdjust="0"/>
  </p:normalViewPr>
  <p:slideViewPr>
    <p:cSldViewPr snapToGrid="0" snapToObjects="1">
      <p:cViewPr>
        <p:scale>
          <a:sx n="123" d="100"/>
          <a:sy n="123" d="100"/>
        </p:scale>
        <p:origin x="-282" y="-42"/>
      </p:cViewPr>
      <p:guideLst>
        <p:guide orient="horz" pos="2160"/>
        <p:guide pos="3840"/>
      </p:guideLst>
    </p:cSldViewPr>
  </p:slideViewPr>
  <p:notesTextViewPr>
    <p:cViewPr>
      <p:scale>
        <a:sx n="300" d="100"/>
        <a:sy n="3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2BCD9A4-026D-4BB2-92CE-BB54B6EEC5BC}" type="datetimeFigureOut">
              <a:rPr lang="ru-RU"/>
              <a:pPr>
                <a:defRPr/>
              </a:pPr>
              <a:t>16.09.2022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D4ACDA6-49C5-472B-8956-97C6256DDB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8878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. текст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4356" y="1552295"/>
            <a:ext cx="8028730" cy="799019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. загол. и текст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 userDrawn="1"/>
        </p:nvSpPr>
        <p:spPr>
          <a:xfrm>
            <a:off x="0" y="1557338"/>
            <a:ext cx="12192000" cy="4619625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10093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274094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3214839"/>
            <a:ext cx="10515600" cy="2874812"/>
          </a:xfrm>
        </p:spPr>
        <p:txBody>
          <a:bodyPr/>
          <a:lstStyle>
            <a:lvl1pPr marL="0" indent="0">
              <a:buNone/>
              <a:defRPr sz="2400" baseline="0">
                <a:solidFill>
                  <a:schemeClr val="accent2">
                    <a:lumMod val="50000"/>
                  </a:schemeClr>
                </a:solidFill>
                <a:latin typeface="Arial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 userDrawn="1"/>
        </p:nvSpPr>
        <p:spPr>
          <a:xfrm>
            <a:off x="0" y="1557338"/>
            <a:ext cx="12192000" cy="4619625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10093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3701807"/>
            <a:ext cx="5181600" cy="247515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3701807"/>
            <a:ext cx="5181600" cy="24751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9"/>
          <p:cNvSpPr/>
          <p:nvPr userDrawn="1"/>
        </p:nvSpPr>
        <p:spPr>
          <a:xfrm>
            <a:off x="0" y="1557338"/>
            <a:ext cx="12192000" cy="4619625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9775" y="250507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9775" y="398160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072187" y="398160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5"/>
          <p:cNvSpPr/>
          <p:nvPr userDrawn="1"/>
        </p:nvSpPr>
        <p:spPr>
          <a:xfrm>
            <a:off x="0" y="1557338"/>
            <a:ext cx="12192000" cy="4619625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783301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 userDrawn="1"/>
        </p:nvSpPr>
        <p:spPr>
          <a:xfrm>
            <a:off x="0" y="1557338"/>
            <a:ext cx="12192000" cy="4619625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7442" y="1352350"/>
            <a:ext cx="8660347" cy="7050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27442" y="2211405"/>
            <a:ext cx="866034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8191" y="1467853"/>
            <a:ext cx="8872104" cy="81333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08191" y="2683041"/>
            <a:ext cx="8872104" cy="388138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3633788"/>
            <a:ext cx="105156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7" name="Заголовок 9"/>
          <p:cNvSpPr>
            <a:spLocks noGrp="1"/>
          </p:cNvSpPr>
          <p:nvPr>
            <p:ph type="title"/>
          </p:nvPr>
        </p:nvSpPr>
        <p:spPr bwMode="auto">
          <a:xfrm>
            <a:off x="838200" y="1601788"/>
            <a:ext cx="10515600" cy="132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pic>
        <p:nvPicPr>
          <p:cNvPr id="1028" name="Изображение 1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20725" y="354013"/>
            <a:ext cx="911225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rgbClr val="666666"/>
          </a:solidFill>
          <a:latin typeface="Arial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66666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66666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66666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66666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66666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66666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66666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66666"/>
          </a:solidFill>
          <a:latin typeface="Arial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rgbClr val="666666"/>
          </a:solidFill>
          <a:latin typeface="Arial" charset="0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rgbClr val="666666"/>
          </a:solidFill>
          <a:latin typeface="Arial" charset="0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rgbClr val="666666"/>
          </a:solidFill>
          <a:latin typeface="Arial" charset="0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rgbClr val="666666"/>
          </a:solidFill>
          <a:latin typeface="Arial" charset="0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rgbClr val="666666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AutoShape 2" descr="https://yt3.ggpht.com/-tRTyjayplgY/AAAAAAAAAAI/AAAAAAAAAAA/HXPj4x7K5xo/s800-c-k-no-mo-rj-c0xffffff/phot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4" name="AutoShape 4" descr="https://yt3.ggpht.com/-tRTyjayplgY/AAAAAAAAAAI/AAAAAAAAAAA/HXPj4x7K5xo/s800-c-k-no-mo-rj-c0xffffff/phot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5" name="AutoShape 6" descr="https://yt3.ggpht.com/-tRTyjayplgY/AAAAAAAAAAI/AAAAAAAAAAA/HXPj4x7K5xo/s800-c-k-no-mo-rj-c0xffffff/phot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55575" y="2385519"/>
            <a:ext cx="11876088" cy="358251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Мастер-класс </a:t>
            </a:r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4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«МАС-РЕСТЛИНГ»</a:t>
            </a:r>
            <a:endParaRPr lang="en-US" sz="4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 smtClean="0">
              <a:solidFill>
                <a:schemeClr val="accent1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/>
                </a:solidFill>
                <a:latin typeface="+mn-lt"/>
              </a:rPr>
              <a:t>19 октября </a:t>
            </a:r>
            <a:r>
              <a:rPr lang="ru-RU" b="1" dirty="0">
                <a:solidFill>
                  <a:schemeClr val="accent1"/>
                </a:solidFill>
                <a:latin typeface="+mn-lt"/>
              </a:rPr>
              <a:t>20</a:t>
            </a:r>
            <a:r>
              <a:rPr lang="en-US" b="1" dirty="0">
                <a:solidFill>
                  <a:schemeClr val="accent1"/>
                </a:solidFill>
                <a:latin typeface="+mn-lt"/>
              </a:rPr>
              <a:t>22</a:t>
            </a:r>
            <a:r>
              <a:rPr lang="ru-RU" b="1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ru-RU" b="1" dirty="0" smtClean="0">
                <a:solidFill>
                  <a:schemeClr val="accent1"/>
                </a:solidFill>
                <a:latin typeface="+mn-lt"/>
              </a:rPr>
              <a:t>г</a:t>
            </a:r>
            <a:r>
              <a:rPr lang="ru-RU" b="1" dirty="0" smtClean="0">
                <a:solidFill>
                  <a:schemeClr val="accent1"/>
                </a:solidFill>
                <a:latin typeface="+mn-lt"/>
              </a:rPr>
              <a:t>.</a:t>
            </a:r>
            <a:endParaRPr lang="ru-RU" b="1" dirty="0" smtClean="0">
              <a:solidFill>
                <a:schemeClr val="accent1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/>
                </a:solidFill>
                <a:latin typeface="+mn-lt"/>
              </a:rPr>
              <a:t>г</a:t>
            </a:r>
            <a:r>
              <a:rPr lang="ru-RU" b="1" dirty="0">
                <a:solidFill>
                  <a:schemeClr val="accent1"/>
                </a:solidFill>
                <a:latin typeface="+mn-lt"/>
              </a:rPr>
              <a:t>. </a:t>
            </a:r>
            <a:r>
              <a:rPr lang="ru-RU" b="1" dirty="0" smtClean="0">
                <a:solidFill>
                  <a:schemeClr val="accent1"/>
                </a:solidFill>
                <a:latin typeface="+mn-lt"/>
              </a:rPr>
              <a:t>Чебоксары</a:t>
            </a:r>
            <a:endParaRPr lang="ru-RU" b="1" dirty="0">
              <a:latin typeface="+mn-lt"/>
            </a:endParaRPr>
          </a:p>
        </p:txBody>
      </p:sp>
      <p:pic>
        <p:nvPicPr>
          <p:cNvPr id="10" name="Picture 2" descr="http://www.chgpu.edu.ru/uploads/posts/2020-04/1586520048_universitet-yakovleva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08" t="13480" r="63351" b="7889"/>
          <a:stretch/>
        </p:blipFill>
        <p:spPr bwMode="auto">
          <a:xfrm>
            <a:off x="460375" y="160338"/>
            <a:ext cx="1608649" cy="2558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46309" y="299148"/>
            <a:ext cx="907549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Министерство просвещения Российской Федерации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Чувашский </a:t>
            </a:r>
            <a:r>
              <a:rPr lang="ru-RU" sz="1600" dirty="0"/>
              <a:t>государственный педагогический университет им.</a:t>
            </a:r>
            <a:r>
              <a:rPr lang="en-US" sz="1600" dirty="0"/>
              <a:t> </a:t>
            </a:r>
            <a:r>
              <a:rPr lang="ru-RU" sz="1600" dirty="0"/>
              <a:t>И.Я.</a:t>
            </a:r>
            <a:r>
              <a:rPr lang="en-US" sz="1600" dirty="0"/>
              <a:t> </a:t>
            </a:r>
            <a:r>
              <a:rPr lang="ru-RU" sz="1600" smtClean="0"/>
              <a:t>Яковлева</a:t>
            </a:r>
            <a:endParaRPr lang="ru-RU" sz="16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Кафедра физического воспитания</a:t>
            </a:r>
            <a:endParaRPr lang="ru-RU" sz="1600" dirty="0"/>
          </a:p>
        </p:txBody>
      </p:sp>
      <p:pic>
        <p:nvPicPr>
          <p:cNvPr id="3" name="Picture 2" descr="Фоторепортаж: Первенство по мас-рестлингу на Играх Манчаары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4030910"/>
            <a:ext cx="3173456" cy="2115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User\Desktop\logo_basic_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498" y="4080507"/>
            <a:ext cx="2603582" cy="1876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Custom 3">
      <a:dk1>
        <a:sysClr val="windowText" lastClr="000000"/>
      </a:dk1>
      <a:lt1>
        <a:sysClr val="window" lastClr="FFFFFF"/>
      </a:lt1>
      <a:dk2>
        <a:srgbClr val="1C3264"/>
      </a:dk2>
      <a:lt2>
        <a:srgbClr val="CCCCCC"/>
      </a:lt2>
      <a:accent1>
        <a:srgbClr val="003399"/>
      </a:accent1>
      <a:accent2>
        <a:srgbClr val="0099FF"/>
      </a:accent2>
      <a:accent3>
        <a:srgbClr val="99CCFF"/>
      </a:accent3>
      <a:accent4>
        <a:srgbClr val="CCCCCC"/>
      </a:accent4>
      <a:accent5>
        <a:srgbClr val="FFFFFF"/>
      </a:accent5>
      <a:accent6>
        <a:srgbClr val="FFFFFF"/>
      </a:accent6>
      <a:hlink>
        <a:srgbClr val="003366"/>
      </a:hlink>
      <a:folHlink>
        <a:srgbClr val="9999CC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4088</TotalTime>
  <Words>17</Words>
  <Application>Microsoft Office PowerPoint</Application>
  <PresentationFormat>Произвольный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Microsoft Office</dc:creator>
  <cp:lastModifiedBy>User</cp:lastModifiedBy>
  <cp:revision>320</cp:revision>
  <dcterms:created xsi:type="dcterms:W3CDTF">2016-09-08T09:30:11Z</dcterms:created>
  <dcterms:modified xsi:type="dcterms:W3CDTF">2022-09-16T05:32:05Z</dcterms:modified>
</cp:coreProperties>
</file>