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1440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09463"/>
            <a:ext cx="7772400" cy="4643873"/>
          </a:xfrm>
        </p:spPr>
        <p:txBody>
          <a:bodyPr>
            <a:normAutofit/>
          </a:bodyPr>
          <a:lstStyle/>
          <a:p>
            <a:pPr algn="l"/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4" name="Рисунок 3" descr="C:\Users\GK230\Desktop\Служебные документы\95 лет\95\конф июнь 2022\Логотип ЧГПУ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895554"/>
            <a:ext cx="1800200" cy="10212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858900"/>
            <a:ext cx="1036919" cy="985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76672"/>
            <a:ext cx="2050580" cy="281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 descr="C:\Users\GK230\Desktop\Фото Волкова сканированные\Волков 5 001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" r="-1"/>
          <a:stretch/>
        </p:blipFill>
        <p:spPr bwMode="auto">
          <a:xfrm>
            <a:off x="1286932" y="2204864"/>
            <a:ext cx="2309711" cy="31683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67944" y="2132856"/>
            <a:ext cx="38884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Международный круглый 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стол</a:t>
            </a:r>
          </a:p>
          <a:p>
            <a:pPr algn="ctr"/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</a:p>
          <a:p>
            <a:pPr algn="ctr"/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«ЭТНОПЕДАГОГИКА В АСПЕКТЕ МЕЖКУЛЬТУРНОЙ КОММУНИКАЦИИ: 95 ЛЕТ СО ДНЯ РОЖДЕНИЯ АКАДЕМИКА РАО Г.Н. ВОЛКОВА» </a:t>
            </a:r>
          </a:p>
          <a:p>
            <a:pPr algn="ctr"/>
            <a:endParaRPr lang="ru-RU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pPr algn="ctr"/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31 октября 2022 г.</a:t>
            </a:r>
          </a:p>
          <a:p>
            <a:pPr algn="ctr"/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г. Чебоксары</a:t>
            </a:r>
            <a:r>
              <a:rPr lang="ru-RU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/>
            </a:r>
            <a:br>
              <a:rPr lang="ru-RU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</a:br>
            <a:endParaRPr lang="ru-RU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9878" y="5566846"/>
            <a:ext cx="31582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 Narrow" pitchFamily="34" charset="0"/>
              </a:rPr>
              <a:t>Волков Геннадий </a:t>
            </a:r>
            <a:r>
              <a:rPr lang="ru-RU" b="1" dirty="0" err="1" smtClean="0">
                <a:latin typeface="Arial Narrow" pitchFamily="34" charset="0"/>
              </a:rPr>
              <a:t>Никандрович</a:t>
            </a:r>
            <a:endParaRPr lang="ru-RU" b="1" dirty="0" smtClean="0">
              <a:latin typeface="Arial Narrow" pitchFamily="34" charset="0"/>
            </a:endParaRPr>
          </a:p>
          <a:p>
            <a:pPr algn="ctr"/>
            <a:r>
              <a:rPr lang="ru-RU" b="1" dirty="0" smtClean="0">
                <a:latin typeface="Arial Narrow" pitchFamily="34" charset="0"/>
              </a:rPr>
              <a:t>(1927 – 2010)</a:t>
            </a:r>
            <a:endParaRPr lang="ru-RU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3022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38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Международный круглый стол «Этнопедагогика в аспекте межкультурной коммуникации: 95 лет со дня рождения академика РАО Г.Н. ВОлкова»</dc:title>
  <dc:creator>GK230</dc:creator>
  <cp:lastModifiedBy>User</cp:lastModifiedBy>
  <cp:revision>5</cp:revision>
  <dcterms:created xsi:type="dcterms:W3CDTF">2022-09-16T07:50:44Z</dcterms:created>
  <dcterms:modified xsi:type="dcterms:W3CDTF">2022-10-04T07:09:06Z</dcterms:modified>
</cp:coreProperties>
</file>