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57" r:id="rId7"/>
    <p:sldId id="258" r:id="rId8"/>
    <p:sldId id="259" r:id="rId9"/>
    <p:sldId id="261" r:id="rId10"/>
    <p:sldId id="262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58FF"/>
    <a:srgbClr val="33FF66"/>
    <a:srgbClr val="FF00FF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4726"/>
  </p:normalViewPr>
  <p:slideViewPr>
    <p:cSldViewPr snapToGrid="0">
      <p:cViewPr varScale="1">
        <p:scale>
          <a:sx n="112" d="100"/>
          <a:sy n="112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D87736-A312-D5EA-1683-BAF88725F3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9ABA060-510F-1255-4A21-7571F1EEBB55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9D31218-E93A-CF18-2417-1F61F6449D05}"/>
              </a:ext>
            </a:extLst>
          </p:cNvPr>
          <p:cNvCxnSpPr/>
          <p:nvPr userDrawn="1"/>
        </p:nvCxnSpPr>
        <p:spPr>
          <a:xfrm>
            <a:off x="0" y="3154680"/>
            <a:ext cx="5795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B24454A-FAFF-5E96-C298-68D3149A2EB9}"/>
              </a:ext>
            </a:extLst>
          </p:cNvPr>
          <p:cNvCxnSpPr>
            <a:cxnSpLocks/>
          </p:cNvCxnSpPr>
          <p:nvPr userDrawn="1"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16AF9DA-A084-CCAE-ADD3-04D9CB484B5D}"/>
              </a:ext>
            </a:extLst>
          </p:cNvPr>
          <p:cNvCxnSpPr>
            <a:cxnSpLocks/>
          </p:cNvCxnSpPr>
          <p:nvPr userDrawn="1"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63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EB7CB-3952-21B5-11F1-DE7CD00E3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6B391B-E6F9-5E0F-D852-379473869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FC5D71-AB1E-581C-B706-91EC1ED8C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773692-EF4E-B721-C610-B43536C3A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CF0751-103C-568E-040C-FFE67E303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DAFC75-67F1-CCF3-1198-CA5370F3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98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05473-25E5-F300-3409-FEBF7891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F6EE29-2BBB-D2DC-058D-8B78CC39CB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17D7B5-4D0F-E712-5F51-DB259A1A3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14C915-351F-6C18-EC37-98AEC1DBA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577311-C033-8770-BB9E-E10BCEC4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C5327B-CCEC-8333-9622-CCDCF2A7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94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919E0-5188-9A7F-6EAE-CB2760B6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33EEAE-46F3-4505-C2D2-1BD104D2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F962D2-57F6-915A-C16E-EAEF9C393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FBC302-4FF5-860E-45CD-12803B415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43E16C-1722-991D-26D4-B18B876D6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725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CB6C5B-1621-A3C8-88B6-3941127EEB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A1767F-C0CA-EAE1-BA0E-AAB13DC41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FCA059-BD17-54DF-3A73-D7EE6860E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0C59DC-B83D-5D39-C69C-CEA342A2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EA171-14CE-5F34-8AB7-4CAC735F2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9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0C92EF-0AC2-1636-D206-6BDCB7A81D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D1045B5-4730-F4C4-CB85-E0B8C7D93842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B356283-B353-AF18-A974-55E80F5A986A}"/>
              </a:ext>
            </a:extLst>
          </p:cNvPr>
          <p:cNvCxnSpPr/>
          <p:nvPr userDrawn="1"/>
        </p:nvCxnSpPr>
        <p:spPr>
          <a:xfrm>
            <a:off x="0" y="3154680"/>
            <a:ext cx="5795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9E8AA7E-7451-FDBF-B1C2-C177FA567D9C}"/>
              </a:ext>
            </a:extLst>
          </p:cNvPr>
          <p:cNvCxnSpPr>
            <a:cxnSpLocks/>
          </p:cNvCxnSpPr>
          <p:nvPr userDrawn="1"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D9509DC-95FF-95DB-EDE7-56B0DBE4B0FA}"/>
              </a:ext>
            </a:extLst>
          </p:cNvPr>
          <p:cNvCxnSpPr>
            <a:cxnSpLocks/>
          </p:cNvCxnSpPr>
          <p:nvPr userDrawn="1"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47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8AF961-374A-F353-EAD4-467D93A68F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32F896E-A30C-C433-422B-293292FE0F99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0C77994-B1C3-483F-9188-AAC3EFF68C4F}"/>
              </a:ext>
            </a:extLst>
          </p:cNvPr>
          <p:cNvCxnSpPr/>
          <p:nvPr userDrawn="1"/>
        </p:nvCxnSpPr>
        <p:spPr>
          <a:xfrm>
            <a:off x="0" y="3154680"/>
            <a:ext cx="5795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5C005C5-EEE6-F96B-B6C2-C804573DA155}"/>
              </a:ext>
            </a:extLst>
          </p:cNvPr>
          <p:cNvCxnSpPr>
            <a:cxnSpLocks/>
          </p:cNvCxnSpPr>
          <p:nvPr userDrawn="1"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4B44E68-AB16-8293-6298-D6996CEE9C9B}"/>
              </a:ext>
            </a:extLst>
          </p:cNvPr>
          <p:cNvCxnSpPr>
            <a:cxnSpLocks/>
          </p:cNvCxnSpPr>
          <p:nvPr userDrawn="1"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153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AE0B19-416E-138D-51E2-6E0966CAB9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21B5BAF-7136-F6D9-AD1E-BAA251075625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5C24A03-0BEB-99B4-73F7-1792C3A453D8}"/>
              </a:ext>
            </a:extLst>
          </p:cNvPr>
          <p:cNvCxnSpPr/>
          <p:nvPr userDrawn="1"/>
        </p:nvCxnSpPr>
        <p:spPr>
          <a:xfrm>
            <a:off x="0" y="3154680"/>
            <a:ext cx="5795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FF0E0E8-7442-B9FD-A931-898DD48AFC87}"/>
              </a:ext>
            </a:extLst>
          </p:cNvPr>
          <p:cNvCxnSpPr>
            <a:cxnSpLocks/>
          </p:cNvCxnSpPr>
          <p:nvPr userDrawn="1"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19EBA23-C197-3A69-DA6B-3DBD0FFA9B21}"/>
              </a:ext>
            </a:extLst>
          </p:cNvPr>
          <p:cNvCxnSpPr>
            <a:cxnSpLocks/>
          </p:cNvCxnSpPr>
          <p:nvPr userDrawn="1"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7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8F2AA-3323-2B85-BD7B-9C302FD9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9C9FF0-3612-0653-9D5C-2AA47A742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8E36E1-8627-8572-3B49-2A6C5E132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8A64D0-9254-BF95-52DE-E9C6697B7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E720D7-1AF5-482B-7E5F-AE17166D5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62D6B7-9013-037A-2344-FD37C03F2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06F9735-3EFD-67D0-F4E8-FCA7928D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86B4705-94DE-3445-8EFF-2A59636B7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4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F9118B3-EC58-9676-1056-6D9493750946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E0D1C58-DC09-29D7-FF0E-BB559BE40AE4}"/>
              </a:ext>
            </a:extLst>
          </p:cNvPr>
          <p:cNvCxnSpPr>
            <a:cxnSpLocks/>
          </p:cNvCxnSpPr>
          <p:nvPr userDrawn="1"/>
        </p:nvCxnSpPr>
        <p:spPr>
          <a:xfrm>
            <a:off x="0" y="1124000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Текст 4">
            <a:extLst>
              <a:ext uri="{FF2B5EF4-FFF2-40B4-BE49-F238E27FC236}">
                <a16:creationId xmlns:a16="http://schemas.microsoft.com/office/drawing/2014/main" id="{E45910F6-04AA-DFF6-27FE-9B67389035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1" y="202357"/>
            <a:ext cx="11194465" cy="113506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tabLst/>
              <a:defRPr sz="4800" b="1">
                <a:solidFill>
                  <a:srgbClr val="4C58FF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604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7D4F165E-767E-7748-AB25-D8A104CD7072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98291B3-8288-5191-F206-DF6DFB8ADB60}"/>
              </a:ext>
            </a:extLst>
          </p:cNvPr>
          <p:cNvCxnSpPr>
            <a:cxnSpLocks/>
          </p:cNvCxnSpPr>
          <p:nvPr userDrawn="1"/>
        </p:nvCxnSpPr>
        <p:spPr>
          <a:xfrm>
            <a:off x="0" y="1622764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Текст 4">
            <a:extLst>
              <a:ext uri="{FF2B5EF4-FFF2-40B4-BE49-F238E27FC236}">
                <a16:creationId xmlns:a16="http://schemas.microsoft.com/office/drawing/2014/main" id="{4ABAE7D7-36D8-277F-0162-595ADD2FEA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0"/>
            <a:ext cx="11194466" cy="18287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tabLst/>
              <a:defRPr sz="4800" b="1">
                <a:solidFill>
                  <a:srgbClr val="4C58FF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164780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667DDAB-6CF5-52B8-37A7-3F8D3272AA6E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A3D4A9E-32EC-7B94-A5AC-CB6C2BAB10F4}"/>
              </a:ext>
            </a:extLst>
          </p:cNvPr>
          <p:cNvCxnSpPr>
            <a:cxnSpLocks/>
          </p:cNvCxnSpPr>
          <p:nvPr userDrawn="1"/>
        </p:nvCxnSpPr>
        <p:spPr>
          <a:xfrm>
            <a:off x="0" y="827117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67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BE74F5-7AA1-C0E7-4763-CFA4551B32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Google Shape;171;g344e2c1c8df_0_260">
            <a:extLst>
              <a:ext uri="{FF2B5EF4-FFF2-40B4-BE49-F238E27FC236}">
                <a16:creationId xmlns:a16="http://schemas.microsoft.com/office/drawing/2014/main" id="{7C7B0AB5-0DD8-DBA4-657D-7DD6F26EC666}"/>
              </a:ext>
            </a:extLst>
          </p:cNvPr>
          <p:cNvSpPr txBox="1">
            <a:spLocks/>
          </p:cNvSpPr>
          <p:nvPr userDrawn="1"/>
        </p:nvSpPr>
        <p:spPr>
          <a:xfrm>
            <a:off x="607336" y="961508"/>
            <a:ext cx="8661744" cy="1490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СПАСИБО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ЗА ВНИМАНИЕ!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A18924C-F271-D375-0C18-C3827029F444}"/>
              </a:ext>
            </a:extLst>
          </p:cNvPr>
          <p:cNvCxnSpPr>
            <a:cxnSpLocks/>
          </p:cNvCxnSpPr>
          <p:nvPr userDrawn="1"/>
        </p:nvCxnSpPr>
        <p:spPr>
          <a:xfrm>
            <a:off x="60886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258DB68-23D2-D87E-5B88-DCB649023627}"/>
              </a:ext>
            </a:extLst>
          </p:cNvPr>
          <p:cNvCxnSpPr>
            <a:cxnSpLocks/>
          </p:cNvCxnSpPr>
          <p:nvPr userDrawn="1"/>
        </p:nvCxnSpPr>
        <p:spPr>
          <a:xfrm>
            <a:off x="0" y="1124000"/>
            <a:ext cx="12192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693D81-7730-42DB-F292-4614640AD0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65057" y="59787"/>
            <a:ext cx="7025414" cy="6796931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C5BF8BC-7442-8101-44D6-A8883B846534}"/>
              </a:ext>
            </a:extLst>
          </p:cNvPr>
          <p:cNvCxnSpPr>
            <a:cxnSpLocks/>
          </p:cNvCxnSpPr>
          <p:nvPr userDrawn="1"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6F790E-94C5-4F5C-BB98-5462290A7AEC}"/>
              </a:ext>
            </a:extLst>
          </p:cNvPr>
          <p:cNvCxnSpPr>
            <a:cxnSpLocks/>
          </p:cNvCxnSpPr>
          <p:nvPr userDrawn="1"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05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E9099-2F82-05E4-DB1D-22C49E06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7F7A25-8E91-086E-A16C-BB24D3AEF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9F15BF-58CA-4110-421B-2CC45F0EF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5320E-B036-491F-9426-84F39ABA8805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DFECB-1285-F448-98EF-2340CDD5F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8D2A8C-58AC-D771-5B24-743695EB2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5ABB8-8A93-49ED-8373-72706D84D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9;g344e2c1c8df_0_33">
            <a:extLst>
              <a:ext uri="{FF2B5EF4-FFF2-40B4-BE49-F238E27FC236}">
                <a16:creationId xmlns:a16="http://schemas.microsoft.com/office/drawing/2014/main" id="{1850FC15-7BDF-8DD8-956B-71D15931310E}"/>
              </a:ext>
            </a:extLst>
          </p:cNvPr>
          <p:cNvSpPr txBox="1">
            <a:spLocks/>
          </p:cNvSpPr>
          <p:nvPr/>
        </p:nvSpPr>
        <p:spPr>
          <a:xfrm>
            <a:off x="586000" y="3699056"/>
            <a:ext cx="4824711" cy="20010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ПРЕЗЕНТАЦИИ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 НЕСКОЛЬКО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СТРОК</a:t>
            </a:r>
          </a:p>
        </p:txBody>
      </p:sp>
      <p:sp>
        <p:nvSpPr>
          <p:cNvPr id="2" name="Google Shape;49;g344e2c1c8df_0_33">
            <a:extLst>
              <a:ext uri="{FF2B5EF4-FFF2-40B4-BE49-F238E27FC236}">
                <a16:creationId xmlns:a16="http://schemas.microsoft.com/office/drawing/2014/main" id="{4CD84BDE-3ACD-4900-9F98-5DD92FD338CF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265874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0C612-5DA7-75A9-06B8-8DE17161B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F881817-11A3-70F5-46A7-D40DCB6EF1BF}"/>
              </a:ext>
            </a:extLst>
          </p:cNvPr>
          <p:cNvCxnSpPr>
            <a:cxnSpLocks/>
          </p:cNvCxnSpPr>
          <p:nvPr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DD68B21-1519-44E6-FEB6-F36E3C25FF7A}"/>
              </a:ext>
            </a:extLst>
          </p:cNvPr>
          <p:cNvCxnSpPr>
            <a:cxnSpLocks/>
          </p:cNvCxnSpPr>
          <p:nvPr/>
        </p:nvCxnSpPr>
        <p:spPr>
          <a:xfrm>
            <a:off x="0" y="1622764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60F53-2E21-B77E-B8BF-E682D8B6E0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173" y="962226"/>
            <a:ext cx="4020098" cy="40200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C7BA16-DC8B-F85A-E7F9-05280C1B40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654" y="4291518"/>
            <a:ext cx="2440021" cy="24400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115384-13C7-3681-AD25-1D8057B1CA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0948" y="2013908"/>
            <a:ext cx="6932470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7100C51-0FE9-1D9D-7308-D98FD64A4C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3356" y="2059701"/>
            <a:ext cx="2560938" cy="256093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1D1417-9D76-E845-C772-2A72E4B1762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16" y="982037"/>
            <a:ext cx="2063742" cy="20637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CB9E2B0-1FC5-9AF7-271B-BC813725132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8270" y="-3302539"/>
            <a:ext cx="6858000" cy="6858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60E7D07-FC77-9379-3E22-B07790C9B95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434" y="2059700"/>
            <a:ext cx="4948427" cy="494842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B3BF691-D699-F319-A73C-C06C60BBBBA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8796" y="5140520"/>
            <a:ext cx="3199644" cy="31996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9C0B98-9B48-BFFF-B73B-9718EDF56B4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347" y="4982324"/>
            <a:ext cx="2819400" cy="28194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D2D62DEB-9DF1-0585-100B-D104878F429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85252">
            <a:off x="8190554" y="3350261"/>
            <a:ext cx="1038542" cy="636689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F0EF4AD-AD6F-1290-B3F7-E2058294C5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64186">
            <a:off x="8894802" y="35360"/>
            <a:ext cx="1823285" cy="173247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2D1FFC0-B9FE-D44F-5C41-50BEC71738C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69357">
            <a:off x="9347406" y="1939046"/>
            <a:ext cx="918072" cy="148705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5C9ECA9-E1D6-45A7-CF27-EEFE8F3D501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507" y="3912140"/>
            <a:ext cx="1190515" cy="127458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77C4585D-6E7C-693E-F042-D20220F994A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33" y="3451828"/>
            <a:ext cx="1029850" cy="20597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321A195-6ECD-DDAE-1B51-1FFDCDB192E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0548" y="4324026"/>
            <a:ext cx="4893928" cy="489392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57ED299-5A98-A42B-DC40-C10E405F008C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3166" y="2208249"/>
            <a:ext cx="782286" cy="83753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61B2F67-96A0-A95C-4711-7B2CCB1D2226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2911">
            <a:off x="363692" y="4324227"/>
            <a:ext cx="1319318" cy="2237361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C6AD28E4-9387-24D6-0BAB-A86CD16A0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ДОПОЛНИТЕЛЬНЫЕ</a:t>
            </a:r>
            <a:br>
              <a:rPr lang="ru-RU" dirty="0"/>
            </a:br>
            <a:r>
              <a:rPr lang="ru-RU" dirty="0"/>
              <a:t>КАРТИНКИ</a:t>
            </a:r>
          </a:p>
        </p:txBody>
      </p:sp>
    </p:spTree>
    <p:extLst>
      <p:ext uri="{BB962C8B-B14F-4D97-AF65-F5344CB8AC3E}">
        <p14:creationId xmlns:p14="http://schemas.microsoft.com/office/powerpoint/2010/main" val="139717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71;g344e2c1c8df_0_260">
            <a:extLst>
              <a:ext uri="{FF2B5EF4-FFF2-40B4-BE49-F238E27FC236}">
                <a16:creationId xmlns:a16="http://schemas.microsoft.com/office/drawing/2014/main" id="{E9CA838C-6C8C-9137-12F5-2A64C1356889}"/>
              </a:ext>
            </a:extLst>
          </p:cNvPr>
          <p:cNvSpPr txBox="1">
            <a:spLocks/>
          </p:cNvSpPr>
          <p:nvPr/>
        </p:nvSpPr>
        <p:spPr>
          <a:xfrm>
            <a:off x="607336" y="961508"/>
            <a:ext cx="8661744" cy="1490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СПАСИБО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ЗА ВНИМАНИЕ!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7" name="Google Shape;49;g344e2c1c8df_0_33">
            <a:extLst>
              <a:ext uri="{FF2B5EF4-FFF2-40B4-BE49-F238E27FC236}">
                <a16:creationId xmlns:a16="http://schemas.microsoft.com/office/drawing/2014/main" id="{72FBAF5F-BC32-789D-65EE-D2B59B47547A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Контакты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FD73C6D-B87A-7419-C846-21427B1B33D8}"/>
              </a:ext>
            </a:extLst>
          </p:cNvPr>
          <p:cNvCxnSpPr>
            <a:cxnSpLocks/>
          </p:cNvCxnSpPr>
          <p:nvPr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05B9A48-AA12-C537-AB1E-9B8AA21CE0A4}"/>
              </a:ext>
            </a:extLst>
          </p:cNvPr>
          <p:cNvCxnSpPr>
            <a:cxnSpLocks/>
          </p:cNvCxnSpPr>
          <p:nvPr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37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BF985-D780-8C09-3D3E-54C24BE65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9;g344e2c1c8df_0_33">
            <a:extLst>
              <a:ext uri="{FF2B5EF4-FFF2-40B4-BE49-F238E27FC236}">
                <a16:creationId xmlns:a16="http://schemas.microsoft.com/office/drawing/2014/main" id="{99873352-25BF-0032-D993-402A3E7D2F42}"/>
              </a:ext>
            </a:extLst>
          </p:cNvPr>
          <p:cNvSpPr txBox="1">
            <a:spLocks/>
          </p:cNvSpPr>
          <p:nvPr/>
        </p:nvSpPr>
        <p:spPr>
          <a:xfrm>
            <a:off x="586000" y="3699056"/>
            <a:ext cx="4824711" cy="20010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ПРЕЗЕНТАЦИИ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 НЕСКОЛЬКО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СТРОК</a:t>
            </a:r>
          </a:p>
        </p:txBody>
      </p:sp>
      <p:sp>
        <p:nvSpPr>
          <p:cNvPr id="5" name="Google Shape;49;g344e2c1c8df_0_33">
            <a:extLst>
              <a:ext uri="{FF2B5EF4-FFF2-40B4-BE49-F238E27FC236}">
                <a16:creationId xmlns:a16="http://schemas.microsoft.com/office/drawing/2014/main" id="{5F052959-61BF-2908-9A7D-EE23D1CA78E9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12788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250C6-7A8F-2AA7-CC4A-9E046618B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9;g344e2c1c8df_0_33">
            <a:extLst>
              <a:ext uri="{FF2B5EF4-FFF2-40B4-BE49-F238E27FC236}">
                <a16:creationId xmlns:a16="http://schemas.microsoft.com/office/drawing/2014/main" id="{08B76235-5B8B-61D5-6094-D90327D74056}"/>
              </a:ext>
            </a:extLst>
          </p:cNvPr>
          <p:cNvSpPr txBox="1">
            <a:spLocks/>
          </p:cNvSpPr>
          <p:nvPr/>
        </p:nvSpPr>
        <p:spPr>
          <a:xfrm>
            <a:off x="586000" y="3699056"/>
            <a:ext cx="4824711" cy="20010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ПРЕЗЕНТАЦИИ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 НЕСКОЛЬКО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СТРОК</a:t>
            </a:r>
          </a:p>
        </p:txBody>
      </p:sp>
      <p:sp>
        <p:nvSpPr>
          <p:cNvPr id="5" name="Google Shape;49;g344e2c1c8df_0_33">
            <a:extLst>
              <a:ext uri="{FF2B5EF4-FFF2-40B4-BE49-F238E27FC236}">
                <a16:creationId xmlns:a16="http://schemas.microsoft.com/office/drawing/2014/main" id="{A6C0D631-1554-0916-6251-7315EE88BC27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59957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168E5-9075-4C1B-EF05-AF1A72684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9;g344e2c1c8df_0_33">
            <a:extLst>
              <a:ext uri="{FF2B5EF4-FFF2-40B4-BE49-F238E27FC236}">
                <a16:creationId xmlns:a16="http://schemas.microsoft.com/office/drawing/2014/main" id="{815401CB-5345-02D6-0696-DD981EE9E99F}"/>
              </a:ext>
            </a:extLst>
          </p:cNvPr>
          <p:cNvSpPr txBox="1">
            <a:spLocks/>
          </p:cNvSpPr>
          <p:nvPr/>
        </p:nvSpPr>
        <p:spPr>
          <a:xfrm>
            <a:off x="586000" y="3699056"/>
            <a:ext cx="4824711" cy="20010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ПРЕЗЕНТАЦИИ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 НЕСКОЛЬКО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СТРОК</a:t>
            </a:r>
          </a:p>
        </p:txBody>
      </p:sp>
      <p:sp>
        <p:nvSpPr>
          <p:cNvPr id="5" name="Google Shape;49;g344e2c1c8df_0_33">
            <a:extLst>
              <a:ext uri="{FF2B5EF4-FFF2-40B4-BE49-F238E27FC236}">
                <a16:creationId xmlns:a16="http://schemas.microsoft.com/office/drawing/2014/main" id="{CDDA8C39-49D1-7C6C-2A1F-AEE6DE6D6576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50831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126A3-CF02-0174-F2F0-DE1372A36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6E4B2-81FA-6013-DD7F-D29ADD3604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3" name="Google Shape;49;g344e2c1c8df_0_33">
            <a:extLst>
              <a:ext uri="{FF2B5EF4-FFF2-40B4-BE49-F238E27FC236}">
                <a16:creationId xmlns:a16="http://schemas.microsoft.com/office/drawing/2014/main" id="{297CAEB0-EB63-0C11-2BC6-8F6945AD54EE}"/>
              </a:ext>
            </a:extLst>
          </p:cNvPr>
          <p:cNvSpPr txBox="1">
            <a:spLocks/>
          </p:cNvSpPr>
          <p:nvPr/>
        </p:nvSpPr>
        <p:spPr>
          <a:xfrm>
            <a:off x="586000" y="3699056"/>
            <a:ext cx="4824711" cy="20010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ПРЕЗЕНТАЦИИ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 НЕСКОЛЬКО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СТРОК</a:t>
            </a:r>
          </a:p>
        </p:txBody>
      </p:sp>
      <p:sp>
        <p:nvSpPr>
          <p:cNvPr id="5" name="Google Shape;49;g344e2c1c8df_0_33">
            <a:extLst>
              <a:ext uri="{FF2B5EF4-FFF2-40B4-BE49-F238E27FC236}">
                <a16:creationId xmlns:a16="http://schemas.microsoft.com/office/drawing/2014/main" id="{C0C7ECF7-8E84-816C-BBB1-39FD4A2B7B42}"/>
              </a:ext>
            </a:extLst>
          </p:cNvPr>
          <p:cNvSpPr txBox="1">
            <a:spLocks/>
          </p:cNvSpPr>
          <p:nvPr/>
        </p:nvSpPr>
        <p:spPr>
          <a:xfrm>
            <a:off x="789580" y="5845154"/>
            <a:ext cx="4824711" cy="50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1425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Имя лектора</a:t>
            </a:r>
          </a:p>
          <a:p>
            <a:pPr marR="5080" algn="l">
              <a:lnSpc>
                <a:spcPct val="100600"/>
              </a:lnSpc>
              <a:spcBef>
                <a:spcPts val="0"/>
              </a:spcBef>
              <a:buSzPts val="1400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Должность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0C15967-F055-B4D5-9650-B60B2FF23A01}"/>
              </a:ext>
            </a:extLst>
          </p:cNvPr>
          <p:cNvCxnSpPr>
            <a:cxnSpLocks/>
          </p:cNvCxnSpPr>
          <p:nvPr/>
        </p:nvCxnSpPr>
        <p:spPr>
          <a:xfrm>
            <a:off x="608860" y="0"/>
            <a:ext cx="0" cy="68580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796C87B-0BA3-56C3-AE4E-04E66106D591}"/>
              </a:ext>
            </a:extLst>
          </p:cNvPr>
          <p:cNvCxnSpPr/>
          <p:nvPr/>
        </p:nvCxnSpPr>
        <p:spPr>
          <a:xfrm>
            <a:off x="0" y="3154680"/>
            <a:ext cx="5795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5CA3A7-3894-1C56-6C23-FBDE1C7C69AF}"/>
              </a:ext>
            </a:extLst>
          </p:cNvPr>
          <p:cNvCxnSpPr>
            <a:cxnSpLocks/>
          </p:cNvCxnSpPr>
          <p:nvPr/>
        </p:nvCxnSpPr>
        <p:spPr>
          <a:xfrm>
            <a:off x="608860" y="5976444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B5983C3-DF34-F64B-13C4-4D8DD1032B80}"/>
              </a:ext>
            </a:extLst>
          </p:cNvPr>
          <p:cNvCxnSpPr>
            <a:cxnSpLocks/>
          </p:cNvCxnSpPr>
          <p:nvPr/>
        </p:nvCxnSpPr>
        <p:spPr>
          <a:xfrm>
            <a:off x="608860" y="6208673"/>
            <a:ext cx="11184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612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1;g344e2c1c8df_0_280">
            <a:extLst>
              <a:ext uri="{FF2B5EF4-FFF2-40B4-BE49-F238E27FC236}">
                <a16:creationId xmlns:a16="http://schemas.microsoft.com/office/drawing/2014/main" id="{ABF1DEEB-7C4A-3415-48F2-A5C75F2EC239}"/>
              </a:ext>
            </a:extLst>
          </p:cNvPr>
          <p:cNvSpPr txBox="1">
            <a:spLocks noChangeAspect="1"/>
          </p:cNvSpPr>
          <p:nvPr/>
        </p:nvSpPr>
        <p:spPr>
          <a:xfrm>
            <a:off x="584384" y="1803068"/>
            <a:ext cx="6929883" cy="370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5600" marR="5080" lvl="0" indent="-342900" algn="l" rtl="0">
              <a:lnSpc>
                <a:spcPct val="100000"/>
              </a:lnSpc>
              <a:spcAft>
                <a:spcPts val="0"/>
              </a:spcAft>
              <a:buClr>
                <a:srgbClr val="4C58FF"/>
              </a:buClr>
              <a:buSzPct val="120000"/>
              <a:buFont typeface="Системный шрифт, обычный"/>
              <a:buChar char="—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ПРИВЛЕЧЕНИЕ ТАЛАНТЛИВОЙ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МОЛОДЕЖИ В СФЕРУ ИССЛЕДОВАНИЙ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 РАЗРАБОТОК</a:t>
            </a: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342900" marR="0" lvl="0" indent="-342900" algn="l" rtl="0">
              <a:lnSpc>
                <a:spcPct val="100000"/>
              </a:lnSpc>
              <a:spcAft>
                <a:spcPts val="0"/>
              </a:spcAft>
              <a:buClr>
                <a:srgbClr val="4C58FF"/>
              </a:buClr>
              <a:buSzPct val="120000"/>
              <a:buFont typeface="Системный шрифт, обычный"/>
              <a:buChar char="—"/>
            </a:pP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355600" marR="45085" lvl="0" indent="-342900" algn="l" rtl="0">
              <a:lnSpc>
                <a:spcPct val="100000"/>
              </a:lnSpc>
              <a:spcAft>
                <a:spcPts val="0"/>
              </a:spcAft>
              <a:buClr>
                <a:srgbClr val="4C58FF"/>
              </a:buClr>
              <a:buSzPct val="120000"/>
              <a:buFont typeface="Системный шрифт, обычный"/>
              <a:buChar char="—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СОДЕЙСТВИЕ ВОВЛЕЧЕНИЮ ИССЛЕДОВАТЕЛЕЙ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 РАЗРАБОТЧИКОВ В РЕШЕНИЕ ВАЖНЕЙШИХ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ЗАДАЧ РАЗВИТИЯ ОБЩЕСТВА И СТРАНЫ</a:t>
            </a: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342900" marR="0" lvl="0" indent="-342900" algn="l" rtl="0">
              <a:lnSpc>
                <a:spcPct val="100000"/>
              </a:lnSpc>
              <a:spcAft>
                <a:spcPts val="0"/>
              </a:spcAft>
              <a:buClr>
                <a:srgbClr val="4C58FF"/>
              </a:buClr>
              <a:buSzPct val="120000"/>
              <a:buFont typeface="Системный шрифт, обычный"/>
              <a:buChar char="—"/>
            </a:pP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355600" marR="1053465" lvl="0" indent="-342900" algn="l" rtl="0">
              <a:lnSpc>
                <a:spcPct val="100000"/>
              </a:lnSpc>
              <a:spcAft>
                <a:spcPts val="0"/>
              </a:spcAft>
              <a:buClr>
                <a:srgbClr val="4C58FF"/>
              </a:buClr>
              <a:buSzPct val="120000"/>
              <a:buFont typeface="Системный шрифт, обычный"/>
              <a:buChar char="—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ПОВЫШЕНИЕ ДОСТУПНОСТИ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ИНФОРМАЦИИ О ДОСТИЖЕНИЯХ </a:t>
            </a:r>
            <a:b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 ПЕРСПЕКТИВАХ РОССИЙСКОЙ НАУКИ ДЛЯ ГРАЖДАН РОССИЙСКОЙ ФЕДЕРАЦИИ</a:t>
            </a: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2" name="Google Shape;171;g344e2c1c8df_0_260">
            <a:extLst>
              <a:ext uri="{FF2B5EF4-FFF2-40B4-BE49-F238E27FC236}">
                <a16:creationId xmlns:a16="http://schemas.microsoft.com/office/drawing/2014/main" id="{CC27887B-C637-BB27-C231-2C44EA5BF140}"/>
              </a:ext>
            </a:extLst>
          </p:cNvPr>
          <p:cNvSpPr txBox="1">
            <a:spLocks/>
          </p:cNvSpPr>
          <p:nvPr/>
        </p:nvSpPr>
        <p:spPr>
          <a:xfrm>
            <a:off x="608134" y="523756"/>
            <a:ext cx="7307197" cy="7514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4800" b="1" dirty="0">
                <a:solidFill>
                  <a:srgbClr val="4C58FF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ЗАДАЧИ ФЕСТИВАЛЯ</a:t>
            </a:r>
            <a:endParaRPr lang="en-US" sz="4800" b="1" dirty="0">
              <a:solidFill>
                <a:srgbClr val="4C58FF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8A56D2D-2921-E16B-EEE6-65ABDEC23057}"/>
              </a:ext>
            </a:extLst>
          </p:cNvPr>
          <p:cNvCxnSpPr>
            <a:cxnSpLocks/>
          </p:cNvCxnSpPr>
          <p:nvPr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2C5A312-719B-CCB8-D42A-AB6DEAC07B24}"/>
              </a:ext>
            </a:extLst>
          </p:cNvPr>
          <p:cNvCxnSpPr>
            <a:cxnSpLocks/>
          </p:cNvCxnSpPr>
          <p:nvPr/>
        </p:nvCxnSpPr>
        <p:spPr>
          <a:xfrm>
            <a:off x="0" y="1124000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093075-2FC1-B108-3595-253538BB6E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895" y="471178"/>
            <a:ext cx="3832093" cy="638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70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E897C-B35D-FE41-0649-C7D1A3E42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g344e2c1c8df_0_260">
            <a:extLst>
              <a:ext uri="{FF2B5EF4-FFF2-40B4-BE49-F238E27FC236}">
                <a16:creationId xmlns:a16="http://schemas.microsoft.com/office/drawing/2014/main" id="{A2AD5450-820E-08B2-EEB4-298ADADD3A74}"/>
              </a:ext>
            </a:extLst>
          </p:cNvPr>
          <p:cNvSpPr txBox="1">
            <a:spLocks/>
          </p:cNvSpPr>
          <p:nvPr/>
        </p:nvSpPr>
        <p:spPr>
          <a:xfrm>
            <a:off x="620013" y="2251435"/>
            <a:ext cx="6002310" cy="3821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1100"/>
            </a:pPr>
            <a:r>
              <a:rPr lang="ru-RU" sz="2400" dirty="0"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Текст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F08BA51-2B9E-C020-1EB6-BE52EFD9CE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1A31A7-8846-86D5-A9AE-D5CEEDFD1D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493" y="843147"/>
            <a:ext cx="7627039" cy="61024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D1B699D-F855-E74C-6944-7B654C5924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26155">
            <a:off x="7439355" y="755299"/>
            <a:ext cx="2001213" cy="12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6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60BD1-C09A-D81B-BB26-BF861AF7E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4;p8">
            <a:extLst>
              <a:ext uri="{FF2B5EF4-FFF2-40B4-BE49-F238E27FC236}">
                <a16:creationId xmlns:a16="http://schemas.microsoft.com/office/drawing/2014/main" id="{50719EF0-D412-565A-87CE-9086774566E5}"/>
              </a:ext>
            </a:extLst>
          </p:cNvPr>
          <p:cNvSpPr txBox="1"/>
          <p:nvPr/>
        </p:nvSpPr>
        <p:spPr>
          <a:xfrm>
            <a:off x="494664" y="528538"/>
            <a:ext cx="4006998" cy="104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162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4C58FF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103 300 000</a:t>
            </a:r>
            <a:endParaRPr sz="4800" b="1" i="0" u="none" strike="noStrike" cap="none" dirty="0">
              <a:solidFill>
                <a:srgbClr val="4C58FF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7" name="Google Shape;235;p8">
            <a:extLst>
              <a:ext uri="{FF2B5EF4-FFF2-40B4-BE49-F238E27FC236}">
                <a16:creationId xmlns:a16="http://schemas.microsoft.com/office/drawing/2014/main" id="{3E7F7D18-6431-E672-0593-2828EC0C2962}"/>
              </a:ext>
            </a:extLst>
          </p:cNvPr>
          <p:cNvSpPr txBox="1"/>
          <p:nvPr/>
        </p:nvSpPr>
        <p:spPr>
          <a:xfrm>
            <a:off x="494664" y="1456963"/>
            <a:ext cx="4006998" cy="88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092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ЧЕЛОВЕК ПРИНЯЛИ УЧАСТИЕ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12700" marR="0" lvl="0" indent="0" algn="l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В МЕРОПРИЯТИЯХ ЗА 20 ЛЕТ</a:t>
            </a:r>
            <a:endParaRPr sz="2000" b="0" i="0" u="none" strike="noStrike" cap="none" dirty="0">
              <a:solidFill>
                <a:srgbClr val="00A4DE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18" name="Google Shape;234;p8">
            <a:extLst>
              <a:ext uri="{FF2B5EF4-FFF2-40B4-BE49-F238E27FC236}">
                <a16:creationId xmlns:a16="http://schemas.microsoft.com/office/drawing/2014/main" id="{DCDC6C1E-6119-EA2B-7E0D-7CC850A8BC6C}"/>
              </a:ext>
            </a:extLst>
          </p:cNvPr>
          <p:cNvSpPr txBox="1"/>
          <p:nvPr/>
        </p:nvSpPr>
        <p:spPr>
          <a:xfrm>
            <a:off x="494664" y="2498436"/>
            <a:ext cx="4006998" cy="104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162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4C58FF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300 000</a:t>
            </a:r>
            <a:endParaRPr sz="4800" b="1" i="0" u="none" strike="noStrike" cap="none" dirty="0">
              <a:solidFill>
                <a:srgbClr val="4C58FF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19" name="Google Shape;235;p8">
            <a:extLst>
              <a:ext uri="{FF2B5EF4-FFF2-40B4-BE49-F238E27FC236}">
                <a16:creationId xmlns:a16="http://schemas.microsoft.com/office/drawing/2014/main" id="{DA63F5C6-5DAB-23E2-9D1A-4E17B03354DE}"/>
              </a:ext>
            </a:extLst>
          </p:cNvPr>
          <p:cNvSpPr txBox="1"/>
          <p:nvPr/>
        </p:nvSpPr>
        <p:spPr>
          <a:xfrm>
            <a:off x="494664" y="3426861"/>
            <a:ext cx="4006998" cy="88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092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ЧЕЛОВЕК ПРИНЯЛИ УЧАСТИЕ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12700" marR="0" lvl="0" indent="0" algn="l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В МЕРОПРИЯТИЯХ ЗА 20 ЛЕТ</a:t>
            </a:r>
            <a:endParaRPr sz="2000" b="0" i="0" u="none" strike="noStrike" cap="none" dirty="0">
              <a:solidFill>
                <a:srgbClr val="00A4DE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20" name="Google Shape;234;p8">
            <a:extLst>
              <a:ext uri="{FF2B5EF4-FFF2-40B4-BE49-F238E27FC236}">
                <a16:creationId xmlns:a16="http://schemas.microsoft.com/office/drawing/2014/main" id="{6756B9BD-A4EE-D671-A02F-DC87141F67DB}"/>
              </a:ext>
            </a:extLst>
          </p:cNvPr>
          <p:cNvSpPr txBox="1"/>
          <p:nvPr/>
        </p:nvSpPr>
        <p:spPr>
          <a:xfrm>
            <a:off x="494664" y="4468334"/>
            <a:ext cx="4006998" cy="104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162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4C58FF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103</a:t>
            </a:r>
            <a:endParaRPr sz="4800" b="1" i="0" u="none" strike="noStrike" cap="none" dirty="0">
              <a:solidFill>
                <a:srgbClr val="4C58FF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21" name="Google Shape;235;p8">
            <a:extLst>
              <a:ext uri="{FF2B5EF4-FFF2-40B4-BE49-F238E27FC236}">
                <a16:creationId xmlns:a16="http://schemas.microsoft.com/office/drawing/2014/main" id="{B29B2F14-F6F4-EF1F-0161-3C3801AA2BE6}"/>
              </a:ext>
            </a:extLst>
          </p:cNvPr>
          <p:cNvSpPr txBox="1"/>
          <p:nvPr/>
        </p:nvSpPr>
        <p:spPr>
          <a:xfrm>
            <a:off x="494664" y="5396759"/>
            <a:ext cx="4006998" cy="88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092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ЧЕЛОВЕК ПРИНЯЛИ УЧАСТИЕ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12700" marR="0" lvl="0" indent="0" algn="l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В МЕРОПРИЯТИЯХ ЗА 20 ЛЕТ</a:t>
            </a:r>
            <a:endParaRPr sz="2000" b="0" i="0" u="none" strike="noStrike" cap="none" dirty="0">
              <a:solidFill>
                <a:srgbClr val="00A4DE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1BDF40D-DD89-C6EB-99D6-53EC072D7485}"/>
              </a:ext>
            </a:extLst>
          </p:cNvPr>
          <p:cNvCxnSpPr>
            <a:cxnSpLocks/>
          </p:cNvCxnSpPr>
          <p:nvPr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FF5F82A-E698-61E8-B433-FBC6B2D31E66}"/>
              </a:ext>
            </a:extLst>
          </p:cNvPr>
          <p:cNvCxnSpPr>
            <a:cxnSpLocks/>
          </p:cNvCxnSpPr>
          <p:nvPr/>
        </p:nvCxnSpPr>
        <p:spPr>
          <a:xfrm>
            <a:off x="0" y="827117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4E9F5C-483E-81F8-9FBA-6BAA74E2AF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9732" y="110909"/>
            <a:ext cx="6858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CB1776-4D24-7801-5183-AF155EAA3F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2061" y="0"/>
            <a:ext cx="1458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0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7970-580C-9A47-9586-05D031128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44e2c1c8df_0_789"/>
          <p:cNvSpPr/>
          <p:nvPr/>
        </p:nvSpPr>
        <p:spPr>
          <a:xfrm>
            <a:off x="912979" y="1531920"/>
            <a:ext cx="5015405" cy="469303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33F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g344e2c1c8df_0_789"/>
          <p:cNvSpPr txBox="1"/>
          <p:nvPr/>
        </p:nvSpPr>
        <p:spPr>
          <a:xfrm>
            <a:off x="1425039" y="2106493"/>
            <a:ext cx="4075798" cy="505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5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4C58FF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ДОПОЛНИТЕЛЬНО</a:t>
            </a:r>
            <a:endParaRPr sz="2000" b="0" i="0" u="none" strike="noStrike" cap="none" dirty="0">
              <a:solidFill>
                <a:srgbClr val="4C58FF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2" name="Google Shape;656;g344e2c1c8df_0_789">
            <a:extLst>
              <a:ext uri="{FF2B5EF4-FFF2-40B4-BE49-F238E27FC236}">
                <a16:creationId xmlns:a16="http://schemas.microsoft.com/office/drawing/2014/main" id="{62FCFEC1-2775-85F3-1C05-C857F4420D04}"/>
              </a:ext>
            </a:extLst>
          </p:cNvPr>
          <p:cNvSpPr txBox="1"/>
          <p:nvPr/>
        </p:nvSpPr>
        <p:spPr>
          <a:xfrm>
            <a:off x="1425039" y="2852278"/>
            <a:ext cx="4244178" cy="278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0" marR="598170" lvl="0" indent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ИНФОРМАЦИОННЫЙ ПАРТНЕР ВПРАВЕ ДЕЛЕГИРОВАТЬ ПУНКТЫ СОТРУДНИЧЕСТВА </a:t>
            </a:r>
            <a:b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</a:br>
            <a: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НА УСМОТРЕНИЕ РЕДАКЦИИ (ПРОВЕДЕНИЕ ИНТЕРВЬЮ, СЪЕМКА СЮЖЕТОВ, ПУБЛИКАЦИЯ НОВОСТЕЙ И ОБЗОРОВ, АНОНСИРОВАНИЕ,</a:t>
            </a:r>
            <a:endParaRPr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ПРОВЕДЕНИЕ ПРЯМЫХ ТРАНСЛЯЦИЙ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И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 ДР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УГОЕ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)</a:t>
            </a:r>
            <a:endParaRPr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Montserrat Medium"/>
              <a:cs typeface="Arial" panose="020B0604020202020204" pitchFamily="34" charset="0"/>
              <a:sym typeface="Montserrat Medium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1EC71A6-CBCD-EA9F-85A9-29ECE95A0254}"/>
              </a:ext>
            </a:extLst>
          </p:cNvPr>
          <p:cNvCxnSpPr>
            <a:cxnSpLocks/>
          </p:cNvCxnSpPr>
          <p:nvPr/>
        </p:nvCxnSpPr>
        <p:spPr>
          <a:xfrm>
            <a:off x="608860" y="0"/>
            <a:ext cx="0" cy="685800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8A7689A-9E6D-6153-4632-290003249958}"/>
              </a:ext>
            </a:extLst>
          </p:cNvPr>
          <p:cNvCxnSpPr>
            <a:cxnSpLocks/>
          </p:cNvCxnSpPr>
          <p:nvPr/>
        </p:nvCxnSpPr>
        <p:spPr>
          <a:xfrm>
            <a:off x="0" y="1124000"/>
            <a:ext cx="12192000" cy="0"/>
          </a:xfrm>
          <a:prstGeom prst="line">
            <a:avLst/>
          </a:prstGeom>
          <a:ln w="9525">
            <a:solidFill>
              <a:srgbClr val="4C5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7B3E64-5408-0BAC-7F25-96010C9B42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639" y="222872"/>
            <a:ext cx="1979388" cy="32061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CD4CC9-2EC3-49FE-119F-5225577C99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5768" y="0"/>
            <a:ext cx="7981670" cy="7981670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E981D0D7-30FF-659A-5CA1-C78B832A9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24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160</Words>
  <Application>Microsoft Macintosh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Системный шрифт, обычный</vt:lpstr>
      <vt:lpstr>Aptos</vt:lpstr>
      <vt:lpstr>Aptos Display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Sergey Seliverstov</dc:creator>
  <cp:lastModifiedBy>Ольга Зе</cp:lastModifiedBy>
  <cp:revision>17</cp:revision>
  <dcterms:created xsi:type="dcterms:W3CDTF">2025-08-25T15:05:30Z</dcterms:created>
  <dcterms:modified xsi:type="dcterms:W3CDTF">2026-07-31T14:24:52Z</dcterms:modified>
</cp:coreProperties>
</file>