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69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6A0"/>
    <a:srgbClr val="6DCEF5"/>
    <a:srgbClr val="E8EDAB"/>
    <a:srgbClr val="78CDD1"/>
    <a:srgbClr val="F6ADCD"/>
    <a:srgbClr val="383D6F"/>
    <a:srgbClr val="82C4AA"/>
    <a:srgbClr val="FF6633"/>
    <a:srgbClr val="C7A9D0"/>
    <a:srgbClr val="FFF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>
      <p:cViewPr>
        <p:scale>
          <a:sx n="50" d="100"/>
          <a:sy n="50" d="100"/>
        </p:scale>
        <p:origin x="662" y="1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88302-7D23-4AA3-A6A4-51ECBF007685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1F700-25CF-409C-A1B2-352165EC7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07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1F700-25CF-409C-A1B2-352165EC755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4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019" y="715970"/>
            <a:ext cx="7040880" cy="2853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6666CC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74516" y="2967442"/>
            <a:ext cx="12157075" cy="7376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3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3.png"/><Relationship Id="rId4" Type="http://schemas.openxmlformats.org/officeDocument/2006/relationships/image" Target="../media/image3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3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78.gi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79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5" Type="http://schemas.openxmlformats.org/officeDocument/2006/relationships/image" Target="../media/image36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5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36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36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36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67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71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3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3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3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072985" cy="11308715"/>
            <a:chOff x="0" y="0"/>
            <a:chExt cx="2007298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44480" y="9735877"/>
              <a:ext cx="2491443" cy="6991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20072985" cy="11308715"/>
            </a:xfrm>
            <a:custGeom>
              <a:avLst/>
              <a:gdLst/>
              <a:ahLst/>
              <a:cxnLst/>
              <a:rect l="l" t="t" r="r" b="b"/>
              <a:pathLst>
                <a:path w="20072985" h="11308715">
                  <a:moveTo>
                    <a:pt x="2007268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072687" y="11308556"/>
                  </a:lnTo>
                  <a:lnTo>
                    <a:pt x="20072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4232" y="597081"/>
              <a:ext cx="2173817" cy="14981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1623" y="1011564"/>
              <a:ext cx="1365890" cy="6696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0193" y="1434172"/>
              <a:ext cx="282174" cy="835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8543" y="1434172"/>
              <a:ext cx="243546" cy="835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4575" y="1097672"/>
              <a:ext cx="1549545" cy="4967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7491" y="1195570"/>
              <a:ext cx="1390042" cy="301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2877" y="1011085"/>
              <a:ext cx="598427" cy="6700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376397" y="1450117"/>
              <a:ext cx="2785745" cy="404495"/>
            </a:xfrm>
            <a:custGeom>
              <a:avLst/>
              <a:gdLst/>
              <a:ahLst/>
              <a:cxnLst/>
              <a:rect l="l" t="t" r="r" b="b"/>
              <a:pathLst>
                <a:path w="2785744" h="404494">
                  <a:moveTo>
                    <a:pt x="352958" y="0"/>
                  </a:moveTo>
                  <a:lnTo>
                    <a:pt x="267296" y="0"/>
                  </a:lnTo>
                  <a:lnTo>
                    <a:pt x="267296" y="157480"/>
                  </a:lnTo>
                  <a:lnTo>
                    <a:pt x="85648" y="157480"/>
                  </a:lnTo>
                  <a:lnTo>
                    <a:pt x="85648" y="0"/>
                  </a:lnTo>
                  <a:lnTo>
                    <a:pt x="0" y="0"/>
                  </a:lnTo>
                  <a:lnTo>
                    <a:pt x="0" y="157480"/>
                  </a:lnTo>
                  <a:lnTo>
                    <a:pt x="0" y="234950"/>
                  </a:lnTo>
                  <a:lnTo>
                    <a:pt x="0" y="403860"/>
                  </a:lnTo>
                  <a:lnTo>
                    <a:pt x="85648" y="403860"/>
                  </a:lnTo>
                  <a:lnTo>
                    <a:pt x="85648" y="234950"/>
                  </a:lnTo>
                  <a:lnTo>
                    <a:pt x="267296" y="234950"/>
                  </a:lnTo>
                  <a:lnTo>
                    <a:pt x="267296" y="403860"/>
                  </a:lnTo>
                  <a:lnTo>
                    <a:pt x="352958" y="403860"/>
                  </a:lnTo>
                  <a:lnTo>
                    <a:pt x="352958" y="234950"/>
                  </a:lnTo>
                  <a:lnTo>
                    <a:pt x="352958" y="157480"/>
                  </a:lnTo>
                  <a:lnTo>
                    <a:pt x="352958" y="0"/>
                  </a:lnTo>
                  <a:close/>
                </a:path>
                <a:path w="2785744" h="404494">
                  <a:moveTo>
                    <a:pt x="770280" y="403618"/>
                  </a:moveTo>
                  <a:lnTo>
                    <a:pt x="734860" y="294513"/>
                  </a:lnTo>
                  <a:lnTo>
                    <a:pt x="710996" y="221030"/>
                  </a:lnTo>
                  <a:lnTo>
                    <a:pt x="665467" y="80835"/>
                  </a:lnTo>
                  <a:lnTo>
                    <a:pt x="639229" y="0"/>
                  </a:lnTo>
                  <a:lnTo>
                    <a:pt x="627151" y="0"/>
                  </a:lnTo>
                  <a:lnTo>
                    <a:pt x="627151" y="221030"/>
                  </a:lnTo>
                  <a:lnTo>
                    <a:pt x="515632" y="221030"/>
                  </a:lnTo>
                  <a:lnTo>
                    <a:pt x="558749" y="80835"/>
                  </a:lnTo>
                  <a:lnTo>
                    <a:pt x="584034" y="80835"/>
                  </a:lnTo>
                  <a:lnTo>
                    <a:pt x="627151" y="221030"/>
                  </a:lnTo>
                  <a:lnTo>
                    <a:pt x="627151" y="0"/>
                  </a:lnTo>
                  <a:lnTo>
                    <a:pt x="506437" y="0"/>
                  </a:lnTo>
                  <a:lnTo>
                    <a:pt x="375945" y="403618"/>
                  </a:lnTo>
                  <a:lnTo>
                    <a:pt x="460451" y="403618"/>
                  </a:lnTo>
                  <a:lnTo>
                    <a:pt x="493788" y="294513"/>
                  </a:lnTo>
                  <a:lnTo>
                    <a:pt x="650138" y="294513"/>
                  </a:lnTo>
                  <a:lnTo>
                    <a:pt x="683488" y="403618"/>
                  </a:lnTo>
                  <a:lnTo>
                    <a:pt x="770280" y="403618"/>
                  </a:lnTo>
                  <a:close/>
                </a:path>
                <a:path w="2785744" h="404494">
                  <a:moveTo>
                    <a:pt x="1091615" y="0"/>
                  </a:moveTo>
                  <a:lnTo>
                    <a:pt x="1004824" y="0"/>
                  </a:lnTo>
                  <a:lnTo>
                    <a:pt x="918019" y="180898"/>
                  </a:lnTo>
                  <a:lnTo>
                    <a:pt x="901928" y="180898"/>
                  </a:lnTo>
                  <a:lnTo>
                    <a:pt x="805929" y="0"/>
                  </a:lnTo>
                  <a:lnTo>
                    <a:pt x="716241" y="0"/>
                  </a:lnTo>
                  <a:lnTo>
                    <a:pt x="868006" y="282638"/>
                  </a:lnTo>
                  <a:lnTo>
                    <a:pt x="809371" y="403618"/>
                  </a:lnTo>
                  <a:lnTo>
                    <a:pt x="895032" y="403618"/>
                  </a:lnTo>
                  <a:lnTo>
                    <a:pt x="1091615" y="0"/>
                  </a:lnTo>
                  <a:close/>
                </a:path>
                <a:path w="2785744" h="404494">
                  <a:moveTo>
                    <a:pt x="1849259" y="403618"/>
                  </a:moveTo>
                  <a:lnTo>
                    <a:pt x="1813826" y="294513"/>
                  </a:lnTo>
                  <a:lnTo>
                    <a:pt x="1789963" y="221030"/>
                  </a:lnTo>
                  <a:lnTo>
                    <a:pt x="1744446" y="80835"/>
                  </a:lnTo>
                  <a:lnTo>
                    <a:pt x="1718195" y="0"/>
                  </a:lnTo>
                  <a:lnTo>
                    <a:pt x="1706130" y="0"/>
                  </a:lnTo>
                  <a:lnTo>
                    <a:pt x="1706130" y="221030"/>
                  </a:lnTo>
                  <a:lnTo>
                    <a:pt x="1594612" y="221030"/>
                  </a:lnTo>
                  <a:lnTo>
                    <a:pt x="1637715" y="80835"/>
                  </a:lnTo>
                  <a:lnTo>
                    <a:pt x="1663014" y="80835"/>
                  </a:lnTo>
                  <a:lnTo>
                    <a:pt x="1706130" y="221030"/>
                  </a:lnTo>
                  <a:lnTo>
                    <a:pt x="1706130" y="0"/>
                  </a:lnTo>
                  <a:lnTo>
                    <a:pt x="1585404" y="0"/>
                  </a:lnTo>
                  <a:lnTo>
                    <a:pt x="1459839" y="388391"/>
                  </a:lnTo>
                  <a:lnTo>
                    <a:pt x="1369847" y="196151"/>
                  </a:lnTo>
                  <a:lnTo>
                    <a:pt x="1461808" y="0"/>
                  </a:lnTo>
                  <a:lnTo>
                    <a:pt x="1373289" y="0"/>
                  </a:lnTo>
                  <a:lnTo>
                    <a:pt x="1297978" y="157721"/>
                  </a:lnTo>
                  <a:lnTo>
                    <a:pt x="1200835" y="157721"/>
                  </a:lnTo>
                  <a:lnTo>
                    <a:pt x="1200835" y="0"/>
                  </a:lnTo>
                  <a:lnTo>
                    <a:pt x="1115187" y="0"/>
                  </a:lnTo>
                  <a:lnTo>
                    <a:pt x="1115187" y="403618"/>
                  </a:lnTo>
                  <a:lnTo>
                    <a:pt x="1200835" y="403618"/>
                  </a:lnTo>
                  <a:lnTo>
                    <a:pt x="1200835" y="234022"/>
                  </a:lnTo>
                  <a:lnTo>
                    <a:pt x="1298562" y="234022"/>
                  </a:lnTo>
                  <a:lnTo>
                    <a:pt x="1378458" y="403618"/>
                  </a:lnTo>
                  <a:lnTo>
                    <a:pt x="1454924" y="403618"/>
                  </a:lnTo>
                  <a:lnTo>
                    <a:pt x="1466977" y="403618"/>
                  </a:lnTo>
                  <a:lnTo>
                    <a:pt x="1539417" y="403618"/>
                  </a:lnTo>
                  <a:lnTo>
                    <a:pt x="1572768" y="294513"/>
                  </a:lnTo>
                  <a:lnTo>
                    <a:pt x="1729117" y="294513"/>
                  </a:lnTo>
                  <a:lnTo>
                    <a:pt x="1762455" y="403618"/>
                  </a:lnTo>
                  <a:lnTo>
                    <a:pt x="1849259" y="403618"/>
                  </a:lnTo>
                  <a:close/>
                </a:path>
                <a:path w="2785744" h="404494">
                  <a:moveTo>
                    <a:pt x="2384539" y="202082"/>
                  </a:moveTo>
                  <a:lnTo>
                    <a:pt x="2382024" y="180492"/>
                  </a:lnTo>
                  <a:lnTo>
                    <a:pt x="2379205" y="156362"/>
                  </a:lnTo>
                  <a:lnTo>
                    <a:pt x="2377871" y="152552"/>
                  </a:lnTo>
                  <a:lnTo>
                    <a:pt x="2367140" y="122072"/>
                  </a:lnTo>
                  <a:lnTo>
                    <a:pt x="2364016" y="113182"/>
                  </a:lnTo>
                  <a:lnTo>
                    <a:pt x="2356294" y="101269"/>
                  </a:lnTo>
                  <a:lnTo>
                    <a:pt x="2356294" y="252882"/>
                  </a:lnTo>
                  <a:lnTo>
                    <a:pt x="2355240" y="255422"/>
                  </a:lnTo>
                  <a:lnTo>
                    <a:pt x="2353830" y="256692"/>
                  </a:lnTo>
                  <a:lnTo>
                    <a:pt x="2351595" y="256692"/>
                  </a:lnTo>
                  <a:lnTo>
                    <a:pt x="2278418" y="235102"/>
                  </a:lnTo>
                  <a:lnTo>
                    <a:pt x="2277491" y="237642"/>
                  </a:lnTo>
                  <a:lnTo>
                    <a:pt x="2276437" y="240182"/>
                  </a:lnTo>
                  <a:lnTo>
                    <a:pt x="2275268" y="243992"/>
                  </a:lnTo>
                  <a:lnTo>
                    <a:pt x="2325700" y="268122"/>
                  </a:lnTo>
                  <a:lnTo>
                    <a:pt x="2326436" y="269392"/>
                  </a:lnTo>
                  <a:lnTo>
                    <a:pt x="2324963" y="273202"/>
                  </a:lnTo>
                  <a:lnTo>
                    <a:pt x="2321293" y="273202"/>
                  </a:lnTo>
                  <a:lnTo>
                    <a:pt x="2272182" y="250342"/>
                  </a:lnTo>
                  <a:lnTo>
                    <a:pt x="2270925" y="252882"/>
                  </a:lnTo>
                  <a:lnTo>
                    <a:pt x="2269566" y="254152"/>
                  </a:lnTo>
                  <a:lnTo>
                    <a:pt x="2268118" y="256692"/>
                  </a:lnTo>
                  <a:lnTo>
                    <a:pt x="2284349" y="268122"/>
                  </a:lnTo>
                  <a:lnTo>
                    <a:pt x="2284768" y="270662"/>
                  </a:lnTo>
                  <a:lnTo>
                    <a:pt x="2282939" y="273202"/>
                  </a:lnTo>
                  <a:lnTo>
                    <a:pt x="2279269" y="273202"/>
                  </a:lnTo>
                  <a:lnTo>
                    <a:pt x="2264092" y="263042"/>
                  </a:lnTo>
                  <a:lnTo>
                    <a:pt x="2261793" y="265582"/>
                  </a:lnTo>
                  <a:lnTo>
                    <a:pt x="2259317" y="269392"/>
                  </a:lnTo>
                  <a:lnTo>
                    <a:pt x="2256675" y="271932"/>
                  </a:lnTo>
                  <a:lnTo>
                    <a:pt x="2295791" y="311302"/>
                  </a:lnTo>
                  <a:lnTo>
                    <a:pt x="2295791" y="313842"/>
                  </a:lnTo>
                  <a:lnTo>
                    <a:pt x="2293683" y="315112"/>
                  </a:lnTo>
                  <a:lnTo>
                    <a:pt x="2292769" y="316382"/>
                  </a:lnTo>
                  <a:lnTo>
                    <a:pt x="2290927" y="316382"/>
                  </a:lnTo>
                  <a:lnTo>
                    <a:pt x="2290013" y="315112"/>
                  </a:lnTo>
                  <a:lnTo>
                    <a:pt x="2251608" y="277012"/>
                  </a:lnTo>
                  <a:lnTo>
                    <a:pt x="2248293" y="279552"/>
                  </a:lnTo>
                  <a:lnTo>
                    <a:pt x="2244763" y="283362"/>
                  </a:lnTo>
                  <a:lnTo>
                    <a:pt x="2241042" y="285902"/>
                  </a:lnTo>
                  <a:lnTo>
                    <a:pt x="2277402" y="341782"/>
                  </a:lnTo>
                  <a:lnTo>
                    <a:pt x="2276945" y="343052"/>
                  </a:lnTo>
                  <a:lnTo>
                    <a:pt x="2274671" y="345592"/>
                  </a:lnTo>
                  <a:lnTo>
                    <a:pt x="2272157" y="345592"/>
                  </a:lnTo>
                  <a:lnTo>
                    <a:pt x="2271001" y="344322"/>
                  </a:lnTo>
                  <a:lnTo>
                    <a:pt x="2235060" y="289712"/>
                  </a:lnTo>
                  <a:lnTo>
                    <a:pt x="2232266" y="290982"/>
                  </a:lnTo>
                  <a:lnTo>
                    <a:pt x="2229383" y="293522"/>
                  </a:lnTo>
                  <a:lnTo>
                    <a:pt x="2226424" y="294792"/>
                  </a:lnTo>
                  <a:lnTo>
                    <a:pt x="2252332" y="353212"/>
                  </a:lnTo>
                  <a:lnTo>
                    <a:pt x="2251494" y="355752"/>
                  </a:lnTo>
                  <a:lnTo>
                    <a:pt x="2249220" y="357022"/>
                  </a:lnTo>
                  <a:lnTo>
                    <a:pt x="2246858" y="357022"/>
                  </a:lnTo>
                  <a:lnTo>
                    <a:pt x="2245537" y="355752"/>
                  </a:lnTo>
                  <a:lnTo>
                    <a:pt x="2219833" y="297332"/>
                  </a:lnTo>
                  <a:lnTo>
                    <a:pt x="2216721" y="298602"/>
                  </a:lnTo>
                  <a:lnTo>
                    <a:pt x="2213533" y="299872"/>
                  </a:lnTo>
                  <a:lnTo>
                    <a:pt x="2210270" y="299872"/>
                  </a:lnTo>
                  <a:lnTo>
                    <a:pt x="2229218" y="377342"/>
                  </a:lnTo>
                  <a:lnTo>
                    <a:pt x="2228037" y="379882"/>
                  </a:lnTo>
                  <a:lnTo>
                    <a:pt x="2223630" y="379882"/>
                  </a:lnTo>
                  <a:lnTo>
                    <a:pt x="2222169" y="378612"/>
                  </a:lnTo>
                  <a:lnTo>
                    <a:pt x="2215883" y="353212"/>
                  </a:lnTo>
                  <a:lnTo>
                    <a:pt x="2208657" y="324002"/>
                  </a:lnTo>
                  <a:lnTo>
                    <a:pt x="2203310" y="302412"/>
                  </a:lnTo>
                  <a:lnTo>
                    <a:pt x="2200427" y="302412"/>
                  </a:lnTo>
                  <a:lnTo>
                    <a:pt x="2197506" y="303682"/>
                  </a:lnTo>
                  <a:lnTo>
                    <a:pt x="2194534" y="303682"/>
                  </a:lnTo>
                  <a:lnTo>
                    <a:pt x="2196046" y="321462"/>
                  </a:lnTo>
                  <a:lnTo>
                    <a:pt x="2194572" y="324002"/>
                  </a:lnTo>
                  <a:lnTo>
                    <a:pt x="2190458" y="324002"/>
                  </a:lnTo>
                  <a:lnTo>
                    <a:pt x="2188883" y="322732"/>
                  </a:lnTo>
                  <a:lnTo>
                    <a:pt x="2187473" y="304952"/>
                  </a:lnTo>
                  <a:lnTo>
                    <a:pt x="2187371" y="303682"/>
                  </a:lnTo>
                  <a:lnTo>
                    <a:pt x="2185771" y="303682"/>
                  </a:lnTo>
                  <a:lnTo>
                    <a:pt x="2184171" y="304952"/>
                  </a:lnTo>
                  <a:lnTo>
                    <a:pt x="2181860" y="304952"/>
                  </a:lnTo>
                  <a:lnTo>
                    <a:pt x="2181174" y="303682"/>
                  </a:lnTo>
                  <a:lnTo>
                    <a:pt x="2180488" y="303682"/>
                  </a:lnTo>
                  <a:lnTo>
                    <a:pt x="2177808" y="351942"/>
                  </a:lnTo>
                  <a:lnTo>
                    <a:pt x="2176234" y="353212"/>
                  </a:lnTo>
                  <a:lnTo>
                    <a:pt x="2172157" y="353212"/>
                  </a:lnTo>
                  <a:lnTo>
                    <a:pt x="2170658" y="351942"/>
                  </a:lnTo>
                  <a:lnTo>
                    <a:pt x="2173325" y="303682"/>
                  </a:lnTo>
                  <a:lnTo>
                    <a:pt x="2166467" y="303682"/>
                  </a:lnTo>
                  <a:lnTo>
                    <a:pt x="2163114" y="302412"/>
                  </a:lnTo>
                  <a:lnTo>
                    <a:pt x="2143950" y="384962"/>
                  </a:lnTo>
                  <a:lnTo>
                    <a:pt x="2142477" y="386232"/>
                  </a:lnTo>
                  <a:lnTo>
                    <a:pt x="2138083" y="386232"/>
                  </a:lnTo>
                  <a:lnTo>
                    <a:pt x="2136889" y="383692"/>
                  </a:lnTo>
                  <a:lnTo>
                    <a:pt x="2143696" y="354482"/>
                  </a:lnTo>
                  <a:lnTo>
                    <a:pt x="2156117" y="301142"/>
                  </a:lnTo>
                  <a:lnTo>
                    <a:pt x="2147811" y="298602"/>
                  </a:lnTo>
                  <a:lnTo>
                    <a:pt x="2143823" y="296062"/>
                  </a:lnTo>
                  <a:lnTo>
                    <a:pt x="2117687" y="354482"/>
                  </a:lnTo>
                  <a:lnTo>
                    <a:pt x="2111730" y="354482"/>
                  </a:lnTo>
                  <a:lnTo>
                    <a:pt x="2110943" y="351942"/>
                  </a:lnTo>
                  <a:lnTo>
                    <a:pt x="2112657" y="348132"/>
                  </a:lnTo>
                  <a:lnTo>
                    <a:pt x="2137308" y="293522"/>
                  </a:lnTo>
                  <a:lnTo>
                    <a:pt x="2134590" y="292252"/>
                  </a:lnTo>
                  <a:lnTo>
                    <a:pt x="2131936" y="290982"/>
                  </a:lnTo>
                  <a:lnTo>
                    <a:pt x="2129371" y="289712"/>
                  </a:lnTo>
                  <a:lnTo>
                    <a:pt x="2090356" y="348132"/>
                  </a:lnTo>
                  <a:lnTo>
                    <a:pt x="2086673" y="348132"/>
                  </a:lnTo>
                  <a:lnTo>
                    <a:pt x="2084425" y="346862"/>
                  </a:lnTo>
                  <a:lnTo>
                    <a:pt x="2083968" y="344322"/>
                  </a:lnTo>
                  <a:lnTo>
                    <a:pt x="2099906" y="320192"/>
                  </a:lnTo>
                  <a:lnTo>
                    <a:pt x="2123402" y="284632"/>
                  </a:lnTo>
                  <a:lnTo>
                    <a:pt x="2118690" y="282092"/>
                  </a:lnTo>
                  <a:lnTo>
                    <a:pt x="2114270" y="278282"/>
                  </a:lnTo>
                  <a:lnTo>
                    <a:pt x="2110219" y="273202"/>
                  </a:lnTo>
                  <a:lnTo>
                    <a:pt x="2060232" y="320192"/>
                  </a:lnTo>
                  <a:lnTo>
                    <a:pt x="2057539" y="320192"/>
                  </a:lnTo>
                  <a:lnTo>
                    <a:pt x="2056561" y="318922"/>
                  </a:lnTo>
                  <a:lnTo>
                    <a:pt x="2054504" y="317652"/>
                  </a:lnTo>
                  <a:lnTo>
                    <a:pt x="2054606" y="315112"/>
                  </a:lnTo>
                  <a:lnTo>
                    <a:pt x="2080679" y="290982"/>
                  </a:lnTo>
                  <a:lnTo>
                    <a:pt x="2105393" y="268122"/>
                  </a:lnTo>
                  <a:lnTo>
                    <a:pt x="2103869" y="266852"/>
                  </a:lnTo>
                  <a:lnTo>
                    <a:pt x="2102408" y="264312"/>
                  </a:lnTo>
                  <a:lnTo>
                    <a:pt x="2101024" y="263042"/>
                  </a:lnTo>
                  <a:lnTo>
                    <a:pt x="2060422" y="290982"/>
                  </a:lnTo>
                  <a:lnTo>
                    <a:pt x="2056752" y="290982"/>
                  </a:lnTo>
                  <a:lnTo>
                    <a:pt x="2054923" y="288442"/>
                  </a:lnTo>
                  <a:lnTo>
                    <a:pt x="2055342" y="285902"/>
                  </a:lnTo>
                  <a:lnTo>
                    <a:pt x="2058974" y="283362"/>
                  </a:lnTo>
                  <a:lnTo>
                    <a:pt x="2096998" y="256692"/>
                  </a:lnTo>
                  <a:lnTo>
                    <a:pt x="2095487" y="254152"/>
                  </a:lnTo>
                  <a:lnTo>
                    <a:pt x="2094064" y="251612"/>
                  </a:lnTo>
                  <a:lnTo>
                    <a:pt x="2092756" y="249072"/>
                  </a:lnTo>
                  <a:lnTo>
                    <a:pt x="2022652" y="283362"/>
                  </a:lnTo>
                  <a:lnTo>
                    <a:pt x="2020265" y="283362"/>
                  </a:lnTo>
                  <a:lnTo>
                    <a:pt x="2018982" y="282092"/>
                  </a:lnTo>
                  <a:lnTo>
                    <a:pt x="2017509" y="279552"/>
                  </a:lnTo>
                  <a:lnTo>
                    <a:pt x="2018258" y="277012"/>
                  </a:lnTo>
                  <a:lnTo>
                    <a:pt x="2071166" y="251612"/>
                  </a:lnTo>
                  <a:lnTo>
                    <a:pt x="2089683" y="242722"/>
                  </a:lnTo>
                  <a:lnTo>
                    <a:pt x="2088324" y="240182"/>
                  </a:lnTo>
                  <a:lnTo>
                    <a:pt x="2087118" y="236372"/>
                  </a:lnTo>
                  <a:lnTo>
                    <a:pt x="2086076" y="233832"/>
                  </a:lnTo>
                  <a:lnTo>
                    <a:pt x="2019630" y="251612"/>
                  </a:lnTo>
                  <a:lnTo>
                    <a:pt x="2017420" y="251612"/>
                  </a:lnTo>
                  <a:lnTo>
                    <a:pt x="2015985" y="250342"/>
                  </a:lnTo>
                  <a:lnTo>
                    <a:pt x="2015007" y="247802"/>
                  </a:lnTo>
                  <a:lnTo>
                    <a:pt x="2016112" y="245262"/>
                  </a:lnTo>
                  <a:lnTo>
                    <a:pt x="2084222" y="226212"/>
                  </a:lnTo>
                  <a:lnTo>
                    <a:pt x="2083612" y="223672"/>
                  </a:lnTo>
                  <a:lnTo>
                    <a:pt x="2083092" y="221132"/>
                  </a:lnTo>
                  <a:lnTo>
                    <a:pt x="2082698" y="218592"/>
                  </a:lnTo>
                  <a:lnTo>
                    <a:pt x="2038464" y="223672"/>
                  </a:lnTo>
                  <a:lnTo>
                    <a:pt x="2036533" y="223672"/>
                  </a:lnTo>
                  <a:lnTo>
                    <a:pt x="2034984" y="222402"/>
                  </a:lnTo>
                  <a:lnTo>
                    <a:pt x="2034514" y="218592"/>
                  </a:lnTo>
                  <a:lnTo>
                    <a:pt x="2035911" y="217322"/>
                  </a:lnTo>
                  <a:lnTo>
                    <a:pt x="2081898" y="210972"/>
                  </a:lnTo>
                  <a:lnTo>
                    <a:pt x="2081682" y="208432"/>
                  </a:lnTo>
                  <a:lnTo>
                    <a:pt x="2081542" y="205892"/>
                  </a:lnTo>
                  <a:lnTo>
                    <a:pt x="2081631" y="199542"/>
                  </a:lnTo>
                  <a:lnTo>
                    <a:pt x="2029510" y="197002"/>
                  </a:lnTo>
                  <a:lnTo>
                    <a:pt x="2028012" y="194462"/>
                  </a:lnTo>
                  <a:lnTo>
                    <a:pt x="2028253" y="190652"/>
                  </a:lnTo>
                  <a:lnTo>
                    <a:pt x="2029942" y="189382"/>
                  </a:lnTo>
                  <a:lnTo>
                    <a:pt x="2082101" y="193192"/>
                  </a:lnTo>
                  <a:lnTo>
                    <a:pt x="2082431" y="189382"/>
                  </a:lnTo>
                  <a:lnTo>
                    <a:pt x="2082660" y="186842"/>
                  </a:lnTo>
                  <a:lnTo>
                    <a:pt x="2083638" y="181762"/>
                  </a:lnTo>
                  <a:lnTo>
                    <a:pt x="2084984" y="176682"/>
                  </a:lnTo>
                  <a:lnTo>
                    <a:pt x="2009876" y="155092"/>
                  </a:lnTo>
                  <a:lnTo>
                    <a:pt x="2008797" y="152552"/>
                  </a:lnTo>
                  <a:lnTo>
                    <a:pt x="2009940" y="148742"/>
                  </a:lnTo>
                  <a:lnTo>
                    <a:pt x="2011934" y="147472"/>
                  </a:lnTo>
                  <a:lnTo>
                    <a:pt x="2087092" y="170332"/>
                  </a:lnTo>
                  <a:lnTo>
                    <a:pt x="2088057" y="167792"/>
                  </a:lnTo>
                  <a:lnTo>
                    <a:pt x="2089150" y="165252"/>
                  </a:lnTo>
                  <a:lnTo>
                    <a:pt x="2090343" y="162712"/>
                  </a:lnTo>
                  <a:lnTo>
                    <a:pt x="2059762" y="147472"/>
                  </a:lnTo>
                  <a:lnTo>
                    <a:pt x="2039378" y="137312"/>
                  </a:lnTo>
                  <a:lnTo>
                    <a:pt x="2038642" y="134772"/>
                  </a:lnTo>
                  <a:lnTo>
                    <a:pt x="2040356" y="132232"/>
                  </a:lnTo>
                  <a:lnTo>
                    <a:pt x="2042502" y="130962"/>
                  </a:lnTo>
                  <a:lnTo>
                    <a:pt x="2093480" y="155092"/>
                  </a:lnTo>
                  <a:lnTo>
                    <a:pt x="2094763" y="153822"/>
                  </a:lnTo>
                  <a:lnTo>
                    <a:pt x="2096135" y="151282"/>
                  </a:lnTo>
                  <a:lnTo>
                    <a:pt x="2097582" y="148742"/>
                  </a:lnTo>
                  <a:lnTo>
                    <a:pt x="2082368" y="138582"/>
                  </a:lnTo>
                  <a:lnTo>
                    <a:pt x="2080742" y="137312"/>
                  </a:lnTo>
                  <a:lnTo>
                    <a:pt x="2080298" y="134772"/>
                  </a:lnTo>
                  <a:lnTo>
                    <a:pt x="2082558" y="132232"/>
                  </a:lnTo>
                  <a:lnTo>
                    <a:pt x="2084781" y="130962"/>
                  </a:lnTo>
                  <a:lnTo>
                    <a:pt x="2101672" y="142392"/>
                  </a:lnTo>
                  <a:lnTo>
                    <a:pt x="2103958" y="139852"/>
                  </a:lnTo>
                  <a:lnTo>
                    <a:pt x="2106460" y="137312"/>
                  </a:lnTo>
                  <a:lnTo>
                    <a:pt x="2109089" y="133502"/>
                  </a:lnTo>
                  <a:lnTo>
                    <a:pt x="2106511" y="130962"/>
                  </a:lnTo>
                  <a:lnTo>
                    <a:pt x="2069299" y="94132"/>
                  </a:lnTo>
                  <a:lnTo>
                    <a:pt x="2069299" y="91592"/>
                  </a:lnTo>
                  <a:lnTo>
                    <a:pt x="2072093" y="89052"/>
                  </a:lnTo>
                  <a:lnTo>
                    <a:pt x="2074367" y="89052"/>
                  </a:lnTo>
                  <a:lnTo>
                    <a:pt x="2114181" y="128422"/>
                  </a:lnTo>
                  <a:lnTo>
                    <a:pt x="2117483" y="125882"/>
                  </a:lnTo>
                  <a:lnTo>
                    <a:pt x="2120989" y="123342"/>
                  </a:lnTo>
                  <a:lnTo>
                    <a:pt x="2124659" y="120802"/>
                  </a:lnTo>
                  <a:lnTo>
                    <a:pt x="2104110" y="89052"/>
                  </a:lnTo>
                  <a:lnTo>
                    <a:pt x="2087664" y="63652"/>
                  </a:lnTo>
                  <a:lnTo>
                    <a:pt x="2088146" y="61112"/>
                  </a:lnTo>
                  <a:lnTo>
                    <a:pt x="2091461" y="59842"/>
                  </a:lnTo>
                  <a:lnTo>
                    <a:pt x="2093683" y="59842"/>
                  </a:lnTo>
                  <a:lnTo>
                    <a:pt x="2130691" y="116992"/>
                  </a:lnTo>
                  <a:lnTo>
                    <a:pt x="2133435" y="114452"/>
                  </a:lnTo>
                  <a:lnTo>
                    <a:pt x="2136267" y="113182"/>
                  </a:lnTo>
                  <a:lnTo>
                    <a:pt x="2139175" y="111912"/>
                  </a:lnTo>
                  <a:lnTo>
                    <a:pt x="2116607" y="59842"/>
                  </a:lnTo>
                  <a:lnTo>
                    <a:pt x="2112746" y="50952"/>
                  </a:lnTo>
                  <a:lnTo>
                    <a:pt x="2113584" y="49682"/>
                  </a:lnTo>
                  <a:lnTo>
                    <a:pt x="2117204" y="48412"/>
                  </a:lnTo>
                  <a:lnTo>
                    <a:pt x="2119338" y="48412"/>
                  </a:lnTo>
                  <a:lnTo>
                    <a:pt x="2145766" y="109372"/>
                  </a:lnTo>
                  <a:lnTo>
                    <a:pt x="2151938" y="106832"/>
                  </a:lnTo>
                  <a:lnTo>
                    <a:pt x="2155126" y="105562"/>
                  </a:lnTo>
                  <a:lnTo>
                    <a:pt x="2140915" y="48412"/>
                  </a:lnTo>
                  <a:lnTo>
                    <a:pt x="2135873" y="28092"/>
                  </a:lnTo>
                  <a:lnTo>
                    <a:pt x="2137054" y="25552"/>
                  </a:lnTo>
                  <a:lnTo>
                    <a:pt x="2140877" y="24282"/>
                  </a:lnTo>
                  <a:lnTo>
                    <a:pt x="2142845" y="25552"/>
                  </a:lnTo>
                  <a:lnTo>
                    <a:pt x="2162098" y="104292"/>
                  </a:lnTo>
                  <a:lnTo>
                    <a:pt x="2164918" y="104292"/>
                  </a:lnTo>
                  <a:lnTo>
                    <a:pt x="2167775" y="103022"/>
                  </a:lnTo>
                  <a:lnTo>
                    <a:pt x="2170658" y="103022"/>
                  </a:lnTo>
                  <a:lnTo>
                    <a:pt x="2169033" y="83972"/>
                  </a:lnTo>
                  <a:lnTo>
                    <a:pt x="2170506" y="81432"/>
                  </a:lnTo>
                  <a:lnTo>
                    <a:pt x="2174468" y="81432"/>
                  </a:lnTo>
                  <a:lnTo>
                    <a:pt x="2176195" y="82702"/>
                  </a:lnTo>
                  <a:lnTo>
                    <a:pt x="2177808" y="103022"/>
                  </a:lnTo>
                  <a:lnTo>
                    <a:pt x="2180971" y="101752"/>
                  </a:lnTo>
                  <a:lnTo>
                    <a:pt x="2184514" y="101752"/>
                  </a:lnTo>
                  <a:lnTo>
                    <a:pt x="2185670" y="81432"/>
                  </a:lnTo>
                  <a:lnTo>
                    <a:pt x="2187270" y="53492"/>
                  </a:lnTo>
                  <a:lnTo>
                    <a:pt x="2188972" y="50952"/>
                  </a:lnTo>
                  <a:lnTo>
                    <a:pt x="2192909" y="52222"/>
                  </a:lnTo>
                  <a:lnTo>
                    <a:pt x="2194433" y="53492"/>
                  </a:lnTo>
                  <a:lnTo>
                    <a:pt x="2191689" y="103022"/>
                  </a:lnTo>
                  <a:lnTo>
                    <a:pt x="2198382" y="103022"/>
                  </a:lnTo>
                  <a:lnTo>
                    <a:pt x="2201646" y="104292"/>
                  </a:lnTo>
                  <a:lnTo>
                    <a:pt x="2213889" y="50952"/>
                  </a:lnTo>
                  <a:lnTo>
                    <a:pt x="2220023" y="24282"/>
                  </a:lnTo>
                  <a:lnTo>
                    <a:pt x="2221179" y="19202"/>
                  </a:lnTo>
                  <a:lnTo>
                    <a:pt x="2223109" y="17932"/>
                  </a:lnTo>
                  <a:lnTo>
                    <a:pt x="2226970" y="19202"/>
                  </a:lnTo>
                  <a:lnTo>
                    <a:pt x="2228189" y="21742"/>
                  </a:lnTo>
                  <a:lnTo>
                    <a:pt x="2208657" y="105562"/>
                  </a:lnTo>
                  <a:lnTo>
                    <a:pt x="2212771" y="106832"/>
                  </a:lnTo>
                  <a:lnTo>
                    <a:pt x="2220709" y="109372"/>
                  </a:lnTo>
                  <a:lnTo>
                    <a:pt x="2247608" y="50952"/>
                  </a:lnTo>
                  <a:lnTo>
                    <a:pt x="2249728" y="49682"/>
                  </a:lnTo>
                  <a:lnTo>
                    <a:pt x="2253335" y="50952"/>
                  </a:lnTo>
                  <a:lnTo>
                    <a:pt x="2254148" y="53492"/>
                  </a:lnTo>
                  <a:lnTo>
                    <a:pt x="2227249" y="113182"/>
                  </a:lnTo>
                  <a:lnTo>
                    <a:pt x="2232533" y="115722"/>
                  </a:lnTo>
                  <a:lnTo>
                    <a:pt x="2235060" y="116992"/>
                  </a:lnTo>
                  <a:lnTo>
                    <a:pt x="2275128" y="57302"/>
                  </a:lnTo>
                  <a:lnTo>
                    <a:pt x="2277364" y="56032"/>
                  </a:lnTo>
                  <a:lnTo>
                    <a:pt x="2280666" y="58572"/>
                  </a:lnTo>
                  <a:lnTo>
                    <a:pt x="2281097" y="61112"/>
                  </a:lnTo>
                  <a:lnTo>
                    <a:pt x="2280018" y="62382"/>
                  </a:lnTo>
                  <a:lnTo>
                    <a:pt x="2241042" y="120802"/>
                  </a:lnTo>
                  <a:lnTo>
                    <a:pt x="2245715" y="124612"/>
                  </a:lnTo>
                  <a:lnTo>
                    <a:pt x="2250122" y="128422"/>
                  </a:lnTo>
                  <a:lnTo>
                    <a:pt x="2254148" y="132232"/>
                  </a:lnTo>
                  <a:lnTo>
                    <a:pt x="2305608" y="85242"/>
                  </a:lnTo>
                  <a:lnTo>
                    <a:pt x="2307882" y="85242"/>
                  </a:lnTo>
                  <a:lnTo>
                    <a:pt x="2310574" y="87782"/>
                  </a:lnTo>
                  <a:lnTo>
                    <a:pt x="2310473" y="90322"/>
                  </a:lnTo>
                  <a:lnTo>
                    <a:pt x="2259012" y="137312"/>
                  </a:lnTo>
                  <a:lnTo>
                    <a:pt x="2260523" y="138582"/>
                  </a:lnTo>
                  <a:lnTo>
                    <a:pt x="2261984" y="141122"/>
                  </a:lnTo>
                  <a:lnTo>
                    <a:pt x="2263368" y="142392"/>
                  </a:lnTo>
                  <a:lnTo>
                    <a:pt x="2305672" y="113182"/>
                  </a:lnTo>
                  <a:lnTo>
                    <a:pt x="2307894" y="114452"/>
                  </a:lnTo>
                  <a:lnTo>
                    <a:pt x="2310130" y="116992"/>
                  </a:lnTo>
                  <a:lnTo>
                    <a:pt x="2309736" y="119532"/>
                  </a:lnTo>
                  <a:lnTo>
                    <a:pt x="2267458" y="148742"/>
                  </a:lnTo>
                  <a:lnTo>
                    <a:pt x="2268969" y="151282"/>
                  </a:lnTo>
                  <a:lnTo>
                    <a:pt x="2270417" y="153822"/>
                  </a:lnTo>
                  <a:lnTo>
                    <a:pt x="2271738" y="156362"/>
                  </a:lnTo>
                  <a:lnTo>
                    <a:pt x="2341943" y="122072"/>
                  </a:lnTo>
                  <a:lnTo>
                    <a:pt x="2345867" y="122072"/>
                  </a:lnTo>
                  <a:lnTo>
                    <a:pt x="2347582" y="125882"/>
                  </a:lnTo>
                  <a:lnTo>
                    <a:pt x="2346820" y="128422"/>
                  </a:lnTo>
                  <a:lnTo>
                    <a:pt x="2274874" y="162712"/>
                  </a:lnTo>
                  <a:lnTo>
                    <a:pt x="2276259" y="165252"/>
                  </a:lnTo>
                  <a:lnTo>
                    <a:pt x="2277503" y="169062"/>
                  </a:lnTo>
                  <a:lnTo>
                    <a:pt x="2278570" y="171602"/>
                  </a:lnTo>
                  <a:lnTo>
                    <a:pt x="2347023" y="152552"/>
                  </a:lnTo>
                  <a:lnTo>
                    <a:pt x="2349017" y="153822"/>
                  </a:lnTo>
                  <a:lnTo>
                    <a:pt x="2350084" y="157632"/>
                  </a:lnTo>
                  <a:lnTo>
                    <a:pt x="2348966" y="160172"/>
                  </a:lnTo>
                  <a:lnTo>
                    <a:pt x="2280551" y="179222"/>
                  </a:lnTo>
                  <a:lnTo>
                    <a:pt x="2281186" y="181762"/>
                  </a:lnTo>
                  <a:lnTo>
                    <a:pt x="2281707" y="184302"/>
                  </a:lnTo>
                  <a:lnTo>
                    <a:pt x="2282152" y="186842"/>
                  </a:lnTo>
                  <a:lnTo>
                    <a:pt x="2328303" y="180492"/>
                  </a:lnTo>
                  <a:lnTo>
                    <a:pt x="2330081" y="181762"/>
                  </a:lnTo>
                  <a:lnTo>
                    <a:pt x="2330577" y="186842"/>
                  </a:lnTo>
                  <a:lnTo>
                    <a:pt x="2329167" y="188112"/>
                  </a:lnTo>
                  <a:lnTo>
                    <a:pt x="2283079" y="193192"/>
                  </a:lnTo>
                  <a:lnTo>
                    <a:pt x="2283371" y="197002"/>
                  </a:lnTo>
                  <a:lnTo>
                    <a:pt x="2283536" y="199542"/>
                  </a:lnTo>
                  <a:lnTo>
                    <a:pt x="2283536" y="204622"/>
                  </a:lnTo>
                  <a:lnTo>
                    <a:pt x="2283485" y="205892"/>
                  </a:lnTo>
                  <a:lnTo>
                    <a:pt x="2335568" y="208432"/>
                  </a:lnTo>
                  <a:lnTo>
                    <a:pt x="2337066" y="210972"/>
                  </a:lnTo>
                  <a:lnTo>
                    <a:pt x="2336825" y="214782"/>
                  </a:lnTo>
                  <a:lnTo>
                    <a:pt x="2335250" y="216052"/>
                  </a:lnTo>
                  <a:lnTo>
                    <a:pt x="2333129" y="216052"/>
                  </a:lnTo>
                  <a:lnTo>
                    <a:pt x="2283104" y="212242"/>
                  </a:lnTo>
                  <a:lnTo>
                    <a:pt x="2282621" y="217322"/>
                  </a:lnTo>
                  <a:lnTo>
                    <a:pt x="2281732" y="223672"/>
                  </a:lnTo>
                  <a:lnTo>
                    <a:pt x="2280450" y="228752"/>
                  </a:lnTo>
                  <a:lnTo>
                    <a:pt x="2355202" y="250342"/>
                  </a:lnTo>
                  <a:lnTo>
                    <a:pt x="2356294" y="252882"/>
                  </a:lnTo>
                  <a:lnTo>
                    <a:pt x="2356294" y="101269"/>
                  </a:lnTo>
                  <a:lnTo>
                    <a:pt x="2345918" y="85242"/>
                  </a:lnTo>
                  <a:lnTo>
                    <a:pt x="2340165" y="76352"/>
                  </a:lnTo>
                  <a:lnTo>
                    <a:pt x="2320150" y="56032"/>
                  </a:lnTo>
                  <a:lnTo>
                    <a:pt x="2313889" y="49682"/>
                  </a:lnTo>
                  <a:lnTo>
                    <a:pt x="2308885" y="44602"/>
                  </a:lnTo>
                  <a:lnTo>
                    <a:pt x="2271382" y="21742"/>
                  </a:lnTo>
                  <a:lnTo>
                    <a:pt x="2260752" y="17932"/>
                  </a:lnTo>
                  <a:lnTo>
                    <a:pt x="2228862" y="6502"/>
                  </a:lnTo>
                  <a:lnTo>
                    <a:pt x="2182545" y="152"/>
                  </a:lnTo>
                  <a:lnTo>
                    <a:pt x="2136229" y="6502"/>
                  </a:lnTo>
                  <a:lnTo>
                    <a:pt x="2093709" y="21742"/>
                  </a:lnTo>
                  <a:lnTo>
                    <a:pt x="2056193" y="44602"/>
                  </a:lnTo>
                  <a:lnTo>
                    <a:pt x="2024913" y="76352"/>
                  </a:lnTo>
                  <a:lnTo>
                    <a:pt x="2001062" y="113182"/>
                  </a:lnTo>
                  <a:lnTo>
                    <a:pt x="1985873" y="156362"/>
                  </a:lnTo>
                  <a:lnTo>
                    <a:pt x="1980526" y="202082"/>
                  </a:lnTo>
                  <a:lnTo>
                    <a:pt x="1985873" y="249072"/>
                  </a:lnTo>
                  <a:lnTo>
                    <a:pt x="2001062" y="290982"/>
                  </a:lnTo>
                  <a:lnTo>
                    <a:pt x="2024913" y="329082"/>
                  </a:lnTo>
                  <a:lnTo>
                    <a:pt x="2056193" y="360832"/>
                  </a:lnTo>
                  <a:lnTo>
                    <a:pt x="2093709" y="383692"/>
                  </a:lnTo>
                  <a:lnTo>
                    <a:pt x="2136229" y="398932"/>
                  </a:lnTo>
                  <a:lnTo>
                    <a:pt x="2182545" y="404012"/>
                  </a:lnTo>
                  <a:lnTo>
                    <a:pt x="2228862" y="398932"/>
                  </a:lnTo>
                  <a:lnTo>
                    <a:pt x="2264295" y="386232"/>
                  </a:lnTo>
                  <a:lnTo>
                    <a:pt x="2271382" y="383692"/>
                  </a:lnTo>
                  <a:lnTo>
                    <a:pt x="2277630" y="379882"/>
                  </a:lnTo>
                  <a:lnTo>
                    <a:pt x="2308885" y="360832"/>
                  </a:lnTo>
                  <a:lnTo>
                    <a:pt x="2312632" y="357022"/>
                  </a:lnTo>
                  <a:lnTo>
                    <a:pt x="2323896" y="345592"/>
                  </a:lnTo>
                  <a:lnTo>
                    <a:pt x="2340165" y="329082"/>
                  </a:lnTo>
                  <a:lnTo>
                    <a:pt x="2348115" y="316382"/>
                  </a:lnTo>
                  <a:lnTo>
                    <a:pt x="2364016" y="290982"/>
                  </a:lnTo>
                  <a:lnTo>
                    <a:pt x="2370455" y="273202"/>
                  </a:lnTo>
                  <a:lnTo>
                    <a:pt x="2376449" y="256692"/>
                  </a:lnTo>
                  <a:lnTo>
                    <a:pt x="2379205" y="249072"/>
                  </a:lnTo>
                  <a:lnTo>
                    <a:pt x="2382951" y="216052"/>
                  </a:lnTo>
                  <a:lnTo>
                    <a:pt x="2384539" y="202082"/>
                  </a:lnTo>
                  <a:close/>
                </a:path>
                <a:path w="2785744" h="404494">
                  <a:moveTo>
                    <a:pt x="2785313" y="165900"/>
                  </a:moveTo>
                  <a:lnTo>
                    <a:pt x="2636888" y="165900"/>
                  </a:lnTo>
                  <a:lnTo>
                    <a:pt x="2636888" y="14770"/>
                  </a:lnTo>
                  <a:lnTo>
                    <a:pt x="2558605" y="14770"/>
                  </a:lnTo>
                  <a:lnTo>
                    <a:pt x="2558605" y="165900"/>
                  </a:lnTo>
                  <a:lnTo>
                    <a:pt x="2410180" y="165900"/>
                  </a:lnTo>
                  <a:lnTo>
                    <a:pt x="2410180" y="238290"/>
                  </a:lnTo>
                  <a:lnTo>
                    <a:pt x="2558605" y="238290"/>
                  </a:lnTo>
                  <a:lnTo>
                    <a:pt x="2558605" y="389420"/>
                  </a:lnTo>
                  <a:lnTo>
                    <a:pt x="2636888" y="389420"/>
                  </a:lnTo>
                  <a:lnTo>
                    <a:pt x="2636888" y="238290"/>
                  </a:lnTo>
                  <a:lnTo>
                    <a:pt x="2785313" y="238290"/>
                  </a:lnTo>
                  <a:lnTo>
                    <a:pt x="2785313" y="165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68842" y="912701"/>
              <a:ext cx="2117583" cy="416464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29679" y="2975552"/>
            <a:ext cx="8435340" cy="3983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650" spc="-20" dirty="0">
                <a:solidFill>
                  <a:srgbClr val="78CDD1"/>
                </a:solidFill>
              </a:rPr>
              <a:t>ДОБРО </a:t>
            </a:r>
            <a:r>
              <a:rPr sz="8650" spc="-60" dirty="0">
                <a:solidFill>
                  <a:srgbClr val="78CDD1"/>
                </a:solidFill>
              </a:rPr>
              <a:t>ПОЖАЛОВАТЬ </a:t>
            </a:r>
            <a:r>
              <a:rPr sz="8650" spc="-25" dirty="0">
                <a:solidFill>
                  <a:srgbClr val="78CDD1"/>
                </a:solidFill>
              </a:rPr>
              <a:t>НА</a:t>
            </a:r>
            <a:endParaRPr sz="8650" dirty="0">
              <a:solidFill>
                <a:srgbClr val="78CDD1"/>
              </a:solidFill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3179" y="5633671"/>
            <a:ext cx="7588459" cy="21294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650" y="2764677"/>
            <a:ext cx="4856996" cy="48569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298" y="4084222"/>
            <a:ext cx="2258638" cy="22586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81" y="535067"/>
            <a:ext cx="6356578" cy="1005843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209" y="3140075"/>
            <a:ext cx="1074038" cy="10740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97" y="8779260"/>
            <a:ext cx="709736" cy="7097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62" y="7794410"/>
            <a:ext cx="2782319" cy="6526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93" y="9312275"/>
            <a:ext cx="1264923" cy="12649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678" y="3179027"/>
            <a:ext cx="779744" cy="77974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40" y="6127759"/>
            <a:ext cx="1287174" cy="1287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682605" cy="4737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78CDD1"/>
                </a:solidFill>
              </a:rPr>
              <a:t>КТО</a:t>
            </a:r>
            <a:r>
              <a:rPr spc="-2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-1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УЧЕНЫХ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СКАЗАЛ:</a:t>
            </a:r>
          </a:p>
          <a:p>
            <a:pPr marL="12700" marR="355600">
              <a:lnSpc>
                <a:spcPct val="100499"/>
              </a:lnSpc>
              <a:spcBef>
                <a:spcPts val="5"/>
              </a:spcBef>
            </a:pPr>
            <a:r>
              <a:rPr spc="-25" dirty="0">
                <a:solidFill>
                  <a:srgbClr val="78CDD1"/>
                </a:solidFill>
              </a:rPr>
              <a:t>«МАТЕМАТИКУ</a:t>
            </a:r>
            <a:r>
              <a:rPr spc="-340" dirty="0">
                <a:solidFill>
                  <a:srgbClr val="78CDD1"/>
                </a:solidFill>
              </a:rPr>
              <a:t> </a:t>
            </a:r>
            <a:r>
              <a:rPr spc="-25" dirty="0">
                <a:solidFill>
                  <a:srgbClr val="78CDD1"/>
                </a:solidFill>
              </a:rPr>
              <a:t>УЖЕ </a:t>
            </a:r>
            <a:r>
              <a:rPr dirty="0">
                <a:solidFill>
                  <a:srgbClr val="78CDD1"/>
                </a:solidFill>
              </a:rPr>
              <a:t>ЗАТЕМ</a:t>
            </a:r>
            <a:r>
              <a:rPr spc="-15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УЧИТЬ</a:t>
            </a:r>
            <a:r>
              <a:rPr spc="-15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НАДО, </a:t>
            </a:r>
            <a:r>
              <a:rPr dirty="0">
                <a:solidFill>
                  <a:srgbClr val="78CDD1"/>
                </a:solidFill>
              </a:rPr>
              <a:t>ЧТО</a:t>
            </a:r>
            <a:r>
              <a:rPr spc="-1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ОНА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УМ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В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ПОРЯДОК ПРИВОДИТ»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439" y="6280875"/>
            <a:ext cx="6613525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dirty="0">
                <a:solidFill>
                  <a:srgbClr val="FFFFFF"/>
                </a:solidFill>
                <a:latin typeface="Formular"/>
                <a:cs typeface="Formular"/>
              </a:rPr>
              <a:t>М.В.</a:t>
            </a:r>
            <a:r>
              <a:rPr sz="545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450" b="1" spc="-10" dirty="0">
                <a:solidFill>
                  <a:srgbClr val="FFFFFF"/>
                </a:solidFill>
                <a:latin typeface="Formular"/>
                <a:cs typeface="Formular"/>
              </a:rPr>
              <a:t>ЛОМОНОСОВ</a:t>
            </a:r>
            <a:endParaRPr sz="54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42" y="6281053"/>
            <a:ext cx="704913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С.В.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 КОВАЛЕВСКАЯ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282" y="8152044"/>
            <a:ext cx="698436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10" dirty="0">
                <a:solidFill>
                  <a:srgbClr val="FFFFFF"/>
                </a:solidFill>
                <a:latin typeface="Formular"/>
                <a:cs typeface="Formular"/>
              </a:rPr>
              <a:t>М.И.</a:t>
            </a:r>
            <a:r>
              <a:rPr sz="5350" b="1" spc="-2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350" b="1" spc="-140" dirty="0">
                <a:solidFill>
                  <a:srgbClr val="FFFFFF"/>
                </a:solidFill>
                <a:latin typeface="Formular"/>
                <a:cs typeface="Formular"/>
              </a:rPr>
              <a:t>ЛОБАЧЕВСКИЙ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42" y="8152044"/>
            <a:ext cx="679894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А.Н. 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КОЛМОГОРОВ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25" y="624825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62" y="8118877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91C264A-293D-436E-65CC-C6F9E1826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9" name="хоум алон">
            <a:hlinkClick r:id="" action="ppaction://media"/>
            <a:extLst>
              <a:ext uri="{FF2B5EF4-FFF2-40B4-BE49-F238E27FC236}">
                <a16:creationId xmlns:a16="http://schemas.microsoft.com/office/drawing/2014/main" id="{26E52607-AD3F-DD1D-24F0-97F27CD65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8"/>
            <a:ext cx="487362" cy="487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665084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5745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ПОСЧИТАЙТЕ </a:t>
            </a: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СУММУ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ЧИСЕЛ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ПРЕДЫДУЩИХ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665084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5745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ПОСЧИТАЙТЕ </a:t>
            </a: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СУММУ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ЧИСЕЛ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ПРЕДЫДУЩИХ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7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E4043C4F-612D-9CD4-0401-E01A8BAB2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E8EDAB"/>
                </a:solidFill>
              </a:rPr>
              <a:t>ГОТОВЫ</a:t>
            </a:r>
            <a:r>
              <a:rPr spc="-190" dirty="0">
                <a:solidFill>
                  <a:srgbClr val="E8EDAB"/>
                </a:solidFill>
              </a:rPr>
              <a:t> </a:t>
            </a:r>
            <a:r>
              <a:rPr spc="-30" dirty="0">
                <a:solidFill>
                  <a:srgbClr val="E8EDAB"/>
                </a:solidFill>
              </a:rPr>
              <a:t>УЗНАТЬ </a:t>
            </a:r>
            <a:r>
              <a:rPr spc="-10" dirty="0">
                <a:solidFill>
                  <a:srgbClr val="E8EDAB"/>
                </a:solidFill>
              </a:rPr>
              <a:t>ПРАВИЛЬНЫЕ ОТВЕТЫ?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06" y="5536025"/>
            <a:ext cx="2959614" cy="360274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08" y="5536024"/>
            <a:ext cx="2956566" cy="360274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0" y="5523324"/>
            <a:ext cx="2959614" cy="3602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18" y="632727"/>
            <a:ext cx="1764683" cy="176468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79" y="2094152"/>
            <a:ext cx="3754192" cy="375419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850" y="6035675"/>
            <a:ext cx="726004" cy="72600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059" y="9542376"/>
            <a:ext cx="1204042" cy="120404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99" y="2961012"/>
            <a:ext cx="482170" cy="482170"/>
          </a:xfrm>
          <a:prstGeom prst="rect">
            <a:avLst/>
          </a:prstGeom>
        </p:spPr>
      </p:pic>
      <p:sp>
        <p:nvSpPr>
          <p:cNvPr id="54" name="object 13"/>
          <p:cNvSpPr/>
          <p:nvPr/>
        </p:nvSpPr>
        <p:spPr>
          <a:xfrm>
            <a:off x="942378" y="4662442"/>
            <a:ext cx="12683490" cy="5481955"/>
          </a:xfrm>
          <a:custGeom>
            <a:avLst/>
            <a:gdLst/>
            <a:ahLst/>
            <a:cxnLst/>
            <a:rect l="l" t="t" r="r" b="b"/>
            <a:pathLst>
              <a:path w="12683490" h="5481955">
                <a:moveTo>
                  <a:pt x="12683211" y="5008448"/>
                </a:moveTo>
                <a:lnTo>
                  <a:pt x="12209958" y="4535182"/>
                </a:lnTo>
                <a:lnTo>
                  <a:pt x="12162955" y="4582172"/>
                </a:lnTo>
                <a:lnTo>
                  <a:pt x="12556033" y="4975250"/>
                </a:lnTo>
                <a:lnTo>
                  <a:pt x="506488" y="4975250"/>
                </a:lnTo>
                <a:lnTo>
                  <a:pt x="506488" y="127177"/>
                </a:lnTo>
                <a:lnTo>
                  <a:pt x="899579" y="520255"/>
                </a:lnTo>
                <a:lnTo>
                  <a:pt x="946543" y="473265"/>
                </a:lnTo>
                <a:lnTo>
                  <a:pt x="473265" y="0"/>
                </a:lnTo>
                <a:lnTo>
                  <a:pt x="0" y="473265"/>
                </a:lnTo>
                <a:lnTo>
                  <a:pt x="46977" y="520255"/>
                </a:lnTo>
                <a:lnTo>
                  <a:pt x="440055" y="127177"/>
                </a:lnTo>
                <a:lnTo>
                  <a:pt x="440055" y="5043475"/>
                </a:lnTo>
                <a:lnTo>
                  <a:pt x="506488" y="5043475"/>
                </a:lnTo>
                <a:lnTo>
                  <a:pt x="506488" y="5041671"/>
                </a:lnTo>
                <a:lnTo>
                  <a:pt x="12556033" y="5041671"/>
                </a:lnTo>
                <a:lnTo>
                  <a:pt x="12162955" y="5434774"/>
                </a:lnTo>
                <a:lnTo>
                  <a:pt x="12209958" y="5481739"/>
                </a:lnTo>
                <a:lnTo>
                  <a:pt x="12683211" y="5008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3549640"/>
            <a:ext cx="10530003" cy="5912919"/>
          </a:xfrm>
          <a:prstGeom prst="rect">
            <a:avLst/>
          </a:prstGeom>
        </p:spPr>
      </p:pic>
      <p:pic>
        <p:nvPicPr>
          <p:cNvPr id="9" name="4.A">
            <a:hlinkClick r:id="" action="ppaction://media"/>
            <a:extLst>
              <a:ext uri="{FF2B5EF4-FFF2-40B4-BE49-F238E27FC236}">
                <a16:creationId xmlns:a16="http://schemas.microsoft.com/office/drawing/2014/main" id="{E07BB879-EC2B-917E-9508-9B94FF7CD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379" y="10082274"/>
            <a:ext cx="487363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718" y="3561007"/>
            <a:ext cx="9969982" cy="6285633"/>
          </a:xfrm>
          <a:prstGeom prst="rect">
            <a:avLst/>
          </a:prstGeom>
        </p:spPr>
      </p:pic>
      <p:pic>
        <p:nvPicPr>
          <p:cNvPr id="9" name="3 мушкета">
            <a:hlinkClick r:id="" action="ppaction://media"/>
            <a:extLst>
              <a:ext uri="{FF2B5EF4-FFF2-40B4-BE49-F238E27FC236}">
                <a16:creationId xmlns:a16="http://schemas.microsoft.com/office/drawing/2014/main" id="{AE73BF84-6236-AAA1-746E-00E5BE8B4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718" y="9947658"/>
            <a:ext cx="487362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3194613"/>
            <a:ext cx="10271938" cy="7003594"/>
          </a:xfrm>
          <a:prstGeom prst="rect">
            <a:avLst/>
          </a:prstGeom>
        </p:spPr>
      </p:pic>
      <p:pic>
        <p:nvPicPr>
          <p:cNvPr id="9" name="4.D">
            <a:hlinkClick r:id="" action="ppaction://media"/>
            <a:extLst>
              <a:ext uri="{FF2B5EF4-FFF2-40B4-BE49-F238E27FC236}">
                <a16:creationId xmlns:a16="http://schemas.microsoft.com/office/drawing/2014/main" id="{8D97CF1D-99D6-988E-87E2-3ACEA11F3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379" y="10175982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718" y="3518217"/>
            <a:ext cx="11738817" cy="6421823"/>
          </a:xfrm>
          <a:prstGeom prst="rect">
            <a:avLst/>
          </a:prstGeom>
        </p:spPr>
      </p:pic>
      <p:pic>
        <p:nvPicPr>
          <p:cNvPr id="9" name="хоум алон">
            <a:hlinkClick r:id="" action="ppaction://media"/>
            <a:extLst>
              <a:ext uri="{FF2B5EF4-FFF2-40B4-BE49-F238E27FC236}">
                <a16:creationId xmlns:a16="http://schemas.microsoft.com/office/drawing/2014/main" id="{157B7A6A-BC9E-E609-EA6E-89947BD5C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719" y="10085449"/>
            <a:ext cx="487362" cy="487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665084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5745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ПОСЧИТАЙТЕ </a:t>
            </a: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СУММУ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ЧИСЕЛ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ПРЕДЫДУЩИХ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CBF27AB5-1C49-E8DE-32F5-0B37BF180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38733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78CDD1"/>
                </a:solidFill>
                <a:latin typeface="Formular"/>
                <a:cs typeface="Formular"/>
              </a:rPr>
              <a:t>МАТЕМАТИЧЕСКИЙ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ТЕРМИН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ПЕРЕВОДЕ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  <a:p>
            <a:pPr marL="12700" marR="117792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ГРЕЧЕСКОГО </a:t>
            </a:r>
            <a:r>
              <a:rPr sz="6150" b="1" spc="-30" dirty="0">
                <a:solidFill>
                  <a:srgbClr val="78CDD1"/>
                </a:solidFill>
                <a:latin typeface="Formular"/>
                <a:cs typeface="Formular"/>
              </a:rPr>
              <a:t>ОЗНАЧАЕТ</a:t>
            </a:r>
            <a:r>
              <a:rPr sz="6150" b="1" spc="-35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«СТРУНА».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78CDD1"/>
                </a:solidFill>
                <a:latin typeface="Formular"/>
                <a:cs typeface="Formular"/>
              </a:rPr>
              <a:t>ЭТО?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6246167"/>
            <a:ext cx="35839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ПРЯМАЯ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6246167"/>
            <a:ext cx="39522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ОТРЕЗОК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8116791"/>
            <a:ext cx="171386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ЛУЧ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8116791"/>
            <a:ext cx="290449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45" dirty="0">
                <a:solidFill>
                  <a:srgbClr val="FFFFFF"/>
                </a:solidFill>
                <a:latin typeface="Formular"/>
                <a:cs typeface="Formular"/>
              </a:rPr>
              <a:t>ХОРДА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6214755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8085379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E8EDAB"/>
                </a:solidFill>
              </a:rPr>
              <a:t>2+3+5+1=11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2324536"/>
              <a:ext cx="20104100" cy="8984615"/>
            </a:xfrm>
            <a:custGeom>
              <a:avLst/>
              <a:gdLst/>
              <a:ahLst/>
              <a:cxnLst/>
              <a:rect l="l" t="t" r="r" b="b"/>
              <a:pathLst>
                <a:path w="20104100" h="8984615">
                  <a:moveTo>
                    <a:pt x="0" y="8984019"/>
                  </a:moveTo>
                  <a:lnTo>
                    <a:pt x="20104099" y="8984019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8984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44480" y="9735877"/>
              <a:ext cx="2491443" cy="6991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35" y="0"/>
              <a:ext cx="20093940" cy="2324735"/>
            </a:xfrm>
            <a:custGeom>
              <a:avLst/>
              <a:gdLst/>
              <a:ahLst/>
              <a:cxnLst/>
              <a:rect l="l" t="t" r="r" b="b"/>
              <a:pathLst>
                <a:path w="20093940" h="2324735">
                  <a:moveTo>
                    <a:pt x="20093629" y="0"/>
                  </a:moveTo>
                  <a:lnTo>
                    <a:pt x="0" y="0"/>
                  </a:lnTo>
                  <a:lnTo>
                    <a:pt x="0" y="2324536"/>
                  </a:lnTo>
                  <a:lnTo>
                    <a:pt x="20093629" y="232453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4019" y="708550"/>
            <a:ext cx="121024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0000"/>
                </a:solidFill>
              </a:rPr>
              <a:t>А</a:t>
            </a:r>
            <a:r>
              <a:rPr spc="-3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ТЕПЕРЬ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ПОДВЕДЕМ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ИТОГИ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pc="-25" dirty="0">
                <a:solidFill>
                  <a:srgbClr val="E8EDAB"/>
                </a:solidFill>
              </a:rPr>
              <a:t>0-</a:t>
            </a:r>
            <a:r>
              <a:rPr dirty="0">
                <a:solidFill>
                  <a:srgbClr val="E8EDAB"/>
                </a:solidFill>
              </a:rPr>
              <a:t>5</a:t>
            </a:r>
            <a:r>
              <a:rPr spc="-40" dirty="0">
                <a:solidFill>
                  <a:srgbClr val="E8EDAB"/>
                </a:solidFill>
              </a:rPr>
              <a:t> </a:t>
            </a:r>
            <a:r>
              <a:rPr dirty="0">
                <a:solidFill>
                  <a:srgbClr val="E8EDAB"/>
                </a:solidFill>
              </a:rPr>
              <a:t>БАЛЛОВ</a:t>
            </a:r>
            <a:r>
              <a:rPr spc="-35" dirty="0">
                <a:solidFill>
                  <a:srgbClr val="E8EDAB"/>
                </a:solidFill>
              </a:rPr>
              <a:t> </a:t>
            </a:r>
            <a:r>
              <a:rPr dirty="0"/>
              <a:t>–</a:t>
            </a:r>
            <a:r>
              <a:rPr spc="-40" dirty="0"/>
              <a:t> </a:t>
            </a:r>
            <a:r>
              <a:rPr dirty="0"/>
              <a:t>ВЫ</a:t>
            </a:r>
            <a:r>
              <a:rPr spc="-215" dirty="0"/>
              <a:t> </a:t>
            </a:r>
            <a:r>
              <a:rPr dirty="0"/>
              <a:t>ТОЛЬКО</a:t>
            </a:r>
            <a:r>
              <a:rPr spc="-35" dirty="0"/>
              <a:t> </a:t>
            </a:r>
            <a:r>
              <a:rPr dirty="0"/>
              <a:t>НАЧИНАЕТЕ</a:t>
            </a:r>
            <a:r>
              <a:rPr spc="-40" dirty="0"/>
              <a:t> </a:t>
            </a:r>
            <a:r>
              <a:rPr spc="-10" dirty="0"/>
              <a:t>ИЗУЧАТЬ МАТЕМАТИКУ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 dirty="0">
              <a:solidFill>
                <a:srgbClr val="E8EDAB"/>
              </a:solidFill>
            </a:endParaRPr>
          </a:p>
          <a:p>
            <a:pPr marL="12700" marR="125095">
              <a:lnSpc>
                <a:spcPct val="100299"/>
              </a:lnSpc>
            </a:pPr>
            <a:r>
              <a:rPr dirty="0">
                <a:solidFill>
                  <a:srgbClr val="E8EDAB"/>
                </a:solidFill>
              </a:rPr>
              <a:t>5-10</a:t>
            </a:r>
            <a:r>
              <a:rPr spc="-45" dirty="0">
                <a:solidFill>
                  <a:srgbClr val="E8EDAB"/>
                </a:solidFill>
              </a:rPr>
              <a:t> </a:t>
            </a:r>
            <a:r>
              <a:rPr dirty="0">
                <a:solidFill>
                  <a:srgbClr val="E8EDAB"/>
                </a:solidFill>
              </a:rPr>
              <a:t>БАЛЛОВ</a:t>
            </a:r>
            <a:r>
              <a:rPr spc="-40" dirty="0">
                <a:solidFill>
                  <a:srgbClr val="E8EDAB"/>
                </a:solidFill>
              </a:rPr>
              <a:t> </a:t>
            </a:r>
            <a:r>
              <a:rPr dirty="0"/>
              <a:t>–</a:t>
            </a:r>
            <a:r>
              <a:rPr spc="-40" dirty="0"/>
              <a:t> </a:t>
            </a:r>
            <a:r>
              <a:rPr spc="-10" dirty="0"/>
              <a:t>КОЕ-</a:t>
            </a:r>
            <a:r>
              <a:rPr dirty="0"/>
              <a:t>ЧТО</a:t>
            </a:r>
            <a:r>
              <a:rPr spc="-45" dirty="0"/>
              <a:t> </a:t>
            </a:r>
            <a:r>
              <a:rPr dirty="0"/>
              <a:t>ИЗ</a:t>
            </a:r>
            <a:r>
              <a:rPr spc="-40" dirty="0"/>
              <a:t> </a:t>
            </a:r>
            <a:r>
              <a:rPr dirty="0"/>
              <a:t>МИРА</a:t>
            </a:r>
            <a:r>
              <a:rPr spc="-40" dirty="0"/>
              <a:t> </a:t>
            </a:r>
            <a:r>
              <a:rPr spc="-25" dirty="0"/>
              <a:t>МАТЕМАТИКИ </a:t>
            </a:r>
            <a:r>
              <a:rPr dirty="0"/>
              <a:t>ДЛЯ</a:t>
            </a:r>
            <a:r>
              <a:rPr spc="20" dirty="0"/>
              <a:t> </a:t>
            </a:r>
            <a:r>
              <a:rPr dirty="0"/>
              <a:t>ВАС</a:t>
            </a:r>
            <a:r>
              <a:rPr spc="20" dirty="0"/>
              <a:t> </a:t>
            </a:r>
            <a:r>
              <a:rPr dirty="0"/>
              <a:t>НЕ</a:t>
            </a:r>
            <a:r>
              <a:rPr spc="20" dirty="0"/>
              <a:t> </a:t>
            </a:r>
            <a:r>
              <a:rPr spc="-10" dirty="0"/>
              <a:t>НОВОСТЬ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600" dirty="0"/>
          </a:p>
          <a:p>
            <a:pPr marL="12700" marR="593090">
              <a:lnSpc>
                <a:spcPct val="100299"/>
              </a:lnSpc>
            </a:pPr>
            <a:r>
              <a:rPr dirty="0">
                <a:solidFill>
                  <a:srgbClr val="E8EDAB"/>
                </a:solidFill>
              </a:rPr>
              <a:t>10-15</a:t>
            </a:r>
            <a:r>
              <a:rPr spc="-20" dirty="0">
                <a:solidFill>
                  <a:srgbClr val="E8EDAB"/>
                </a:solidFill>
              </a:rPr>
              <a:t> </a:t>
            </a:r>
            <a:r>
              <a:rPr dirty="0">
                <a:solidFill>
                  <a:srgbClr val="E8EDAB"/>
                </a:solidFill>
              </a:rPr>
              <a:t>БАЛЛОВ</a:t>
            </a:r>
            <a:r>
              <a:rPr spc="-15" dirty="0">
                <a:solidFill>
                  <a:srgbClr val="E8EDAB"/>
                </a:solidFill>
              </a:rPr>
              <a:t> </a:t>
            </a:r>
            <a:r>
              <a:rPr dirty="0"/>
              <a:t>–</a:t>
            </a:r>
            <a:r>
              <a:rPr spc="-15" dirty="0"/>
              <a:t> </a:t>
            </a:r>
            <a:r>
              <a:rPr dirty="0"/>
              <a:t>ВЫ</a:t>
            </a:r>
            <a:r>
              <a:rPr spc="-15" dirty="0"/>
              <a:t> </a:t>
            </a:r>
            <a:r>
              <a:rPr dirty="0"/>
              <a:t>НЕПЛОХО</a:t>
            </a:r>
            <a:r>
              <a:rPr spc="-15" dirty="0"/>
              <a:t> </a:t>
            </a:r>
            <a:r>
              <a:rPr spc="-30" dirty="0"/>
              <a:t>РАЗБИРАЕТЕСЬ </a:t>
            </a:r>
            <a:r>
              <a:rPr dirty="0"/>
              <a:t>В </a:t>
            </a:r>
            <a:r>
              <a:rPr spc="-10" dirty="0"/>
              <a:t>МАТЕМАТИКЕ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 dirty="0"/>
          </a:p>
          <a:p>
            <a:pPr marL="12700" marR="610870">
              <a:lnSpc>
                <a:spcPct val="100299"/>
              </a:lnSpc>
            </a:pPr>
            <a:r>
              <a:rPr dirty="0">
                <a:solidFill>
                  <a:srgbClr val="E8EDAB"/>
                </a:solidFill>
              </a:rPr>
              <a:t>15-20</a:t>
            </a:r>
            <a:r>
              <a:rPr spc="-45" dirty="0">
                <a:solidFill>
                  <a:srgbClr val="E8EDAB"/>
                </a:solidFill>
              </a:rPr>
              <a:t> </a:t>
            </a:r>
            <a:r>
              <a:rPr dirty="0">
                <a:solidFill>
                  <a:srgbClr val="E8EDAB"/>
                </a:solidFill>
              </a:rPr>
              <a:t>БАЛЛОВ</a:t>
            </a:r>
            <a:r>
              <a:rPr spc="-45" dirty="0">
                <a:solidFill>
                  <a:srgbClr val="E8EDAB"/>
                </a:solidFill>
              </a:rPr>
              <a:t> </a:t>
            </a:r>
            <a:r>
              <a:rPr dirty="0"/>
              <a:t>–</a:t>
            </a:r>
            <a:r>
              <a:rPr spc="-45" dirty="0"/>
              <a:t> </a:t>
            </a:r>
            <a:r>
              <a:rPr spc="-20" dirty="0"/>
              <a:t>МАТЕМАТИКА</a:t>
            </a:r>
            <a:r>
              <a:rPr spc="-45" dirty="0"/>
              <a:t> </a:t>
            </a:r>
            <a:r>
              <a:rPr spc="-10" dirty="0"/>
              <a:t>ОПРЕДЕЛЕННО </a:t>
            </a:r>
            <a:r>
              <a:rPr dirty="0"/>
              <a:t>ВАШ </a:t>
            </a:r>
            <a:r>
              <a:rPr spc="-10" dirty="0"/>
              <a:t>КОНЁК</a:t>
            </a:r>
          </a:p>
          <a:p>
            <a:pPr>
              <a:lnSpc>
                <a:spcPct val="100000"/>
              </a:lnSpc>
            </a:pPr>
            <a:endParaRPr sz="3650" dirty="0"/>
          </a:p>
          <a:p>
            <a:pPr marL="12700">
              <a:lnSpc>
                <a:spcPct val="100000"/>
              </a:lnSpc>
            </a:pPr>
            <a:r>
              <a:rPr dirty="0">
                <a:solidFill>
                  <a:srgbClr val="E8EDAB"/>
                </a:solidFill>
              </a:rPr>
              <a:t>20-25</a:t>
            </a:r>
            <a:r>
              <a:rPr spc="-40" dirty="0">
                <a:solidFill>
                  <a:srgbClr val="E8EDAB"/>
                </a:solidFill>
              </a:rPr>
              <a:t> </a:t>
            </a:r>
            <a:r>
              <a:rPr dirty="0">
                <a:solidFill>
                  <a:srgbClr val="E8EDAB"/>
                </a:solidFill>
              </a:rPr>
              <a:t>БАЛЛОВ</a:t>
            </a:r>
            <a:r>
              <a:rPr spc="-35" dirty="0">
                <a:solidFill>
                  <a:srgbClr val="E8EDAB"/>
                </a:solidFill>
              </a:rPr>
              <a:t> </a:t>
            </a:r>
            <a:r>
              <a:rPr dirty="0"/>
              <a:t>–</a:t>
            </a:r>
            <a:r>
              <a:rPr spc="-40" dirty="0"/>
              <a:t> </a:t>
            </a:r>
            <a:r>
              <a:rPr dirty="0"/>
              <a:t>ВЫ</a:t>
            </a:r>
            <a:r>
              <a:rPr spc="-35" dirty="0"/>
              <a:t> </a:t>
            </a:r>
            <a:r>
              <a:rPr dirty="0"/>
              <a:t>СПРАВИЛИСЬ</a:t>
            </a:r>
            <a:r>
              <a:rPr spc="-40" dirty="0"/>
              <a:t> </a:t>
            </a:r>
            <a:r>
              <a:rPr dirty="0"/>
              <a:t>НА</a:t>
            </a:r>
            <a:r>
              <a:rPr spc="-35" dirty="0"/>
              <a:t> </a:t>
            </a:r>
            <a:r>
              <a:rPr spc="-25" dirty="0"/>
              <a:t>5+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942399" y="916118"/>
            <a:ext cx="18219420" cy="9614535"/>
            <a:chOff x="942399" y="916118"/>
            <a:chExt cx="18219420" cy="9614535"/>
          </a:xfrm>
        </p:grpSpPr>
        <p:sp>
          <p:nvSpPr>
            <p:cNvPr id="9" name="object 9"/>
            <p:cNvSpPr/>
            <p:nvPr/>
          </p:nvSpPr>
          <p:spPr>
            <a:xfrm>
              <a:off x="942390" y="3106908"/>
              <a:ext cx="915035" cy="7423784"/>
            </a:xfrm>
            <a:custGeom>
              <a:avLst/>
              <a:gdLst/>
              <a:ahLst/>
              <a:cxnLst/>
              <a:rect l="l" t="t" r="r" b="b"/>
              <a:pathLst>
                <a:path w="915035" h="7423784">
                  <a:moveTo>
                    <a:pt x="914908" y="6962292"/>
                  </a:moveTo>
                  <a:lnTo>
                    <a:pt x="912342" y="6917969"/>
                  </a:lnTo>
                  <a:lnTo>
                    <a:pt x="905535" y="6874357"/>
                  </a:lnTo>
                  <a:lnTo>
                    <a:pt x="894613" y="6831736"/>
                  </a:lnTo>
                  <a:lnTo>
                    <a:pt x="879703" y="6790410"/>
                  </a:lnTo>
                  <a:lnTo>
                    <a:pt x="860933" y="6750698"/>
                  </a:lnTo>
                  <a:lnTo>
                    <a:pt x="838428" y="6712890"/>
                  </a:lnTo>
                  <a:lnTo>
                    <a:pt x="812317" y="6677292"/>
                  </a:lnTo>
                  <a:lnTo>
                    <a:pt x="782726" y="6644208"/>
                  </a:lnTo>
                  <a:lnTo>
                    <a:pt x="749782" y="6613944"/>
                  </a:lnTo>
                  <a:lnTo>
                    <a:pt x="713587" y="6586791"/>
                  </a:lnTo>
                  <a:lnTo>
                    <a:pt x="674306" y="6563055"/>
                  </a:lnTo>
                  <a:lnTo>
                    <a:pt x="659790" y="6556184"/>
                  </a:lnTo>
                  <a:lnTo>
                    <a:pt x="659790" y="6953047"/>
                  </a:lnTo>
                  <a:lnTo>
                    <a:pt x="657631" y="6998297"/>
                  </a:lnTo>
                  <a:lnTo>
                    <a:pt x="644867" y="7043267"/>
                  </a:lnTo>
                  <a:lnTo>
                    <a:pt x="622198" y="7084136"/>
                  </a:lnTo>
                  <a:lnTo>
                    <a:pt x="591794" y="7117740"/>
                  </a:lnTo>
                  <a:lnTo>
                    <a:pt x="555282" y="7143394"/>
                  </a:lnTo>
                  <a:lnTo>
                    <a:pt x="514248" y="7160450"/>
                  </a:lnTo>
                  <a:lnTo>
                    <a:pt x="470306" y="7168223"/>
                  </a:lnTo>
                  <a:lnTo>
                    <a:pt x="425043" y="7166064"/>
                  </a:lnTo>
                  <a:lnTo>
                    <a:pt x="380085" y="7153313"/>
                  </a:lnTo>
                  <a:lnTo>
                    <a:pt x="339204" y="7130631"/>
                  </a:lnTo>
                  <a:lnTo>
                    <a:pt x="305612" y="7100240"/>
                  </a:lnTo>
                  <a:lnTo>
                    <a:pt x="279958" y="7063714"/>
                  </a:lnTo>
                  <a:lnTo>
                    <a:pt x="262902" y="7022693"/>
                  </a:lnTo>
                  <a:lnTo>
                    <a:pt x="255130" y="6978739"/>
                  </a:lnTo>
                  <a:lnTo>
                    <a:pt x="257289" y="6933489"/>
                  </a:lnTo>
                  <a:lnTo>
                    <a:pt x="270040" y="6888518"/>
                  </a:lnTo>
                  <a:lnTo>
                    <a:pt x="292722" y="6847649"/>
                  </a:lnTo>
                  <a:lnTo>
                    <a:pt x="323126" y="6814045"/>
                  </a:lnTo>
                  <a:lnTo>
                    <a:pt x="359638" y="6788391"/>
                  </a:lnTo>
                  <a:lnTo>
                    <a:pt x="400672" y="6771348"/>
                  </a:lnTo>
                  <a:lnTo>
                    <a:pt x="444614" y="6763563"/>
                  </a:lnTo>
                  <a:lnTo>
                    <a:pt x="489864" y="6765722"/>
                  </a:lnTo>
                  <a:lnTo>
                    <a:pt x="534835" y="6778485"/>
                  </a:lnTo>
                  <a:lnTo>
                    <a:pt x="575703" y="6801155"/>
                  </a:lnTo>
                  <a:lnTo>
                    <a:pt x="609295" y="6831558"/>
                  </a:lnTo>
                  <a:lnTo>
                    <a:pt x="634961" y="6868071"/>
                  </a:lnTo>
                  <a:lnTo>
                    <a:pt x="652005" y="6909105"/>
                  </a:lnTo>
                  <a:lnTo>
                    <a:pt x="659790" y="6953047"/>
                  </a:lnTo>
                  <a:lnTo>
                    <a:pt x="659790" y="6556184"/>
                  </a:lnTo>
                  <a:lnTo>
                    <a:pt x="587959" y="6527406"/>
                  </a:lnTo>
                  <a:lnTo>
                    <a:pt x="543369" y="6516510"/>
                  </a:lnTo>
                  <a:lnTo>
                    <a:pt x="498563" y="6510236"/>
                  </a:lnTo>
                  <a:lnTo>
                    <a:pt x="453859" y="6508445"/>
                  </a:lnTo>
                  <a:lnTo>
                    <a:pt x="409536" y="6511010"/>
                  </a:lnTo>
                  <a:lnTo>
                    <a:pt x="365912" y="6517818"/>
                  </a:lnTo>
                  <a:lnTo>
                    <a:pt x="323303" y="6528740"/>
                  </a:lnTo>
                  <a:lnTo>
                    <a:pt x="281978" y="6543649"/>
                  </a:lnTo>
                  <a:lnTo>
                    <a:pt x="242265" y="6562420"/>
                  </a:lnTo>
                  <a:lnTo>
                    <a:pt x="204457" y="6584924"/>
                  </a:lnTo>
                  <a:lnTo>
                    <a:pt x="168859" y="6611036"/>
                  </a:lnTo>
                  <a:lnTo>
                    <a:pt x="135775" y="6640627"/>
                  </a:lnTo>
                  <a:lnTo>
                    <a:pt x="105498" y="6673583"/>
                  </a:lnTo>
                  <a:lnTo>
                    <a:pt x="78346" y="6709765"/>
                  </a:lnTo>
                  <a:lnTo>
                    <a:pt x="54610" y="6749047"/>
                  </a:lnTo>
                  <a:lnTo>
                    <a:pt x="34607" y="6791312"/>
                  </a:lnTo>
                  <a:lnTo>
                    <a:pt x="18973" y="6835394"/>
                  </a:lnTo>
                  <a:lnTo>
                    <a:pt x="8077" y="6879984"/>
                  </a:lnTo>
                  <a:lnTo>
                    <a:pt x="1790" y="6924789"/>
                  </a:lnTo>
                  <a:lnTo>
                    <a:pt x="0" y="6969493"/>
                  </a:lnTo>
                  <a:lnTo>
                    <a:pt x="2578" y="7013816"/>
                  </a:lnTo>
                  <a:lnTo>
                    <a:pt x="9385" y="7057428"/>
                  </a:lnTo>
                  <a:lnTo>
                    <a:pt x="20307" y="7100049"/>
                  </a:lnTo>
                  <a:lnTo>
                    <a:pt x="35217" y="7141375"/>
                  </a:lnTo>
                  <a:lnTo>
                    <a:pt x="53975" y="7181088"/>
                  </a:lnTo>
                  <a:lnTo>
                    <a:pt x="76479" y="7218896"/>
                  </a:lnTo>
                  <a:lnTo>
                    <a:pt x="102590" y="7254494"/>
                  </a:lnTo>
                  <a:lnTo>
                    <a:pt x="132194" y="7287577"/>
                  </a:lnTo>
                  <a:lnTo>
                    <a:pt x="165138" y="7317854"/>
                  </a:lnTo>
                  <a:lnTo>
                    <a:pt x="201320" y="7345007"/>
                  </a:lnTo>
                  <a:lnTo>
                    <a:pt x="240614" y="7368730"/>
                  </a:lnTo>
                  <a:lnTo>
                    <a:pt x="282879" y="7388746"/>
                  </a:lnTo>
                  <a:lnTo>
                    <a:pt x="326961" y="7404379"/>
                  </a:lnTo>
                  <a:lnTo>
                    <a:pt x="371551" y="7415276"/>
                  </a:lnTo>
                  <a:lnTo>
                    <a:pt x="416344" y="7421562"/>
                  </a:lnTo>
                  <a:lnTo>
                    <a:pt x="461060" y="7423353"/>
                  </a:lnTo>
                  <a:lnTo>
                    <a:pt x="505371" y="7420775"/>
                  </a:lnTo>
                  <a:lnTo>
                    <a:pt x="548995" y="7413968"/>
                  </a:lnTo>
                  <a:lnTo>
                    <a:pt x="591616" y="7403046"/>
                  </a:lnTo>
                  <a:lnTo>
                    <a:pt x="632929" y="7388136"/>
                  </a:lnTo>
                  <a:lnTo>
                    <a:pt x="672642" y="7369365"/>
                  </a:lnTo>
                  <a:lnTo>
                    <a:pt x="710450" y="7346874"/>
                  </a:lnTo>
                  <a:lnTo>
                    <a:pt x="746048" y="7320762"/>
                  </a:lnTo>
                  <a:lnTo>
                    <a:pt x="779145" y="7291159"/>
                  </a:lnTo>
                  <a:lnTo>
                    <a:pt x="809409" y="7258215"/>
                  </a:lnTo>
                  <a:lnTo>
                    <a:pt x="836561" y="7222033"/>
                  </a:lnTo>
                  <a:lnTo>
                    <a:pt x="860298" y="7182739"/>
                  </a:lnTo>
                  <a:lnTo>
                    <a:pt x="867168" y="7168223"/>
                  </a:lnTo>
                  <a:lnTo>
                    <a:pt x="880313" y="7140473"/>
                  </a:lnTo>
                  <a:lnTo>
                    <a:pt x="895946" y="7096392"/>
                  </a:lnTo>
                  <a:lnTo>
                    <a:pt x="906843" y="7051802"/>
                  </a:lnTo>
                  <a:lnTo>
                    <a:pt x="913117" y="7006996"/>
                  </a:lnTo>
                  <a:lnTo>
                    <a:pt x="914908" y="6962292"/>
                  </a:lnTo>
                  <a:close/>
                </a:path>
                <a:path w="915035" h="7423784">
                  <a:moveTo>
                    <a:pt x="914908" y="5459654"/>
                  </a:moveTo>
                  <a:lnTo>
                    <a:pt x="912342" y="5415343"/>
                  </a:lnTo>
                  <a:lnTo>
                    <a:pt x="905535" y="5371719"/>
                  </a:lnTo>
                  <a:lnTo>
                    <a:pt x="894613" y="5329098"/>
                  </a:lnTo>
                  <a:lnTo>
                    <a:pt x="879703" y="5287784"/>
                  </a:lnTo>
                  <a:lnTo>
                    <a:pt x="860933" y="5248059"/>
                  </a:lnTo>
                  <a:lnTo>
                    <a:pt x="838428" y="5210251"/>
                  </a:lnTo>
                  <a:lnTo>
                    <a:pt x="812317" y="5174653"/>
                  </a:lnTo>
                  <a:lnTo>
                    <a:pt x="782726" y="5141569"/>
                  </a:lnTo>
                  <a:lnTo>
                    <a:pt x="749782" y="5111305"/>
                  </a:lnTo>
                  <a:lnTo>
                    <a:pt x="713587" y="5084153"/>
                  </a:lnTo>
                  <a:lnTo>
                    <a:pt x="674306" y="5060416"/>
                  </a:lnTo>
                  <a:lnTo>
                    <a:pt x="659790" y="5053546"/>
                  </a:lnTo>
                  <a:lnTo>
                    <a:pt x="659790" y="5450408"/>
                  </a:lnTo>
                  <a:lnTo>
                    <a:pt x="657631" y="5495671"/>
                  </a:lnTo>
                  <a:lnTo>
                    <a:pt x="644867" y="5540629"/>
                  </a:lnTo>
                  <a:lnTo>
                    <a:pt x="622198" y="5581497"/>
                  </a:lnTo>
                  <a:lnTo>
                    <a:pt x="591794" y="5615102"/>
                  </a:lnTo>
                  <a:lnTo>
                    <a:pt x="555282" y="5640756"/>
                  </a:lnTo>
                  <a:lnTo>
                    <a:pt x="514248" y="5657812"/>
                  </a:lnTo>
                  <a:lnTo>
                    <a:pt x="470306" y="5665584"/>
                  </a:lnTo>
                  <a:lnTo>
                    <a:pt x="425043" y="5663425"/>
                  </a:lnTo>
                  <a:lnTo>
                    <a:pt x="380085" y="5650674"/>
                  </a:lnTo>
                  <a:lnTo>
                    <a:pt x="339204" y="5627992"/>
                  </a:lnTo>
                  <a:lnTo>
                    <a:pt x="305612" y="5597601"/>
                  </a:lnTo>
                  <a:lnTo>
                    <a:pt x="279958" y="5561076"/>
                  </a:lnTo>
                  <a:lnTo>
                    <a:pt x="262902" y="5520055"/>
                  </a:lnTo>
                  <a:lnTo>
                    <a:pt x="255130" y="5476100"/>
                  </a:lnTo>
                  <a:lnTo>
                    <a:pt x="257289" y="5430850"/>
                  </a:lnTo>
                  <a:lnTo>
                    <a:pt x="270040" y="5385879"/>
                  </a:lnTo>
                  <a:lnTo>
                    <a:pt x="292722" y="5345011"/>
                  </a:lnTo>
                  <a:lnTo>
                    <a:pt x="323126" y="5311419"/>
                  </a:lnTo>
                  <a:lnTo>
                    <a:pt x="359638" y="5285752"/>
                  </a:lnTo>
                  <a:lnTo>
                    <a:pt x="400672" y="5268709"/>
                  </a:lnTo>
                  <a:lnTo>
                    <a:pt x="444614" y="5260924"/>
                  </a:lnTo>
                  <a:lnTo>
                    <a:pt x="489864" y="5263083"/>
                  </a:lnTo>
                  <a:lnTo>
                    <a:pt x="534835" y="5275846"/>
                  </a:lnTo>
                  <a:lnTo>
                    <a:pt x="575703" y="5298529"/>
                  </a:lnTo>
                  <a:lnTo>
                    <a:pt x="609295" y="5328920"/>
                  </a:lnTo>
                  <a:lnTo>
                    <a:pt x="634961" y="5365432"/>
                  </a:lnTo>
                  <a:lnTo>
                    <a:pt x="652005" y="5406466"/>
                  </a:lnTo>
                  <a:lnTo>
                    <a:pt x="659790" y="5450408"/>
                  </a:lnTo>
                  <a:lnTo>
                    <a:pt x="659790" y="5053546"/>
                  </a:lnTo>
                  <a:lnTo>
                    <a:pt x="587959" y="5024767"/>
                  </a:lnTo>
                  <a:lnTo>
                    <a:pt x="543369" y="5013871"/>
                  </a:lnTo>
                  <a:lnTo>
                    <a:pt x="498563" y="5007597"/>
                  </a:lnTo>
                  <a:lnTo>
                    <a:pt x="453859" y="5005806"/>
                  </a:lnTo>
                  <a:lnTo>
                    <a:pt x="409536" y="5008372"/>
                  </a:lnTo>
                  <a:lnTo>
                    <a:pt x="365912" y="5015179"/>
                  </a:lnTo>
                  <a:lnTo>
                    <a:pt x="323303" y="5026101"/>
                  </a:lnTo>
                  <a:lnTo>
                    <a:pt x="281978" y="5041011"/>
                  </a:lnTo>
                  <a:lnTo>
                    <a:pt x="242265" y="5059781"/>
                  </a:lnTo>
                  <a:lnTo>
                    <a:pt x="204457" y="5082286"/>
                  </a:lnTo>
                  <a:lnTo>
                    <a:pt x="168859" y="5108397"/>
                  </a:lnTo>
                  <a:lnTo>
                    <a:pt x="135775" y="5137988"/>
                  </a:lnTo>
                  <a:lnTo>
                    <a:pt x="105498" y="5170944"/>
                  </a:lnTo>
                  <a:lnTo>
                    <a:pt x="78346" y="5207127"/>
                  </a:lnTo>
                  <a:lnTo>
                    <a:pt x="54610" y="5246408"/>
                  </a:lnTo>
                  <a:lnTo>
                    <a:pt x="34607" y="5288686"/>
                  </a:lnTo>
                  <a:lnTo>
                    <a:pt x="18973" y="5332755"/>
                  </a:lnTo>
                  <a:lnTo>
                    <a:pt x="8077" y="5377345"/>
                  </a:lnTo>
                  <a:lnTo>
                    <a:pt x="1790" y="5422150"/>
                  </a:lnTo>
                  <a:lnTo>
                    <a:pt x="0" y="5466854"/>
                  </a:lnTo>
                  <a:lnTo>
                    <a:pt x="2578" y="5511177"/>
                  </a:lnTo>
                  <a:lnTo>
                    <a:pt x="9385" y="5554789"/>
                  </a:lnTo>
                  <a:lnTo>
                    <a:pt x="20307" y="5597410"/>
                  </a:lnTo>
                  <a:lnTo>
                    <a:pt x="35217" y="5638736"/>
                  </a:lnTo>
                  <a:lnTo>
                    <a:pt x="53975" y="5678449"/>
                  </a:lnTo>
                  <a:lnTo>
                    <a:pt x="76479" y="5716257"/>
                  </a:lnTo>
                  <a:lnTo>
                    <a:pt x="102590" y="5751855"/>
                  </a:lnTo>
                  <a:lnTo>
                    <a:pt x="132194" y="5784939"/>
                  </a:lnTo>
                  <a:lnTo>
                    <a:pt x="165138" y="5815215"/>
                  </a:lnTo>
                  <a:lnTo>
                    <a:pt x="201320" y="5842368"/>
                  </a:lnTo>
                  <a:lnTo>
                    <a:pt x="240614" y="5866092"/>
                  </a:lnTo>
                  <a:lnTo>
                    <a:pt x="282879" y="5886107"/>
                  </a:lnTo>
                  <a:lnTo>
                    <a:pt x="326961" y="5901741"/>
                  </a:lnTo>
                  <a:lnTo>
                    <a:pt x="371551" y="5912637"/>
                  </a:lnTo>
                  <a:lnTo>
                    <a:pt x="416344" y="5918924"/>
                  </a:lnTo>
                  <a:lnTo>
                    <a:pt x="461060" y="5920714"/>
                  </a:lnTo>
                  <a:lnTo>
                    <a:pt x="505371" y="5918136"/>
                  </a:lnTo>
                  <a:lnTo>
                    <a:pt x="548995" y="5911329"/>
                  </a:lnTo>
                  <a:lnTo>
                    <a:pt x="591616" y="5900407"/>
                  </a:lnTo>
                  <a:lnTo>
                    <a:pt x="632929" y="5885497"/>
                  </a:lnTo>
                  <a:lnTo>
                    <a:pt x="672642" y="5866727"/>
                  </a:lnTo>
                  <a:lnTo>
                    <a:pt x="710450" y="5844235"/>
                  </a:lnTo>
                  <a:lnTo>
                    <a:pt x="746048" y="5818124"/>
                  </a:lnTo>
                  <a:lnTo>
                    <a:pt x="779145" y="5788520"/>
                  </a:lnTo>
                  <a:lnTo>
                    <a:pt x="809409" y="5755576"/>
                  </a:lnTo>
                  <a:lnTo>
                    <a:pt x="836561" y="5719394"/>
                  </a:lnTo>
                  <a:lnTo>
                    <a:pt x="860298" y="5680100"/>
                  </a:lnTo>
                  <a:lnTo>
                    <a:pt x="867168" y="5665584"/>
                  </a:lnTo>
                  <a:lnTo>
                    <a:pt x="880313" y="5637835"/>
                  </a:lnTo>
                  <a:lnTo>
                    <a:pt x="895946" y="5593753"/>
                  </a:lnTo>
                  <a:lnTo>
                    <a:pt x="906843" y="5549163"/>
                  </a:lnTo>
                  <a:lnTo>
                    <a:pt x="913117" y="5504358"/>
                  </a:lnTo>
                  <a:lnTo>
                    <a:pt x="914908" y="5459654"/>
                  </a:lnTo>
                  <a:close/>
                </a:path>
                <a:path w="915035" h="7423784">
                  <a:moveTo>
                    <a:pt x="914908" y="3803129"/>
                  </a:moveTo>
                  <a:lnTo>
                    <a:pt x="912342" y="3758819"/>
                  </a:lnTo>
                  <a:lnTo>
                    <a:pt x="905535" y="3715194"/>
                  </a:lnTo>
                  <a:lnTo>
                    <a:pt x="894613" y="3672573"/>
                  </a:lnTo>
                  <a:lnTo>
                    <a:pt x="879703" y="3631260"/>
                  </a:lnTo>
                  <a:lnTo>
                    <a:pt x="860933" y="3591547"/>
                  </a:lnTo>
                  <a:lnTo>
                    <a:pt x="838428" y="3553739"/>
                  </a:lnTo>
                  <a:lnTo>
                    <a:pt x="812317" y="3518141"/>
                  </a:lnTo>
                  <a:lnTo>
                    <a:pt x="782726" y="3485057"/>
                  </a:lnTo>
                  <a:lnTo>
                    <a:pt x="749782" y="3454781"/>
                  </a:lnTo>
                  <a:lnTo>
                    <a:pt x="713587" y="3427628"/>
                  </a:lnTo>
                  <a:lnTo>
                    <a:pt x="674306" y="3403892"/>
                  </a:lnTo>
                  <a:lnTo>
                    <a:pt x="659790" y="3397034"/>
                  </a:lnTo>
                  <a:lnTo>
                    <a:pt x="659790" y="3793896"/>
                  </a:lnTo>
                  <a:lnTo>
                    <a:pt x="657631" y="3839146"/>
                  </a:lnTo>
                  <a:lnTo>
                    <a:pt x="644867" y="3884117"/>
                  </a:lnTo>
                  <a:lnTo>
                    <a:pt x="622198" y="3924985"/>
                  </a:lnTo>
                  <a:lnTo>
                    <a:pt x="591794" y="3958577"/>
                  </a:lnTo>
                  <a:lnTo>
                    <a:pt x="555282" y="3984231"/>
                  </a:lnTo>
                  <a:lnTo>
                    <a:pt x="514248" y="4001287"/>
                  </a:lnTo>
                  <a:lnTo>
                    <a:pt x="470306" y="4009072"/>
                  </a:lnTo>
                  <a:lnTo>
                    <a:pt x="425043" y="4006913"/>
                  </a:lnTo>
                  <a:lnTo>
                    <a:pt x="380085" y="3994150"/>
                  </a:lnTo>
                  <a:lnTo>
                    <a:pt x="339204" y="3971467"/>
                  </a:lnTo>
                  <a:lnTo>
                    <a:pt x="305612" y="3941076"/>
                  </a:lnTo>
                  <a:lnTo>
                    <a:pt x="279958" y="3904564"/>
                  </a:lnTo>
                  <a:lnTo>
                    <a:pt x="262902" y="3863530"/>
                  </a:lnTo>
                  <a:lnTo>
                    <a:pt x="255130" y="3819588"/>
                  </a:lnTo>
                  <a:lnTo>
                    <a:pt x="257289" y="3774325"/>
                  </a:lnTo>
                  <a:lnTo>
                    <a:pt x="270040" y="3729367"/>
                  </a:lnTo>
                  <a:lnTo>
                    <a:pt x="292722" y="3688486"/>
                  </a:lnTo>
                  <a:lnTo>
                    <a:pt x="323126" y="3654895"/>
                  </a:lnTo>
                  <a:lnTo>
                    <a:pt x="359638" y="3629241"/>
                  </a:lnTo>
                  <a:lnTo>
                    <a:pt x="400672" y="3612184"/>
                  </a:lnTo>
                  <a:lnTo>
                    <a:pt x="444614" y="3604412"/>
                  </a:lnTo>
                  <a:lnTo>
                    <a:pt x="489864" y="3606558"/>
                  </a:lnTo>
                  <a:lnTo>
                    <a:pt x="534835" y="3619322"/>
                  </a:lnTo>
                  <a:lnTo>
                    <a:pt x="575703" y="3642004"/>
                  </a:lnTo>
                  <a:lnTo>
                    <a:pt x="609295" y="3672395"/>
                  </a:lnTo>
                  <a:lnTo>
                    <a:pt x="634961" y="3708920"/>
                  </a:lnTo>
                  <a:lnTo>
                    <a:pt x="652005" y="3749941"/>
                  </a:lnTo>
                  <a:lnTo>
                    <a:pt x="659790" y="3793896"/>
                  </a:lnTo>
                  <a:lnTo>
                    <a:pt x="659790" y="3397034"/>
                  </a:lnTo>
                  <a:lnTo>
                    <a:pt x="587959" y="3368256"/>
                  </a:lnTo>
                  <a:lnTo>
                    <a:pt x="543369" y="3357359"/>
                  </a:lnTo>
                  <a:lnTo>
                    <a:pt x="498563" y="3351072"/>
                  </a:lnTo>
                  <a:lnTo>
                    <a:pt x="453859" y="3349282"/>
                  </a:lnTo>
                  <a:lnTo>
                    <a:pt x="409536" y="3351860"/>
                  </a:lnTo>
                  <a:lnTo>
                    <a:pt x="365912" y="3358667"/>
                  </a:lnTo>
                  <a:lnTo>
                    <a:pt x="323303" y="3369589"/>
                  </a:lnTo>
                  <a:lnTo>
                    <a:pt x="281978" y="3384499"/>
                  </a:lnTo>
                  <a:lnTo>
                    <a:pt x="242265" y="3403257"/>
                  </a:lnTo>
                  <a:lnTo>
                    <a:pt x="204457" y="3425761"/>
                  </a:lnTo>
                  <a:lnTo>
                    <a:pt x="168859" y="3451872"/>
                  </a:lnTo>
                  <a:lnTo>
                    <a:pt x="135775" y="3481463"/>
                  </a:lnTo>
                  <a:lnTo>
                    <a:pt x="105498" y="3514420"/>
                  </a:lnTo>
                  <a:lnTo>
                    <a:pt x="78346" y="3550602"/>
                  </a:lnTo>
                  <a:lnTo>
                    <a:pt x="54610" y="3589896"/>
                  </a:lnTo>
                  <a:lnTo>
                    <a:pt x="34607" y="3632162"/>
                  </a:lnTo>
                  <a:lnTo>
                    <a:pt x="18973" y="3676243"/>
                  </a:lnTo>
                  <a:lnTo>
                    <a:pt x="8077" y="3720833"/>
                  </a:lnTo>
                  <a:lnTo>
                    <a:pt x="1790" y="3765626"/>
                  </a:lnTo>
                  <a:lnTo>
                    <a:pt x="0" y="3810343"/>
                  </a:lnTo>
                  <a:lnTo>
                    <a:pt x="2578" y="3854653"/>
                  </a:lnTo>
                  <a:lnTo>
                    <a:pt x="9385" y="3898277"/>
                  </a:lnTo>
                  <a:lnTo>
                    <a:pt x="20307" y="3940899"/>
                  </a:lnTo>
                  <a:lnTo>
                    <a:pt x="35217" y="3982212"/>
                  </a:lnTo>
                  <a:lnTo>
                    <a:pt x="53975" y="4021925"/>
                  </a:lnTo>
                  <a:lnTo>
                    <a:pt x="76479" y="4059732"/>
                  </a:lnTo>
                  <a:lnTo>
                    <a:pt x="102590" y="4095331"/>
                  </a:lnTo>
                  <a:lnTo>
                    <a:pt x="132194" y="4128414"/>
                  </a:lnTo>
                  <a:lnTo>
                    <a:pt x="165138" y="4158691"/>
                  </a:lnTo>
                  <a:lnTo>
                    <a:pt x="201320" y="4185843"/>
                  </a:lnTo>
                  <a:lnTo>
                    <a:pt x="240614" y="4209580"/>
                  </a:lnTo>
                  <a:lnTo>
                    <a:pt x="282879" y="4229582"/>
                  </a:lnTo>
                  <a:lnTo>
                    <a:pt x="326961" y="4245229"/>
                  </a:lnTo>
                  <a:lnTo>
                    <a:pt x="371551" y="4256125"/>
                  </a:lnTo>
                  <a:lnTo>
                    <a:pt x="416344" y="4262399"/>
                  </a:lnTo>
                  <a:lnTo>
                    <a:pt x="461060" y="4264190"/>
                  </a:lnTo>
                  <a:lnTo>
                    <a:pt x="505371" y="4261624"/>
                  </a:lnTo>
                  <a:lnTo>
                    <a:pt x="548995" y="4254805"/>
                  </a:lnTo>
                  <a:lnTo>
                    <a:pt x="591616" y="4243883"/>
                  </a:lnTo>
                  <a:lnTo>
                    <a:pt x="632929" y="4228985"/>
                  </a:lnTo>
                  <a:lnTo>
                    <a:pt x="672642" y="4210215"/>
                  </a:lnTo>
                  <a:lnTo>
                    <a:pt x="710450" y="4187710"/>
                  </a:lnTo>
                  <a:lnTo>
                    <a:pt x="746048" y="4161599"/>
                  </a:lnTo>
                  <a:lnTo>
                    <a:pt x="779145" y="4132008"/>
                  </a:lnTo>
                  <a:lnTo>
                    <a:pt x="809409" y="4099052"/>
                  </a:lnTo>
                  <a:lnTo>
                    <a:pt x="836561" y="4062869"/>
                  </a:lnTo>
                  <a:lnTo>
                    <a:pt x="860298" y="4023576"/>
                  </a:lnTo>
                  <a:lnTo>
                    <a:pt x="880313" y="3981310"/>
                  </a:lnTo>
                  <a:lnTo>
                    <a:pt x="895946" y="3937241"/>
                  </a:lnTo>
                  <a:lnTo>
                    <a:pt x="906843" y="3892651"/>
                  </a:lnTo>
                  <a:lnTo>
                    <a:pt x="913117" y="3847846"/>
                  </a:lnTo>
                  <a:lnTo>
                    <a:pt x="914908" y="3803129"/>
                  </a:lnTo>
                  <a:close/>
                </a:path>
                <a:path w="915035" h="7423784">
                  <a:moveTo>
                    <a:pt x="914908" y="2148738"/>
                  </a:moveTo>
                  <a:lnTo>
                    <a:pt x="912342" y="2104415"/>
                  </a:lnTo>
                  <a:lnTo>
                    <a:pt x="905535" y="2060803"/>
                  </a:lnTo>
                  <a:lnTo>
                    <a:pt x="894613" y="2018182"/>
                  </a:lnTo>
                  <a:lnTo>
                    <a:pt x="879703" y="1976856"/>
                  </a:lnTo>
                  <a:lnTo>
                    <a:pt x="860933" y="1937143"/>
                  </a:lnTo>
                  <a:lnTo>
                    <a:pt x="838428" y="1899335"/>
                  </a:lnTo>
                  <a:lnTo>
                    <a:pt x="812317" y="1863737"/>
                  </a:lnTo>
                  <a:lnTo>
                    <a:pt x="782726" y="1830654"/>
                  </a:lnTo>
                  <a:lnTo>
                    <a:pt x="749782" y="1800377"/>
                  </a:lnTo>
                  <a:lnTo>
                    <a:pt x="713587" y="1773224"/>
                  </a:lnTo>
                  <a:lnTo>
                    <a:pt x="674306" y="1749501"/>
                  </a:lnTo>
                  <a:lnTo>
                    <a:pt x="659790" y="1742630"/>
                  </a:lnTo>
                  <a:lnTo>
                    <a:pt x="659790" y="2139492"/>
                  </a:lnTo>
                  <a:lnTo>
                    <a:pt x="657631" y="2184743"/>
                  </a:lnTo>
                  <a:lnTo>
                    <a:pt x="644867" y="2229713"/>
                  </a:lnTo>
                  <a:lnTo>
                    <a:pt x="622198" y="2270582"/>
                  </a:lnTo>
                  <a:lnTo>
                    <a:pt x="591794" y="2304186"/>
                  </a:lnTo>
                  <a:lnTo>
                    <a:pt x="555282" y="2329840"/>
                  </a:lnTo>
                  <a:lnTo>
                    <a:pt x="514248" y="2346883"/>
                  </a:lnTo>
                  <a:lnTo>
                    <a:pt x="470306" y="2354669"/>
                  </a:lnTo>
                  <a:lnTo>
                    <a:pt x="425043" y="2352510"/>
                  </a:lnTo>
                  <a:lnTo>
                    <a:pt x="380085" y="2339746"/>
                  </a:lnTo>
                  <a:lnTo>
                    <a:pt x="339204" y="2317077"/>
                  </a:lnTo>
                  <a:lnTo>
                    <a:pt x="305612" y="2286673"/>
                  </a:lnTo>
                  <a:lnTo>
                    <a:pt x="279958" y="2250160"/>
                  </a:lnTo>
                  <a:lnTo>
                    <a:pt x="262902" y="2209127"/>
                  </a:lnTo>
                  <a:lnTo>
                    <a:pt x="255130" y="2165185"/>
                  </a:lnTo>
                  <a:lnTo>
                    <a:pt x="257289" y="2119934"/>
                  </a:lnTo>
                  <a:lnTo>
                    <a:pt x="270040" y="2074964"/>
                  </a:lnTo>
                  <a:lnTo>
                    <a:pt x="292722" y="2034095"/>
                  </a:lnTo>
                  <a:lnTo>
                    <a:pt x="323126" y="2000491"/>
                  </a:lnTo>
                  <a:lnTo>
                    <a:pt x="359638" y="1974837"/>
                  </a:lnTo>
                  <a:lnTo>
                    <a:pt x="400672" y="1957781"/>
                  </a:lnTo>
                  <a:lnTo>
                    <a:pt x="444614" y="1950008"/>
                  </a:lnTo>
                  <a:lnTo>
                    <a:pt x="489864" y="1952167"/>
                  </a:lnTo>
                  <a:lnTo>
                    <a:pt x="534835" y="1964918"/>
                  </a:lnTo>
                  <a:lnTo>
                    <a:pt x="575703" y="1987600"/>
                  </a:lnTo>
                  <a:lnTo>
                    <a:pt x="609295" y="2018004"/>
                  </a:lnTo>
                  <a:lnTo>
                    <a:pt x="634961" y="2054517"/>
                  </a:lnTo>
                  <a:lnTo>
                    <a:pt x="652005" y="2095550"/>
                  </a:lnTo>
                  <a:lnTo>
                    <a:pt x="659790" y="2139492"/>
                  </a:lnTo>
                  <a:lnTo>
                    <a:pt x="659790" y="1742630"/>
                  </a:lnTo>
                  <a:lnTo>
                    <a:pt x="587959" y="1713852"/>
                  </a:lnTo>
                  <a:lnTo>
                    <a:pt x="543369" y="1702955"/>
                  </a:lnTo>
                  <a:lnTo>
                    <a:pt x="498563" y="1696669"/>
                  </a:lnTo>
                  <a:lnTo>
                    <a:pt x="453859" y="1694878"/>
                  </a:lnTo>
                  <a:lnTo>
                    <a:pt x="409536" y="1697456"/>
                  </a:lnTo>
                  <a:lnTo>
                    <a:pt x="365912" y="1704263"/>
                  </a:lnTo>
                  <a:lnTo>
                    <a:pt x="323303" y="1715185"/>
                  </a:lnTo>
                  <a:lnTo>
                    <a:pt x="281978" y="1730095"/>
                  </a:lnTo>
                  <a:lnTo>
                    <a:pt x="242265" y="1748866"/>
                  </a:lnTo>
                  <a:lnTo>
                    <a:pt x="204457" y="1771357"/>
                  </a:lnTo>
                  <a:lnTo>
                    <a:pt x="168859" y="1797469"/>
                  </a:lnTo>
                  <a:lnTo>
                    <a:pt x="135775" y="1827072"/>
                  </a:lnTo>
                  <a:lnTo>
                    <a:pt x="105498" y="1860016"/>
                  </a:lnTo>
                  <a:lnTo>
                    <a:pt x="78346" y="1896198"/>
                  </a:lnTo>
                  <a:lnTo>
                    <a:pt x="54610" y="1935492"/>
                  </a:lnTo>
                  <a:lnTo>
                    <a:pt x="34607" y="1977758"/>
                  </a:lnTo>
                  <a:lnTo>
                    <a:pt x="18973" y="2021840"/>
                  </a:lnTo>
                  <a:lnTo>
                    <a:pt x="8077" y="2066429"/>
                  </a:lnTo>
                  <a:lnTo>
                    <a:pt x="1790" y="2111235"/>
                  </a:lnTo>
                  <a:lnTo>
                    <a:pt x="0" y="2155939"/>
                  </a:lnTo>
                  <a:lnTo>
                    <a:pt x="2578" y="2200262"/>
                  </a:lnTo>
                  <a:lnTo>
                    <a:pt x="9385" y="2243874"/>
                  </a:lnTo>
                  <a:lnTo>
                    <a:pt x="20307" y="2286495"/>
                  </a:lnTo>
                  <a:lnTo>
                    <a:pt x="35217" y="2327821"/>
                  </a:lnTo>
                  <a:lnTo>
                    <a:pt x="53975" y="2367534"/>
                  </a:lnTo>
                  <a:lnTo>
                    <a:pt x="76479" y="2405342"/>
                  </a:lnTo>
                  <a:lnTo>
                    <a:pt x="102590" y="2440940"/>
                  </a:lnTo>
                  <a:lnTo>
                    <a:pt x="132194" y="2474023"/>
                  </a:lnTo>
                  <a:lnTo>
                    <a:pt x="165138" y="2504287"/>
                  </a:lnTo>
                  <a:lnTo>
                    <a:pt x="201320" y="2531440"/>
                  </a:lnTo>
                  <a:lnTo>
                    <a:pt x="240614" y="2555176"/>
                  </a:lnTo>
                  <a:lnTo>
                    <a:pt x="282879" y="2575191"/>
                  </a:lnTo>
                  <a:lnTo>
                    <a:pt x="326961" y="2590825"/>
                  </a:lnTo>
                  <a:lnTo>
                    <a:pt x="371551" y="2601722"/>
                  </a:lnTo>
                  <a:lnTo>
                    <a:pt x="416344" y="2607995"/>
                  </a:lnTo>
                  <a:lnTo>
                    <a:pt x="461060" y="2609786"/>
                  </a:lnTo>
                  <a:lnTo>
                    <a:pt x="505371" y="2607221"/>
                  </a:lnTo>
                  <a:lnTo>
                    <a:pt x="548995" y="2600414"/>
                  </a:lnTo>
                  <a:lnTo>
                    <a:pt x="591616" y="2589492"/>
                  </a:lnTo>
                  <a:lnTo>
                    <a:pt x="632929" y="2574582"/>
                  </a:lnTo>
                  <a:lnTo>
                    <a:pt x="672642" y="2555811"/>
                  </a:lnTo>
                  <a:lnTo>
                    <a:pt x="710450" y="2533307"/>
                  </a:lnTo>
                  <a:lnTo>
                    <a:pt x="746048" y="2507196"/>
                  </a:lnTo>
                  <a:lnTo>
                    <a:pt x="779145" y="2477605"/>
                  </a:lnTo>
                  <a:lnTo>
                    <a:pt x="809409" y="2444648"/>
                  </a:lnTo>
                  <a:lnTo>
                    <a:pt x="836561" y="2408466"/>
                  </a:lnTo>
                  <a:lnTo>
                    <a:pt x="860298" y="2369185"/>
                  </a:lnTo>
                  <a:lnTo>
                    <a:pt x="867168" y="2354669"/>
                  </a:lnTo>
                  <a:lnTo>
                    <a:pt x="880313" y="2326919"/>
                  </a:lnTo>
                  <a:lnTo>
                    <a:pt x="895946" y="2282837"/>
                  </a:lnTo>
                  <a:lnTo>
                    <a:pt x="906843" y="2238248"/>
                  </a:lnTo>
                  <a:lnTo>
                    <a:pt x="913117" y="2193442"/>
                  </a:lnTo>
                  <a:lnTo>
                    <a:pt x="914908" y="2148738"/>
                  </a:lnTo>
                  <a:close/>
                </a:path>
                <a:path w="915035" h="7423784">
                  <a:moveTo>
                    <a:pt x="914908" y="453859"/>
                  </a:moveTo>
                  <a:lnTo>
                    <a:pt x="912342" y="409536"/>
                  </a:lnTo>
                  <a:lnTo>
                    <a:pt x="905535" y="365912"/>
                  </a:lnTo>
                  <a:lnTo>
                    <a:pt x="894613" y="323303"/>
                  </a:lnTo>
                  <a:lnTo>
                    <a:pt x="879703" y="281978"/>
                  </a:lnTo>
                  <a:lnTo>
                    <a:pt x="860933" y="242265"/>
                  </a:lnTo>
                  <a:lnTo>
                    <a:pt x="838428" y="204457"/>
                  </a:lnTo>
                  <a:lnTo>
                    <a:pt x="812317" y="168859"/>
                  </a:lnTo>
                  <a:lnTo>
                    <a:pt x="782726" y="135775"/>
                  </a:lnTo>
                  <a:lnTo>
                    <a:pt x="749782" y="105498"/>
                  </a:lnTo>
                  <a:lnTo>
                    <a:pt x="713587" y="78346"/>
                  </a:lnTo>
                  <a:lnTo>
                    <a:pt x="674306" y="54622"/>
                  </a:lnTo>
                  <a:lnTo>
                    <a:pt x="659790" y="47752"/>
                  </a:lnTo>
                  <a:lnTo>
                    <a:pt x="659790" y="444614"/>
                  </a:lnTo>
                  <a:lnTo>
                    <a:pt x="657631" y="489864"/>
                  </a:lnTo>
                  <a:lnTo>
                    <a:pt x="644867" y="534835"/>
                  </a:lnTo>
                  <a:lnTo>
                    <a:pt x="622198" y="575703"/>
                  </a:lnTo>
                  <a:lnTo>
                    <a:pt x="591794" y="609295"/>
                  </a:lnTo>
                  <a:lnTo>
                    <a:pt x="555282" y="634961"/>
                  </a:lnTo>
                  <a:lnTo>
                    <a:pt x="514248" y="652005"/>
                  </a:lnTo>
                  <a:lnTo>
                    <a:pt x="470306" y="659790"/>
                  </a:lnTo>
                  <a:lnTo>
                    <a:pt x="425043" y="657631"/>
                  </a:lnTo>
                  <a:lnTo>
                    <a:pt x="380085" y="644867"/>
                  </a:lnTo>
                  <a:lnTo>
                    <a:pt x="339204" y="622198"/>
                  </a:lnTo>
                  <a:lnTo>
                    <a:pt x="305612" y="591794"/>
                  </a:lnTo>
                  <a:lnTo>
                    <a:pt x="279958" y="555282"/>
                  </a:lnTo>
                  <a:lnTo>
                    <a:pt x="262902" y="514248"/>
                  </a:lnTo>
                  <a:lnTo>
                    <a:pt x="255130" y="470306"/>
                  </a:lnTo>
                  <a:lnTo>
                    <a:pt x="257289" y="425043"/>
                  </a:lnTo>
                  <a:lnTo>
                    <a:pt x="270040" y="380085"/>
                  </a:lnTo>
                  <a:lnTo>
                    <a:pt x="292722" y="339204"/>
                  </a:lnTo>
                  <a:lnTo>
                    <a:pt x="323126" y="305612"/>
                  </a:lnTo>
                  <a:lnTo>
                    <a:pt x="359638" y="279958"/>
                  </a:lnTo>
                  <a:lnTo>
                    <a:pt x="400672" y="262902"/>
                  </a:lnTo>
                  <a:lnTo>
                    <a:pt x="444614" y="255130"/>
                  </a:lnTo>
                  <a:lnTo>
                    <a:pt x="489864" y="257289"/>
                  </a:lnTo>
                  <a:lnTo>
                    <a:pt x="534835" y="270040"/>
                  </a:lnTo>
                  <a:lnTo>
                    <a:pt x="575703" y="292722"/>
                  </a:lnTo>
                  <a:lnTo>
                    <a:pt x="609295" y="323126"/>
                  </a:lnTo>
                  <a:lnTo>
                    <a:pt x="634961" y="359638"/>
                  </a:lnTo>
                  <a:lnTo>
                    <a:pt x="652005" y="400672"/>
                  </a:lnTo>
                  <a:lnTo>
                    <a:pt x="659790" y="444614"/>
                  </a:lnTo>
                  <a:lnTo>
                    <a:pt x="659790" y="47752"/>
                  </a:lnTo>
                  <a:lnTo>
                    <a:pt x="587959" y="18973"/>
                  </a:lnTo>
                  <a:lnTo>
                    <a:pt x="543369" y="8077"/>
                  </a:lnTo>
                  <a:lnTo>
                    <a:pt x="498563" y="1790"/>
                  </a:lnTo>
                  <a:lnTo>
                    <a:pt x="453859" y="0"/>
                  </a:lnTo>
                  <a:lnTo>
                    <a:pt x="409536" y="2578"/>
                  </a:lnTo>
                  <a:lnTo>
                    <a:pt x="365912" y="9385"/>
                  </a:lnTo>
                  <a:lnTo>
                    <a:pt x="323303" y="20307"/>
                  </a:lnTo>
                  <a:lnTo>
                    <a:pt x="281978" y="35217"/>
                  </a:lnTo>
                  <a:lnTo>
                    <a:pt x="242265" y="53975"/>
                  </a:lnTo>
                  <a:lnTo>
                    <a:pt x="204457" y="76479"/>
                  </a:lnTo>
                  <a:lnTo>
                    <a:pt x="168859" y="102590"/>
                  </a:lnTo>
                  <a:lnTo>
                    <a:pt x="135775" y="132194"/>
                  </a:lnTo>
                  <a:lnTo>
                    <a:pt x="105498" y="165138"/>
                  </a:lnTo>
                  <a:lnTo>
                    <a:pt x="78346" y="201320"/>
                  </a:lnTo>
                  <a:lnTo>
                    <a:pt x="54610" y="240614"/>
                  </a:lnTo>
                  <a:lnTo>
                    <a:pt x="34607" y="282879"/>
                  </a:lnTo>
                  <a:lnTo>
                    <a:pt x="18973" y="326961"/>
                  </a:lnTo>
                  <a:lnTo>
                    <a:pt x="8077" y="371551"/>
                  </a:lnTo>
                  <a:lnTo>
                    <a:pt x="1790" y="416344"/>
                  </a:lnTo>
                  <a:lnTo>
                    <a:pt x="0" y="461060"/>
                  </a:lnTo>
                  <a:lnTo>
                    <a:pt x="2578" y="505371"/>
                  </a:lnTo>
                  <a:lnTo>
                    <a:pt x="9385" y="548995"/>
                  </a:lnTo>
                  <a:lnTo>
                    <a:pt x="20307" y="591616"/>
                  </a:lnTo>
                  <a:lnTo>
                    <a:pt x="35217" y="632929"/>
                  </a:lnTo>
                  <a:lnTo>
                    <a:pt x="53975" y="672642"/>
                  </a:lnTo>
                  <a:lnTo>
                    <a:pt x="76479" y="710450"/>
                  </a:lnTo>
                  <a:lnTo>
                    <a:pt x="102590" y="746048"/>
                  </a:lnTo>
                  <a:lnTo>
                    <a:pt x="132194" y="779145"/>
                  </a:lnTo>
                  <a:lnTo>
                    <a:pt x="165138" y="809409"/>
                  </a:lnTo>
                  <a:lnTo>
                    <a:pt x="201320" y="836561"/>
                  </a:lnTo>
                  <a:lnTo>
                    <a:pt x="240614" y="860298"/>
                  </a:lnTo>
                  <a:lnTo>
                    <a:pt x="282879" y="880313"/>
                  </a:lnTo>
                  <a:lnTo>
                    <a:pt x="326961" y="895946"/>
                  </a:lnTo>
                  <a:lnTo>
                    <a:pt x="371551" y="906843"/>
                  </a:lnTo>
                  <a:lnTo>
                    <a:pt x="416344" y="913117"/>
                  </a:lnTo>
                  <a:lnTo>
                    <a:pt x="461060" y="914908"/>
                  </a:lnTo>
                  <a:lnTo>
                    <a:pt x="505371" y="912342"/>
                  </a:lnTo>
                  <a:lnTo>
                    <a:pt x="548995" y="905535"/>
                  </a:lnTo>
                  <a:lnTo>
                    <a:pt x="591616" y="894613"/>
                  </a:lnTo>
                  <a:lnTo>
                    <a:pt x="632929" y="879703"/>
                  </a:lnTo>
                  <a:lnTo>
                    <a:pt x="672642" y="860933"/>
                  </a:lnTo>
                  <a:lnTo>
                    <a:pt x="710450" y="838428"/>
                  </a:lnTo>
                  <a:lnTo>
                    <a:pt x="746048" y="812317"/>
                  </a:lnTo>
                  <a:lnTo>
                    <a:pt x="779145" y="782726"/>
                  </a:lnTo>
                  <a:lnTo>
                    <a:pt x="809409" y="749769"/>
                  </a:lnTo>
                  <a:lnTo>
                    <a:pt x="836561" y="713587"/>
                  </a:lnTo>
                  <a:lnTo>
                    <a:pt x="860298" y="674306"/>
                  </a:lnTo>
                  <a:lnTo>
                    <a:pt x="867168" y="659790"/>
                  </a:lnTo>
                  <a:lnTo>
                    <a:pt x="880313" y="632028"/>
                  </a:lnTo>
                  <a:lnTo>
                    <a:pt x="895946" y="587959"/>
                  </a:lnTo>
                  <a:lnTo>
                    <a:pt x="906843" y="543369"/>
                  </a:lnTo>
                  <a:lnTo>
                    <a:pt x="913117" y="498563"/>
                  </a:lnTo>
                  <a:lnTo>
                    <a:pt x="914908" y="453859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16526" y="1252848"/>
              <a:ext cx="1158875" cy="253365"/>
            </a:xfrm>
            <a:custGeom>
              <a:avLst/>
              <a:gdLst/>
              <a:ahLst/>
              <a:cxnLst/>
              <a:rect l="l" t="t" r="r" b="b"/>
              <a:pathLst>
                <a:path w="1158875" h="253365">
                  <a:moveTo>
                    <a:pt x="221145" y="0"/>
                  </a:moveTo>
                  <a:lnTo>
                    <a:pt x="167487" y="0"/>
                  </a:lnTo>
                  <a:lnTo>
                    <a:pt x="167487" y="99060"/>
                  </a:lnTo>
                  <a:lnTo>
                    <a:pt x="53670" y="99060"/>
                  </a:lnTo>
                  <a:lnTo>
                    <a:pt x="53670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47320"/>
                  </a:lnTo>
                  <a:lnTo>
                    <a:pt x="0" y="252730"/>
                  </a:lnTo>
                  <a:lnTo>
                    <a:pt x="53670" y="252730"/>
                  </a:lnTo>
                  <a:lnTo>
                    <a:pt x="53670" y="147320"/>
                  </a:lnTo>
                  <a:lnTo>
                    <a:pt x="167487" y="147320"/>
                  </a:lnTo>
                  <a:lnTo>
                    <a:pt x="167487" y="252730"/>
                  </a:lnTo>
                  <a:lnTo>
                    <a:pt x="221145" y="252730"/>
                  </a:lnTo>
                  <a:lnTo>
                    <a:pt x="221145" y="147320"/>
                  </a:lnTo>
                  <a:lnTo>
                    <a:pt x="221145" y="99060"/>
                  </a:lnTo>
                  <a:lnTo>
                    <a:pt x="221145" y="0"/>
                  </a:lnTo>
                  <a:close/>
                </a:path>
                <a:path w="1158875" h="253365">
                  <a:moveTo>
                    <a:pt x="482638" y="252882"/>
                  </a:moveTo>
                  <a:lnTo>
                    <a:pt x="460438" y="184531"/>
                  </a:lnTo>
                  <a:lnTo>
                    <a:pt x="445490" y="138493"/>
                  </a:lnTo>
                  <a:lnTo>
                    <a:pt x="416966" y="50647"/>
                  </a:lnTo>
                  <a:lnTo>
                    <a:pt x="400519" y="0"/>
                  </a:lnTo>
                  <a:lnTo>
                    <a:pt x="392950" y="0"/>
                  </a:lnTo>
                  <a:lnTo>
                    <a:pt x="392950" y="138493"/>
                  </a:lnTo>
                  <a:lnTo>
                    <a:pt x="323075" y="138493"/>
                  </a:lnTo>
                  <a:lnTo>
                    <a:pt x="350088" y="50647"/>
                  </a:lnTo>
                  <a:lnTo>
                    <a:pt x="365937" y="50647"/>
                  </a:lnTo>
                  <a:lnTo>
                    <a:pt x="392950" y="138493"/>
                  </a:lnTo>
                  <a:lnTo>
                    <a:pt x="392950" y="0"/>
                  </a:lnTo>
                  <a:lnTo>
                    <a:pt x="317322" y="0"/>
                  </a:lnTo>
                  <a:lnTo>
                    <a:pt x="235559" y="252882"/>
                  </a:lnTo>
                  <a:lnTo>
                    <a:pt x="288505" y="252882"/>
                  </a:lnTo>
                  <a:lnTo>
                    <a:pt x="309397" y="184531"/>
                  </a:lnTo>
                  <a:lnTo>
                    <a:pt x="407365" y="184531"/>
                  </a:lnTo>
                  <a:lnTo>
                    <a:pt x="428244" y="252882"/>
                  </a:lnTo>
                  <a:lnTo>
                    <a:pt x="482638" y="252882"/>
                  </a:lnTo>
                  <a:close/>
                </a:path>
                <a:path w="1158875" h="253365">
                  <a:moveTo>
                    <a:pt x="683971" y="0"/>
                  </a:moveTo>
                  <a:lnTo>
                    <a:pt x="629589" y="0"/>
                  </a:lnTo>
                  <a:lnTo>
                    <a:pt x="575195" y="113347"/>
                  </a:lnTo>
                  <a:lnTo>
                    <a:pt x="565111" y="113347"/>
                  </a:lnTo>
                  <a:lnTo>
                    <a:pt x="504964" y="0"/>
                  </a:lnTo>
                  <a:lnTo>
                    <a:pt x="448779" y="0"/>
                  </a:lnTo>
                  <a:lnTo>
                    <a:pt x="543864" y="177088"/>
                  </a:lnTo>
                  <a:lnTo>
                    <a:pt x="507136" y="252882"/>
                  </a:lnTo>
                  <a:lnTo>
                    <a:pt x="560793" y="252882"/>
                  </a:lnTo>
                  <a:lnTo>
                    <a:pt x="683971" y="0"/>
                  </a:lnTo>
                  <a:close/>
                </a:path>
                <a:path w="1158875" h="253365">
                  <a:moveTo>
                    <a:pt x="1158684" y="252882"/>
                  </a:moveTo>
                  <a:lnTo>
                    <a:pt x="1136484" y="184531"/>
                  </a:lnTo>
                  <a:lnTo>
                    <a:pt x="1121537" y="138493"/>
                  </a:lnTo>
                  <a:lnTo>
                    <a:pt x="1093012" y="50647"/>
                  </a:lnTo>
                  <a:lnTo>
                    <a:pt x="1076553" y="0"/>
                  </a:lnTo>
                  <a:lnTo>
                    <a:pt x="1068997" y="0"/>
                  </a:lnTo>
                  <a:lnTo>
                    <a:pt x="1068997" y="138493"/>
                  </a:lnTo>
                  <a:lnTo>
                    <a:pt x="999121" y="138493"/>
                  </a:lnTo>
                  <a:lnTo>
                    <a:pt x="1026147" y="50647"/>
                  </a:lnTo>
                  <a:lnTo>
                    <a:pt x="1041996" y="50647"/>
                  </a:lnTo>
                  <a:lnTo>
                    <a:pt x="1068997" y="138493"/>
                  </a:lnTo>
                  <a:lnTo>
                    <a:pt x="1068997" y="0"/>
                  </a:lnTo>
                  <a:lnTo>
                    <a:pt x="993368" y="0"/>
                  </a:lnTo>
                  <a:lnTo>
                    <a:pt x="914692" y="243332"/>
                  </a:lnTo>
                  <a:lnTo>
                    <a:pt x="858304" y="122897"/>
                  </a:lnTo>
                  <a:lnTo>
                    <a:pt x="915924" y="0"/>
                  </a:lnTo>
                  <a:lnTo>
                    <a:pt x="860463" y="0"/>
                  </a:lnTo>
                  <a:lnTo>
                    <a:pt x="813282" y="98818"/>
                  </a:lnTo>
                  <a:lnTo>
                    <a:pt x="752398" y="98818"/>
                  </a:lnTo>
                  <a:lnTo>
                    <a:pt x="752398" y="0"/>
                  </a:lnTo>
                  <a:lnTo>
                    <a:pt x="698741" y="0"/>
                  </a:lnTo>
                  <a:lnTo>
                    <a:pt x="698741" y="252882"/>
                  </a:lnTo>
                  <a:lnTo>
                    <a:pt x="752398" y="252882"/>
                  </a:lnTo>
                  <a:lnTo>
                    <a:pt x="752398" y="146634"/>
                  </a:lnTo>
                  <a:lnTo>
                    <a:pt x="813638" y="146634"/>
                  </a:lnTo>
                  <a:lnTo>
                    <a:pt x="863688" y="252882"/>
                  </a:lnTo>
                  <a:lnTo>
                    <a:pt x="911606" y="252882"/>
                  </a:lnTo>
                  <a:lnTo>
                    <a:pt x="919175" y="252882"/>
                  </a:lnTo>
                  <a:lnTo>
                    <a:pt x="964552" y="252882"/>
                  </a:lnTo>
                  <a:lnTo>
                    <a:pt x="985443" y="184531"/>
                  </a:lnTo>
                  <a:lnTo>
                    <a:pt x="1083411" y="184531"/>
                  </a:lnTo>
                  <a:lnTo>
                    <a:pt x="1104290" y="252882"/>
                  </a:lnTo>
                  <a:lnTo>
                    <a:pt x="1158684" y="252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57472" y="1253252"/>
              <a:ext cx="504247" cy="2527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11796" y="916118"/>
              <a:ext cx="1326804" cy="2609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3D3CD5-AB14-B43B-4605-326B942F8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01" y="1668401"/>
            <a:ext cx="14821481" cy="8329673"/>
          </a:xfrm>
          <a:prstGeom prst="rect">
            <a:avLst/>
          </a:prstGeom>
        </p:spPr>
      </p:pic>
      <p:pic>
        <p:nvPicPr>
          <p:cNvPr id="3" name="Queen_My_CHempiony_-_We_Are_The_Champions(uzimusic.ru)">
            <a:hlinkClick r:id="" action="ppaction://media"/>
            <a:extLst>
              <a:ext uri="{FF2B5EF4-FFF2-40B4-BE49-F238E27FC236}">
                <a16:creationId xmlns:a16="http://schemas.microsoft.com/office/drawing/2014/main" id="{A049B718-029F-06FF-AED7-1DCC89C001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01" y="9975849"/>
            <a:ext cx="555626" cy="555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9679" y="2921384"/>
            <a:ext cx="11694160" cy="266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650" dirty="0">
                <a:solidFill>
                  <a:srgbClr val="FFFFFF"/>
                </a:solidFill>
              </a:rPr>
              <a:t>ВСЕМ </a:t>
            </a:r>
            <a:r>
              <a:rPr sz="8650" spc="-10" dirty="0">
                <a:solidFill>
                  <a:srgbClr val="FFFFFF"/>
                </a:solidFill>
              </a:rPr>
              <a:t>СПАСИБО! </a:t>
            </a:r>
            <a:r>
              <a:rPr sz="8650" dirty="0">
                <a:solidFill>
                  <a:srgbClr val="FFFFFF"/>
                </a:solidFill>
              </a:rPr>
              <a:t>ДО НОВЫХ </a:t>
            </a:r>
            <a:r>
              <a:rPr sz="8650" spc="-10" dirty="0">
                <a:solidFill>
                  <a:srgbClr val="FFFFFF"/>
                </a:solidFill>
              </a:rPr>
              <a:t>ВСТРЕЧ!</a:t>
            </a:r>
            <a:endParaRPr sz="86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4232" y="597081"/>
            <a:ext cx="2173817" cy="14981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1623" y="1011564"/>
            <a:ext cx="1365890" cy="66962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294575" y="1097672"/>
            <a:ext cx="1550035" cy="497205"/>
            <a:chOff x="4294575" y="1097672"/>
            <a:chExt cx="1550035" cy="4972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0193" y="1434172"/>
              <a:ext cx="282174" cy="835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8543" y="1434172"/>
              <a:ext cx="243546" cy="835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4575" y="1097672"/>
              <a:ext cx="1549545" cy="49677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07491" y="1195570"/>
            <a:ext cx="1390042" cy="30111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2877" y="1011085"/>
            <a:ext cx="598427" cy="67009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369424" y="1451463"/>
            <a:ext cx="1854200" cy="405130"/>
          </a:xfrm>
          <a:custGeom>
            <a:avLst/>
            <a:gdLst/>
            <a:ahLst/>
            <a:cxnLst/>
            <a:rect l="l" t="t" r="r" b="b"/>
            <a:pathLst>
              <a:path w="1854200" h="405130">
                <a:moveTo>
                  <a:pt x="353834" y="0"/>
                </a:moveTo>
                <a:lnTo>
                  <a:pt x="267970" y="0"/>
                </a:lnTo>
                <a:lnTo>
                  <a:pt x="267970" y="157480"/>
                </a:lnTo>
                <a:lnTo>
                  <a:pt x="85864" y="157480"/>
                </a:lnTo>
                <a:lnTo>
                  <a:pt x="85864" y="0"/>
                </a:lnTo>
                <a:lnTo>
                  <a:pt x="0" y="0"/>
                </a:lnTo>
                <a:lnTo>
                  <a:pt x="0" y="157480"/>
                </a:lnTo>
                <a:lnTo>
                  <a:pt x="0" y="234950"/>
                </a:lnTo>
                <a:lnTo>
                  <a:pt x="0" y="405130"/>
                </a:lnTo>
                <a:lnTo>
                  <a:pt x="85864" y="405130"/>
                </a:lnTo>
                <a:lnTo>
                  <a:pt x="85864" y="234950"/>
                </a:lnTo>
                <a:lnTo>
                  <a:pt x="267970" y="234950"/>
                </a:lnTo>
                <a:lnTo>
                  <a:pt x="267970" y="405130"/>
                </a:lnTo>
                <a:lnTo>
                  <a:pt x="353834" y="405130"/>
                </a:lnTo>
                <a:lnTo>
                  <a:pt x="353834" y="234950"/>
                </a:lnTo>
                <a:lnTo>
                  <a:pt x="353834" y="157480"/>
                </a:lnTo>
                <a:lnTo>
                  <a:pt x="353834" y="0"/>
                </a:lnTo>
                <a:close/>
              </a:path>
              <a:path w="1854200" h="405130">
                <a:moveTo>
                  <a:pt x="772210" y="404622"/>
                </a:moveTo>
                <a:lnTo>
                  <a:pt x="736688" y="295249"/>
                </a:lnTo>
                <a:lnTo>
                  <a:pt x="712762" y="221576"/>
                </a:lnTo>
                <a:lnTo>
                  <a:pt x="667131" y="81038"/>
                </a:lnTo>
                <a:lnTo>
                  <a:pt x="640816" y="12"/>
                </a:lnTo>
                <a:lnTo>
                  <a:pt x="628713" y="12"/>
                </a:lnTo>
                <a:lnTo>
                  <a:pt x="628713" y="221576"/>
                </a:lnTo>
                <a:lnTo>
                  <a:pt x="516915" y="221576"/>
                </a:lnTo>
                <a:lnTo>
                  <a:pt x="560133" y="81038"/>
                </a:lnTo>
                <a:lnTo>
                  <a:pt x="585495" y="81038"/>
                </a:lnTo>
                <a:lnTo>
                  <a:pt x="628713" y="221576"/>
                </a:lnTo>
                <a:lnTo>
                  <a:pt x="628713" y="12"/>
                </a:lnTo>
                <a:lnTo>
                  <a:pt x="507695" y="12"/>
                </a:lnTo>
                <a:lnTo>
                  <a:pt x="376872" y="404622"/>
                </a:lnTo>
                <a:lnTo>
                  <a:pt x="461594" y="404622"/>
                </a:lnTo>
                <a:lnTo>
                  <a:pt x="495020" y="295249"/>
                </a:lnTo>
                <a:lnTo>
                  <a:pt x="651764" y="295249"/>
                </a:lnTo>
                <a:lnTo>
                  <a:pt x="685190" y="404622"/>
                </a:lnTo>
                <a:lnTo>
                  <a:pt x="772210" y="404622"/>
                </a:lnTo>
                <a:close/>
              </a:path>
              <a:path w="1854200" h="405130">
                <a:moveTo>
                  <a:pt x="1094346" y="0"/>
                </a:moveTo>
                <a:lnTo>
                  <a:pt x="1007338" y="0"/>
                </a:lnTo>
                <a:lnTo>
                  <a:pt x="920318" y="181356"/>
                </a:lnTo>
                <a:lnTo>
                  <a:pt x="904176" y="181356"/>
                </a:lnTo>
                <a:lnTo>
                  <a:pt x="807948" y="0"/>
                </a:lnTo>
                <a:lnTo>
                  <a:pt x="718045" y="0"/>
                </a:lnTo>
                <a:lnTo>
                  <a:pt x="870165" y="283349"/>
                </a:lnTo>
                <a:lnTo>
                  <a:pt x="811403" y="404622"/>
                </a:lnTo>
                <a:lnTo>
                  <a:pt x="897255" y="404622"/>
                </a:lnTo>
                <a:lnTo>
                  <a:pt x="1094346" y="0"/>
                </a:lnTo>
                <a:close/>
              </a:path>
              <a:path w="1854200" h="405130">
                <a:moveTo>
                  <a:pt x="1853882" y="404622"/>
                </a:moveTo>
                <a:lnTo>
                  <a:pt x="1818360" y="295249"/>
                </a:lnTo>
                <a:lnTo>
                  <a:pt x="1794446" y="221576"/>
                </a:lnTo>
                <a:lnTo>
                  <a:pt x="1748802" y="81038"/>
                </a:lnTo>
                <a:lnTo>
                  <a:pt x="1722488" y="12"/>
                </a:lnTo>
                <a:lnTo>
                  <a:pt x="1710397" y="12"/>
                </a:lnTo>
                <a:lnTo>
                  <a:pt x="1710397" y="221576"/>
                </a:lnTo>
                <a:lnTo>
                  <a:pt x="1598599" y="221576"/>
                </a:lnTo>
                <a:lnTo>
                  <a:pt x="1641805" y="81038"/>
                </a:lnTo>
                <a:lnTo>
                  <a:pt x="1667167" y="81038"/>
                </a:lnTo>
                <a:lnTo>
                  <a:pt x="1710397" y="221576"/>
                </a:lnTo>
                <a:lnTo>
                  <a:pt x="1710397" y="12"/>
                </a:lnTo>
                <a:lnTo>
                  <a:pt x="1589366" y="12"/>
                </a:lnTo>
                <a:lnTo>
                  <a:pt x="1463497" y="389343"/>
                </a:lnTo>
                <a:lnTo>
                  <a:pt x="1373276" y="196646"/>
                </a:lnTo>
                <a:lnTo>
                  <a:pt x="1465478" y="12"/>
                </a:lnTo>
                <a:lnTo>
                  <a:pt x="1376730" y="12"/>
                </a:lnTo>
                <a:lnTo>
                  <a:pt x="1301229" y="158115"/>
                </a:lnTo>
                <a:lnTo>
                  <a:pt x="1203845" y="158115"/>
                </a:lnTo>
                <a:lnTo>
                  <a:pt x="1203845" y="12"/>
                </a:lnTo>
                <a:lnTo>
                  <a:pt x="1117968" y="12"/>
                </a:lnTo>
                <a:lnTo>
                  <a:pt x="1117968" y="404622"/>
                </a:lnTo>
                <a:lnTo>
                  <a:pt x="1203845" y="404622"/>
                </a:lnTo>
                <a:lnTo>
                  <a:pt x="1203845" y="234619"/>
                </a:lnTo>
                <a:lnTo>
                  <a:pt x="1301800" y="234619"/>
                </a:lnTo>
                <a:lnTo>
                  <a:pt x="1381912" y="404622"/>
                </a:lnTo>
                <a:lnTo>
                  <a:pt x="1458556" y="404622"/>
                </a:lnTo>
                <a:lnTo>
                  <a:pt x="1470660" y="404622"/>
                </a:lnTo>
                <a:lnTo>
                  <a:pt x="1543265" y="404622"/>
                </a:lnTo>
                <a:lnTo>
                  <a:pt x="1576705" y="295249"/>
                </a:lnTo>
                <a:lnTo>
                  <a:pt x="1733435" y="295249"/>
                </a:lnTo>
                <a:lnTo>
                  <a:pt x="1766862" y="404622"/>
                </a:lnTo>
                <a:lnTo>
                  <a:pt x="1853882" y="404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54916" y="1452619"/>
            <a:ext cx="807085" cy="403860"/>
          </a:xfrm>
          <a:custGeom>
            <a:avLst/>
            <a:gdLst/>
            <a:ahLst/>
            <a:cxnLst/>
            <a:rect l="l" t="t" r="r" b="b"/>
            <a:pathLst>
              <a:path w="807084" h="403860">
                <a:moveTo>
                  <a:pt x="405028" y="201930"/>
                </a:moveTo>
                <a:lnTo>
                  <a:pt x="402564" y="180340"/>
                </a:lnTo>
                <a:lnTo>
                  <a:pt x="399681" y="154940"/>
                </a:lnTo>
                <a:lnTo>
                  <a:pt x="398754" y="152400"/>
                </a:lnTo>
                <a:lnTo>
                  <a:pt x="387210" y="120650"/>
                </a:lnTo>
                <a:lnTo>
                  <a:pt x="384441" y="113030"/>
                </a:lnTo>
                <a:lnTo>
                  <a:pt x="376707" y="100711"/>
                </a:lnTo>
                <a:lnTo>
                  <a:pt x="376707" y="251460"/>
                </a:lnTo>
                <a:lnTo>
                  <a:pt x="375653" y="255270"/>
                </a:lnTo>
                <a:lnTo>
                  <a:pt x="374230" y="256540"/>
                </a:lnTo>
                <a:lnTo>
                  <a:pt x="371983" y="256540"/>
                </a:lnTo>
                <a:lnTo>
                  <a:pt x="298627" y="234950"/>
                </a:lnTo>
                <a:lnTo>
                  <a:pt x="297688" y="237490"/>
                </a:lnTo>
                <a:lnTo>
                  <a:pt x="296646" y="240030"/>
                </a:lnTo>
                <a:lnTo>
                  <a:pt x="295465" y="242570"/>
                </a:lnTo>
                <a:lnTo>
                  <a:pt x="346036" y="266700"/>
                </a:lnTo>
                <a:lnTo>
                  <a:pt x="346760" y="269240"/>
                </a:lnTo>
                <a:lnTo>
                  <a:pt x="345287" y="273050"/>
                </a:lnTo>
                <a:lnTo>
                  <a:pt x="341604" y="273050"/>
                </a:lnTo>
                <a:lnTo>
                  <a:pt x="292366" y="248920"/>
                </a:lnTo>
                <a:lnTo>
                  <a:pt x="291109" y="251460"/>
                </a:lnTo>
                <a:lnTo>
                  <a:pt x="289750" y="254000"/>
                </a:lnTo>
                <a:lnTo>
                  <a:pt x="288302" y="256540"/>
                </a:lnTo>
                <a:lnTo>
                  <a:pt x="304584" y="267970"/>
                </a:lnTo>
                <a:lnTo>
                  <a:pt x="304990" y="269240"/>
                </a:lnTo>
                <a:lnTo>
                  <a:pt x="303872" y="271780"/>
                </a:lnTo>
                <a:lnTo>
                  <a:pt x="303161" y="273050"/>
                </a:lnTo>
                <a:lnTo>
                  <a:pt x="299478" y="273050"/>
                </a:lnTo>
                <a:lnTo>
                  <a:pt x="298869" y="271780"/>
                </a:lnTo>
                <a:lnTo>
                  <a:pt x="284276" y="262890"/>
                </a:lnTo>
                <a:lnTo>
                  <a:pt x="281965" y="265430"/>
                </a:lnTo>
                <a:lnTo>
                  <a:pt x="279476" y="267970"/>
                </a:lnTo>
                <a:lnTo>
                  <a:pt x="276834" y="271780"/>
                </a:lnTo>
                <a:lnTo>
                  <a:pt x="316039" y="311150"/>
                </a:lnTo>
                <a:lnTo>
                  <a:pt x="316039" y="312420"/>
                </a:lnTo>
                <a:lnTo>
                  <a:pt x="313944" y="314960"/>
                </a:lnTo>
                <a:lnTo>
                  <a:pt x="310248" y="314960"/>
                </a:lnTo>
                <a:lnTo>
                  <a:pt x="271767" y="276860"/>
                </a:lnTo>
                <a:lnTo>
                  <a:pt x="268427" y="279400"/>
                </a:lnTo>
                <a:lnTo>
                  <a:pt x="264896" y="281940"/>
                </a:lnTo>
                <a:lnTo>
                  <a:pt x="261150" y="285750"/>
                </a:lnTo>
                <a:lnTo>
                  <a:pt x="297611" y="341630"/>
                </a:lnTo>
                <a:lnTo>
                  <a:pt x="297154" y="342900"/>
                </a:lnTo>
                <a:lnTo>
                  <a:pt x="294868" y="344170"/>
                </a:lnTo>
                <a:lnTo>
                  <a:pt x="294195" y="345440"/>
                </a:lnTo>
                <a:lnTo>
                  <a:pt x="292354" y="345440"/>
                </a:lnTo>
                <a:lnTo>
                  <a:pt x="291198" y="344170"/>
                </a:lnTo>
                <a:lnTo>
                  <a:pt x="255168" y="289560"/>
                </a:lnTo>
                <a:lnTo>
                  <a:pt x="252361" y="290830"/>
                </a:lnTo>
                <a:lnTo>
                  <a:pt x="249466" y="292100"/>
                </a:lnTo>
                <a:lnTo>
                  <a:pt x="246494" y="293370"/>
                </a:lnTo>
                <a:lnTo>
                  <a:pt x="272491" y="353060"/>
                </a:lnTo>
                <a:lnTo>
                  <a:pt x="271653" y="355600"/>
                </a:lnTo>
                <a:lnTo>
                  <a:pt x="269354" y="356870"/>
                </a:lnTo>
                <a:lnTo>
                  <a:pt x="266992" y="356870"/>
                </a:lnTo>
                <a:lnTo>
                  <a:pt x="265671" y="355600"/>
                </a:lnTo>
                <a:lnTo>
                  <a:pt x="239903" y="297180"/>
                </a:lnTo>
                <a:lnTo>
                  <a:pt x="233591" y="299720"/>
                </a:lnTo>
                <a:lnTo>
                  <a:pt x="230314" y="299720"/>
                </a:lnTo>
                <a:lnTo>
                  <a:pt x="249301" y="377190"/>
                </a:lnTo>
                <a:lnTo>
                  <a:pt x="248119" y="379730"/>
                </a:lnTo>
                <a:lnTo>
                  <a:pt x="243713" y="379730"/>
                </a:lnTo>
                <a:lnTo>
                  <a:pt x="242239" y="378460"/>
                </a:lnTo>
                <a:lnTo>
                  <a:pt x="235940" y="353060"/>
                </a:lnTo>
                <a:lnTo>
                  <a:pt x="228688" y="323850"/>
                </a:lnTo>
                <a:lnTo>
                  <a:pt x="223329" y="302260"/>
                </a:lnTo>
                <a:lnTo>
                  <a:pt x="217500" y="302260"/>
                </a:lnTo>
                <a:lnTo>
                  <a:pt x="214528" y="303530"/>
                </a:lnTo>
                <a:lnTo>
                  <a:pt x="216052" y="321310"/>
                </a:lnTo>
                <a:lnTo>
                  <a:pt x="214566" y="323850"/>
                </a:lnTo>
                <a:lnTo>
                  <a:pt x="210439" y="323850"/>
                </a:lnTo>
                <a:lnTo>
                  <a:pt x="208864" y="322580"/>
                </a:lnTo>
                <a:lnTo>
                  <a:pt x="207352" y="303530"/>
                </a:lnTo>
                <a:lnTo>
                  <a:pt x="200444" y="303530"/>
                </a:lnTo>
                <a:lnTo>
                  <a:pt x="197777" y="351790"/>
                </a:lnTo>
                <a:lnTo>
                  <a:pt x="196189" y="353060"/>
                </a:lnTo>
                <a:lnTo>
                  <a:pt x="192112" y="353060"/>
                </a:lnTo>
                <a:lnTo>
                  <a:pt x="190588" y="351790"/>
                </a:lnTo>
                <a:lnTo>
                  <a:pt x="193268" y="303530"/>
                </a:lnTo>
                <a:lnTo>
                  <a:pt x="189801" y="303530"/>
                </a:lnTo>
                <a:lnTo>
                  <a:pt x="186397" y="302260"/>
                </a:lnTo>
                <a:lnTo>
                  <a:pt x="183045" y="302260"/>
                </a:lnTo>
                <a:lnTo>
                  <a:pt x="163830" y="384810"/>
                </a:lnTo>
                <a:lnTo>
                  <a:pt x="162356" y="386080"/>
                </a:lnTo>
                <a:lnTo>
                  <a:pt x="157949" y="386080"/>
                </a:lnTo>
                <a:lnTo>
                  <a:pt x="156756" y="383540"/>
                </a:lnTo>
                <a:lnTo>
                  <a:pt x="163563" y="354330"/>
                </a:lnTo>
                <a:lnTo>
                  <a:pt x="176022" y="300990"/>
                </a:lnTo>
                <a:lnTo>
                  <a:pt x="167690" y="298450"/>
                </a:lnTo>
                <a:lnTo>
                  <a:pt x="163703" y="295910"/>
                </a:lnTo>
                <a:lnTo>
                  <a:pt x="138112" y="353060"/>
                </a:lnTo>
                <a:lnTo>
                  <a:pt x="137490" y="354330"/>
                </a:lnTo>
                <a:lnTo>
                  <a:pt x="133832" y="354330"/>
                </a:lnTo>
                <a:lnTo>
                  <a:pt x="131521" y="353060"/>
                </a:lnTo>
                <a:lnTo>
                  <a:pt x="130733" y="351790"/>
                </a:lnTo>
                <a:lnTo>
                  <a:pt x="132448" y="347980"/>
                </a:lnTo>
                <a:lnTo>
                  <a:pt x="157175" y="293370"/>
                </a:lnTo>
                <a:lnTo>
                  <a:pt x="154432" y="292100"/>
                </a:lnTo>
                <a:lnTo>
                  <a:pt x="151790" y="290830"/>
                </a:lnTo>
                <a:lnTo>
                  <a:pt x="149199" y="288290"/>
                </a:lnTo>
                <a:lnTo>
                  <a:pt x="110096" y="347980"/>
                </a:lnTo>
                <a:lnTo>
                  <a:pt x="106400" y="347980"/>
                </a:lnTo>
                <a:lnTo>
                  <a:pt x="104140" y="346710"/>
                </a:lnTo>
                <a:lnTo>
                  <a:pt x="103682" y="344170"/>
                </a:lnTo>
                <a:lnTo>
                  <a:pt x="119672" y="320040"/>
                </a:lnTo>
                <a:lnTo>
                  <a:pt x="143217" y="284480"/>
                </a:lnTo>
                <a:lnTo>
                  <a:pt x="138493" y="281940"/>
                </a:lnTo>
                <a:lnTo>
                  <a:pt x="134073" y="276860"/>
                </a:lnTo>
                <a:lnTo>
                  <a:pt x="130009" y="273050"/>
                </a:lnTo>
                <a:lnTo>
                  <a:pt x="79895" y="318770"/>
                </a:lnTo>
                <a:lnTo>
                  <a:pt x="79032" y="320040"/>
                </a:lnTo>
                <a:lnTo>
                  <a:pt x="77190" y="320040"/>
                </a:lnTo>
                <a:lnTo>
                  <a:pt x="76212" y="318770"/>
                </a:lnTo>
                <a:lnTo>
                  <a:pt x="74168" y="317500"/>
                </a:lnTo>
                <a:lnTo>
                  <a:pt x="74256" y="314960"/>
                </a:lnTo>
                <a:lnTo>
                  <a:pt x="100393" y="290830"/>
                </a:lnTo>
                <a:lnTo>
                  <a:pt x="125158" y="267970"/>
                </a:lnTo>
                <a:lnTo>
                  <a:pt x="123647" y="266700"/>
                </a:lnTo>
                <a:lnTo>
                  <a:pt x="122186" y="264160"/>
                </a:lnTo>
                <a:lnTo>
                  <a:pt x="120789" y="262890"/>
                </a:lnTo>
                <a:lnTo>
                  <a:pt x="80098" y="290830"/>
                </a:lnTo>
                <a:lnTo>
                  <a:pt x="77533" y="290830"/>
                </a:lnTo>
                <a:lnTo>
                  <a:pt x="76403" y="289560"/>
                </a:lnTo>
                <a:lnTo>
                  <a:pt x="74587" y="287020"/>
                </a:lnTo>
                <a:lnTo>
                  <a:pt x="75006" y="285750"/>
                </a:lnTo>
                <a:lnTo>
                  <a:pt x="78638" y="283210"/>
                </a:lnTo>
                <a:lnTo>
                  <a:pt x="116751" y="256540"/>
                </a:lnTo>
                <a:lnTo>
                  <a:pt x="115227" y="254000"/>
                </a:lnTo>
                <a:lnTo>
                  <a:pt x="113817" y="251460"/>
                </a:lnTo>
                <a:lnTo>
                  <a:pt x="112509" y="248920"/>
                </a:lnTo>
                <a:lnTo>
                  <a:pt x="42710" y="281940"/>
                </a:lnTo>
                <a:lnTo>
                  <a:pt x="42214" y="283210"/>
                </a:lnTo>
                <a:lnTo>
                  <a:pt x="39827" y="283210"/>
                </a:lnTo>
                <a:lnTo>
                  <a:pt x="38544" y="281940"/>
                </a:lnTo>
                <a:lnTo>
                  <a:pt x="37058" y="279400"/>
                </a:lnTo>
                <a:lnTo>
                  <a:pt x="37807" y="276860"/>
                </a:lnTo>
                <a:lnTo>
                  <a:pt x="90855" y="251460"/>
                </a:lnTo>
                <a:lnTo>
                  <a:pt x="109423" y="242570"/>
                </a:lnTo>
                <a:lnTo>
                  <a:pt x="108064" y="238760"/>
                </a:lnTo>
                <a:lnTo>
                  <a:pt x="106845" y="236220"/>
                </a:lnTo>
                <a:lnTo>
                  <a:pt x="105803" y="232410"/>
                </a:lnTo>
                <a:lnTo>
                  <a:pt x="39192" y="251460"/>
                </a:lnTo>
                <a:lnTo>
                  <a:pt x="36969" y="251460"/>
                </a:lnTo>
                <a:lnTo>
                  <a:pt x="35534" y="250190"/>
                </a:lnTo>
                <a:lnTo>
                  <a:pt x="34544" y="246380"/>
                </a:lnTo>
                <a:lnTo>
                  <a:pt x="35661" y="245110"/>
                </a:lnTo>
                <a:lnTo>
                  <a:pt x="103949" y="226060"/>
                </a:lnTo>
                <a:lnTo>
                  <a:pt x="103352" y="223520"/>
                </a:lnTo>
                <a:lnTo>
                  <a:pt x="102819" y="220980"/>
                </a:lnTo>
                <a:lnTo>
                  <a:pt x="102412" y="218440"/>
                </a:lnTo>
                <a:lnTo>
                  <a:pt x="58077" y="223520"/>
                </a:lnTo>
                <a:lnTo>
                  <a:pt x="56134" y="223520"/>
                </a:lnTo>
                <a:lnTo>
                  <a:pt x="54584" y="222250"/>
                </a:lnTo>
                <a:lnTo>
                  <a:pt x="54114" y="218440"/>
                </a:lnTo>
                <a:lnTo>
                  <a:pt x="55511" y="217170"/>
                </a:lnTo>
                <a:lnTo>
                  <a:pt x="101625" y="210820"/>
                </a:lnTo>
                <a:lnTo>
                  <a:pt x="101396" y="208280"/>
                </a:lnTo>
                <a:lnTo>
                  <a:pt x="101257" y="205740"/>
                </a:lnTo>
                <a:lnTo>
                  <a:pt x="101346" y="199390"/>
                </a:lnTo>
                <a:lnTo>
                  <a:pt x="49098" y="195580"/>
                </a:lnTo>
                <a:lnTo>
                  <a:pt x="47586" y="194310"/>
                </a:lnTo>
                <a:lnTo>
                  <a:pt x="47853" y="190500"/>
                </a:lnTo>
                <a:lnTo>
                  <a:pt x="49542" y="189230"/>
                </a:lnTo>
                <a:lnTo>
                  <a:pt x="101815" y="191770"/>
                </a:lnTo>
                <a:lnTo>
                  <a:pt x="102095" y="189230"/>
                </a:lnTo>
                <a:lnTo>
                  <a:pt x="102374" y="186690"/>
                </a:lnTo>
                <a:lnTo>
                  <a:pt x="103365" y="181610"/>
                </a:lnTo>
                <a:lnTo>
                  <a:pt x="104711" y="176530"/>
                </a:lnTo>
                <a:lnTo>
                  <a:pt x="29413" y="153670"/>
                </a:lnTo>
                <a:lnTo>
                  <a:pt x="28321" y="152400"/>
                </a:lnTo>
                <a:lnTo>
                  <a:pt x="29464" y="148590"/>
                </a:lnTo>
                <a:lnTo>
                  <a:pt x="31470" y="147320"/>
                </a:lnTo>
                <a:lnTo>
                  <a:pt x="106832" y="170180"/>
                </a:lnTo>
                <a:lnTo>
                  <a:pt x="107797" y="166370"/>
                </a:lnTo>
                <a:lnTo>
                  <a:pt x="108877" y="163830"/>
                </a:lnTo>
                <a:lnTo>
                  <a:pt x="110083" y="161290"/>
                </a:lnTo>
                <a:lnTo>
                  <a:pt x="80505" y="147320"/>
                </a:lnTo>
                <a:lnTo>
                  <a:pt x="58991" y="137160"/>
                </a:lnTo>
                <a:lnTo>
                  <a:pt x="58254" y="134620"/>
                </a:lnTo>
                <a:lnTo>
                  <a:pt x="59969" y="130810"/>
                </a:lnTo>
                <a:lnTo>
                  <a:pt x="62128" y="130810"/>
                </a:lnTo>
                <a:lnTo>
                  <a:pt x="113233" y="154940"/>
                </a:lnTo>
                <a:lnTo>
                  <a:pt x="114515" y="152400"/>
                </a:lnTo>
                <a:lnTo>
                  <a:pt x="115887" y="149860"/>
                </a:lnTo>
                <a:lnTo>
                  <a:pt x="117348" y="147320"/>
                </a:lnTo>
                <a:lnTo>
                  <a:pt x="102082" y="137160"/>
                </a:lnTo>
                <a:lnTo>
                  <a:pt x="100444" y="135890"/>
                </a:lnTo>
                <a:lnTo>
                  <a:pt x="100025" y="134620"/>
                </a:lnTo>
                <a:lnTo>
                  <a:pt x="102285" y="130810"/>
                </a:lnTo>
                <a:lnTo>
                  <a:pt x="104508" y="130810"/>
                </a:lnTo>
                <a:lnTo>
                  <a:pt x="121437" y="142240"/>
                </a:lnTo>
                <a:lnTo>
                  <a:pt x="123748" y="138430"/>
                </a:lnTo>
                <a:lnTo>
                  <a:pt x="126238" y="135890"/>
                </a:lnTo>
                <a:lnTo>
                  <a:pt x="128879" y="133350"/>
                </a:lnTo>
                <a:lnTo>
                  <a:pt x="126377" y="130810"/>
                </a:lnTo>
                <a:lnTo>
                  <a:pt x="88988" y="92710"/>
                </a:lnTo>
                <a:lnTo>
                  <a:pt x="88988" y="91440"/>
                </a:lnTo>
                <a:lnTo>
                  <a:pt x="91782" y="87630"/>
                </a:lnTo>
                <a:lnTo>
                  <a:pt x="94068" y="87630"/>
                </a:lnTo>
                <a:lnTo>
                  <a:pt x="133985" y="128270"/>
                </a:lnTo>
                <a:lnTo>
                  <a:pt x="137287" y="125730"/>
                </a:lnTo>
                <a:lnTo>
                  <a:pt x="140804" y="121920"/>
                </a:lnTo>
                <a:lnTo>
                  <a:pt x="144487" y="119380"/>
                </a:lnTo>
                <a:lnTo>
                  <a:pt x="123418" y="87630"/>
                </a:lnTo>
                <a:lnTo>
                  <a:pt x="107403" y="63500"/>
                </a:lnTo>
                <a:lnTo>
                  <a:pt x="107873" y="60960"/>
                </a:lnTo>
                <a:lnTo>
                  <a:pt x="111213" y="58420"/>
                </a:lnTo>
                <a:lnTo>
                  <a:pt x="113436" y="58420"/>
                </a:lnTo>
                <a:lnTo>
                  <a:pt x="150533" y="115570"/>
                </a:lnTo>
                <a:lnTo>
                  <a:pt x="153289" y="114300"/>
                </a:lnTo>
                <a:lnTo>
                  <a:pt x="156121" y="113030"/>
                </a:lnTo>
                <a:lnTo>
                  <a:pt x="159029" y="111760"/>
                </a:lnTo>
                <a:lnTo>
                  <a:pt x="135851" y="58420"/>
                </a:lnTo>
                <a:lnTo>
                  <a:pt x="132537" y="50800"/>
                </a:lnTo>
                <a:lnTo>
                  <a:pt x="133375" y="48260"/>
                </a:lnTo>
                <a:lnTo>
                  <a:pt x="137020" y="46990"/>
                </a:lnTo>
                <a:lnTo>
                  <a:pt x="139153" y="46990"/>
                </a:lnTo>
                <a:lnTo>
                  <a:pt x="165646" y="107950"/>
                </a:lnTo>
                <a:lnTo>
                  <a:pt x="168706" y="106680"/>
                </a:lnTo>
                <a:lnTo>
                  <a:pt x="171831" y="106680"/>
                </a:lnTo>
                <a:lnTo>
                  <a:pt x="175018" y="105410"/>
                </a:lnTo>
                <a:lnTo>
                  <a:pt x="160705" y="46990"/>
                </a:lnTo>
                <a:lnTo>
                  <a:pt x="155727" y="26670"/>
                </a:lnTo>
                <a:lnTo>
                  <a:pt x="156908" y="24130"/>
                </a:lnTo>
                <a:lnTo>
                  <a:pt x="160743" y="24130"/>
                </a:lnTo>
                <a:lnTo>
                  <a:pt x="162712" y="25400"/>
                </a:lnTo>
                <a:lnTo>
                  <a:pt x="182016" y="102870"/>
                </a:lnTo>
                <a:lnTo>
                  <a:pt x="187718" y="102870"/>
                </a:lnTo>
                <a:lnTo>
                  <a:pt x="190614" y="101600"/>
                </a:lnTo>
                <a:lnTo>
                  <a:pt x="188963" y="82550"/>
                </a:lnTo>
                <a:lnTo>
                  <a:pt x="190449" y="81280"/>
                </a:lnTo>
                <a:lnTo>
                  <a:pt x="194411" y="80010"/>
                </a:lnTo>
                <a:lnTo>
                  <a:pt x="196138" y="81280"/>
                </a:lnTo>
                <a:lnTo>
                  <a:pt x="197777" y="101600"/>
                </a:lnTo>
                <a:lnTo>
                  <a:pt x="204482" y="101600"/>
                </a:lnTo>
                <a:lnTo>
                  <a:pt x="205689" y="80010"/>
                </a:lnTo>
                <a:lnTo>
                  <a:pt x="207251" y="52070"/>
                </a:lnTo>
                <a:lnTo>
                  <a:pt x="208965" y="50800"/>
                </a:lnTo>
                <a:lnTo>
                  <a:pt x="212915" y="50800"/>
                </a:lnTo>
                <a:lnTo>
                  <a:pt x="214439" y="52070"/>
                </a:lnTo>
                <a:lnTo>
                  <a:pt x="211683" y="101600"/>
                </a:lnTo>
                <a:lnTo>
                  <a:pt x="215061" y="101600"/>
                </a:lnTo>
                <a:lnTo>
                  <a:pt x="218389" y="102870"/>
                </a:lnTo>
                <a:lnTo>
                  <a:pt x="221665" y="102870"/>
                </a:lnTo>
                <a:lnTo>
                  <a:pt x="233832" y="50800"/>
                </a:lnTo>
                <a:lnTo>
                  <a:pt x="240068" y="24130"/>
                </a:lnTo>
                <a:lnTo>
                  <a:pt x="241249" y="19050"/>
                </a:lnTo>
                <a:lnTo>
                  <a:pt x="243179" y="17780"/>
                </a:lnTo>
                <a:lnTo>
                  <a:pt x="247065" y="17780"/>
                </a:lnTo>
                <a:lnTo>
                  <a:pt x="248272" y="20320"/>
                </a:lnTo>
                <a:lnTo>
                  <a:pt x="228688" y="105410"/>
                </a:lnTo>
                <a:lnTo>
                  <a:pt x="232816" y="105410"/>
                </a:lnTo>
                <a:lnTo>
                  <a:pt x="236855" y="107950"/>
                </a:lnTo>
                <a:lnTo>
                  <a:pt x="240766" y="109220"/>
                </a:lnTo>
                <a:lnTo>
                  <a:pt x="267741" y="49530"/>
                </a:lnTo>
                <a:lnTo>
                  <a:pt x="269862" y="48260"/>
                </a:lnTo>
                <a:lnTo>
                  <a:pt x="273494" y="50800"/>
                </a:lnTo>
                <a:lnTo>
                  <a:pt x="274294" y="52070"/>
                </a:lnTo>
                <a:lnTo>
                  <a:pt x="247332" y="111760"/>
                </a:lnTo>
                <a:lnTo>
                  <a:pt x="250012" y="113030"/>
                </a:lnTo>
                <a:lnTo>
                  <a:pt x="252628" y="114300"/>
                </a:lnTo>
                <a:lnTo>
                  <a:pt x="255168" y="115570"/>
                </a:lnTo>
                <a:lnTo>
                  <a:pt x="295338" y="55880"/>
                </a:lnTo>
                <a:lnTo>
                  <a:pt x="297573" y="54610"/>
                </a:lnTo>
                <a:lnTo>
                  <a:pt x="300875" y="57150"/>
                </a:lnTo>
                <a:lnTo>
                  <a:pt x="301320" y="59690"/>
                </a:lnTo>
                <a:lnTo>
                  <a:pt x="261150" y="120650"/>
                </a:lnTo>
                <a:lnTo>
                  <a:pt x="265849" y="123190"/>
                </a:lnTo>
                <a:lnTo>
                  <a:pt x="270256" y="127000"/>
                </a:lnTo>
                <a:lnTo>
                  <a:pt x="274294" y="130810"/>
                </a:lnTo>
                <a:lnTo>
                  <a:pt x="325894" y="83820"/>
                </a:lnTo>
                <a:lnTo>
                  <a:pt x="328168" y="83820"/>
                </a:lnTo>
                <a:lnTo>
                  <a:pt x="330860" y="87630"/>
                </a:lnTo>
                <a:lnTo>
                  <a:pt x="330771" y="88900"/>
                </a:lnTo>
                <a:lnTo>
                  <a:pt x="279171" y="137160"/>
                </a:lnTo>
                <a:lnTo>
                  <a:pt x="282155" y="139700"/>
                </a:lnTo>
                <a:lnTo>
                  <a:pt x="283540" y="142240"/>
                </a:lnTo>
                <a:lnTo>
                  <a:pt x="325945" y="113030"/>
                </a:lnTo>
                <a:lnTo>
                  <a:pt x="328180" y="113030"/>
                </a:lnTo>
                <a:lnTo>
                  <a:pt x="330428" y="116840"/>
                </a:lnTo>
                <a:lnTo>
                  <a:pt x="330022" y="119380"/>
                </a:lnTo>
                <a:lnTo>
                  <a:pt x="287642" y="147320"/>
                </a:lnTo>
                <a:lnTo>
                  <a:pt x="289166" y="149860"/>
                </a:lnTo>
                <a:lnTo>
                  <a:pt x="290614" y="152400"/>
                </a:lnTo>
                <a:lnTo>
                  <a:pt x="291934" y="154940"/>
                </a:lnTo>
                <a:lnTo>
                  <a:pt x="362318" y="121920"/>
                </a:lnTo>
                <a:lnTo>
                  <a:pt x="364083" y="120650"/>
                </a:lnTo>
                <a:lnTo>
                  <a:pt x="366255" y="121920"/>
                </a:lnTo>
                <a:lnTo>
                  <a:pt x="367957" y="124460"/>
                </a:lnTo>
                <a:lnTo>
                  <a:pt x="367220" y="127000"/>
                </a:lnTo>
                <a:lnTo>
                  <a:pt x="295084" y="161290"/>
                </a:lnTo>
                <a:lnTo>
                  <a:pt x="296468" y="165100"/>
                </a:lnTo>
                <a:lnTo>
                  <a:pt x="297713" y="167640"/>
                </a:lnTo>
                <a:lnTo>
                  <a:pt x="298780" y="171450"/>
                </a:lnTo>
                <a:lnTo>
                  <a:pt x="367398" y="152400"/>
                </a:lnTo>
                <a:lnTo>
                  <a:pt x="369404" y="153670"/>
                </a:lnTo>
                <a:lnTo>
                  <a:pt x="370471" y="157480"/>
                </a:lnTo>
                <a:lnTo>
                  <a:pt x="369366" y="158750"/>
                </a:lnTo>
                <a:lnTo>
                  <a:pt x="300761" y="177800"/>
                </a:lnTo>
                <a:lnTo>
                  <a:pt x="301409" y="180340"/>
                </a:lnTo>
                <a:lnTo>
                  <a:pt x="301929" y="182880"/>
                </a:lnTo>
                <a:lnTo>
                  <a:pt x="302374" y="185420"/>
                </a:lnTo>
                <a:lnTo>
                  <a:pt x="348640" y="180340"/>
                </a:lnTo>
                <a:lnTo>
                  <a:pt x="350418" y="181610"/>
                </a:lnTo>
                <a:lnTo>
                  <a:pt x="350913" y="185420"/>
                </a:lnTo>
                <a:lnTo>
                  <a:pt x="349504" y="187960"/>
                </a:lnTo>
                <a:lnTo>
                  <a:pt x="303301" y="193040"/>
                </a:lnTo>
                <a:lnTo>
                  <a:pt x="303593" y="196850"/>
                </a:lnTo>
                <a:lnTo>
                  <a:pt x="303707" y="204470"/>
                </a:lnTo>
                <a:lnTo>
                  <a:pt x="355930" y="208280"/>
                </a:lnTo>
                <a:lnTo>
                  <a:pt x="357428" y="209550"/>
                </a:lnTo>
                <a:lnTo>
                  <a:pt x="357174" y="213360"/>
                </a:lnTo>
                <a:lnTo>
                  <a:pt x="355600" y="214630"/>
                </a:lnTo>
                <a:lnTo>
                  <a:pt x="353479" y="214630"/>
                </a:lnTo>
                <a:lnTo>
                  <a:pt x="303326" y="212090"/>
                </a:lnTo>
                <a:lnTo>
                  <a:pt x="302844" y="217170"/>
                </a:lnTo>
                <a:lnTo>
                  <a:pt x="301955" y="222250"/>
                </a:lnTo>
                <a:lnTo>
                  <a:pt x="300659" y="227330"/>
                </a:lnTo>
                <a:lnTo>
                  <a:pt x="375615" y="250190"/>
                </a:lnTo>
                <a:lnTo>
                  <a:pt x="376707" y="251460"/>
                </a:lnTo>
                <a:lnTo>
                  <a:pt x="376707" y="100711"/>
                </a:lnTo>
                <a:lnTo>
                  <a:pt x="366115" y="83820"/>
                </a:lnTo>
                <a:lnTo>
                  <a:pt x="360540" y="74930"/>
                </a:lnTo>
                <a:lnTo>
                  <a:pt x="339623" y="54610"/>
                </a:lnTo>
                <a:lnTo>
                  <a:pt x="333095" y="48260"/>
                </a:lnTo>
                <a:lnTo>
                  <a:pt x="329171" y="44450"/>
                </a:lnTo>
                <a:lnTo>
                  <a:pt x="291579" y="20320"/>
                </a:lnTo>
                <a:lnTo>
                  <a:pt x="284467" y="17780"/>
                </a:lnTo>
                <a:lnTo>
                  <a:pt x="248945" y="5080"/>
                </a:lnTo>
                <a:lnTo>
                  <a:pt x="202514" y="0"/>
                </a:lnTo>
                <a:lnTo>
                  <a:pt x="156083" y="5080"/>
                </a:lnTo>
                <a:lnTo>
                  <a:pt x="113461" y="20320"/>
                </a:lnTo>
                <a:lnTo>
                  <a:pt x="75857" y="44450"/>
                </a:lnTo>
                <a:lnTo>
                  <a:pt x="44488" y="74930"/>
                </a:lnTo>
                <a:lnTo>
                  <a:pt x="20586" y="113030"/>
                </a:lnTo>
                <a:lnTo>
                  <a:pt x="5346" y="154940"/>
                </a:lnTo>
                <a:lnTo>
                  <a:pt x="0" y="201930"/>
                </a:lnTo>
                <a:lnTo>
                  <a:pt x="5346" y="248920"/>
                </a:lnTo>
                <a:lnTo>
                  <a:pt x="20586" y="290830"/>
                </a:lnTo>
                <a:lnTo>
                  <a:pt x="44488" y="328930"/>
                </a:lnTo>
                <a:lnTo>
                  <a:pt x="75857" y="359410"/>
                </a:lnTo>
                <a:lnTo>
                  <a:pt x="113461" y="383540"/>
                </a:lnTo>
                <a:lnTo>
                  <a:pt x="156083" y="398780"/>
                </a:lnTo>
                <a:lnTo>
                  <a:pt x="202514" y="403860"/>
                </a:lnTo>
                <a:lnTo>
                  <a:pt x="248945" y="398780"/>
                </a:lnTo>
                <a:lnTo>
                  <a:pt x="284467" y="386080"/>
                </a:lnTo>
                <a:lnTo>
                  <a:pt x="291579" y="383540"/>
                </a:lnTo>
                <a:lnTo>
                  <a:pt x="297510" y="379730"/>
                </a:lnTo>
                <a:lnTo>
                  <a:pt x="329171" y="359410"/>
                </a:lnTo>
                <a:lnTo>
                  <a:pt x="331787" y="356870"/>
                </a:lnTo>
                <a:lnTo>
                  <a:pt x="343547" y="345440"/>
                </a:lnTo>
                <a:lnTo>
                  <a:pt x="360540" y="328930"/>
                </a:lnTo>
                <a:lnTo>
                  <a:pt x="369303" y="314960"/>
                </a:lnTo>
                <a:lnTo>
                  <a:pt x="384441" y="290830"/>
                </a:lnTo>
                <a:lnTo>
                  <a:pt x="390906" y="273050"/>
                </a:lnTo>
                <a:lnTo>
                  <a:pt x="396913" y="256540"/>
                </a:lnTo>
                <a:lnTo>
                  <a:pt x="399681" y="248920"/>
                </a:lnTo>
                <a:lnTo>
                  <a:pt x="403580" y="214630"/>
                </a:lnTo>
                <a:lnTo>
                  <a:pt x="405028" y="201930"/>
                </a:lnTo>
                <a:close/>
              </a:path>
              <a:path w="807084" h="403860">
                <a:moveTo>
                  <a:pt x="806792" y="165150"/>
                </a:moveTo>
                <a:lnTo>
                  <a:pt x="657999" y="165150"/>
                </a:lnTo>
                <a:lnTo>
                  <a:pt x="657999" y="12750"/>
                </a:lnTo>
                <a:lnTo>
                  <a:pt x="579513" y="12750"/>
                </a:lnTo>
                <a:lnTo>
                  <a:pt x="579513" y="165150"/>
                </a:lnTo>
                <a:lnTo>
                  <a:pt x="430720" y="165150"/>
                </a:lnTo>
                <a:lnTo>
                  <a:pt x="430720" y="237540"/>
                </a:lnTo>
                <a:lnTo>
                  <a:pt x="579513" y="237540"/>
                </a:lnTo>
                <a:lnTo>
                  <a:pt x="579513" y="389940"/>
                </a:lnTo>
                <a:lnTo>
                  <a:pt x="657999" y="389940"/>
                </a:lnTo>
                <a:lnTo>
                  <a:pt x="657999" y="237540"/>
                </a:lnTo>
                <a:lnTo>
                  <a:pt x="806792" y="237540"/>
                </a:lnTo>
                <a:lnTo>
                  <a:pt x="806792" y="165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61846" y="912698"/>
            <a:ext cx="2122888" cy="41750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933110" y="5876811"/>
            <a:ext cx="6228599" cy="17478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59" y="6098374"/>
            <a:ext cx="3711877" cy="37118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03" y="5903608"/>
            <a:ext cx="2298495" cy="22984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1" y="5807075"/>
            <a:ext cx="3231494" cy="50909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58" y="8229463"/>
            <a:ext cx="595906" cy="5959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82" y="8692174"/>
            <a:ext cx="983701" cy="9837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9" y="5874996"/>
            <a:ext cx="1074038" cy="10740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69" y="7336867"/>
            <a:ext cx="709736" cy="7097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48" y="6684224"/>
            <a:ext cx="2782319" cy="65264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250" y="4740275"/>
            <a:ext cx="328736" cy="32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38733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78CDD1"/>
                </a:solidFill>
                <a:latin typeface="Formular"/>
                <a:cs typeface="Formular"/>
              </a:rPr>
              <a:t>МАТЕМАТИЧЕСКИЙ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ТЕРМИН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ПЕРЕВОДЕ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  <a:p>
            <a:pPr marL="12700" marR="117792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ГРЕЧЕСКОГО </a:t>
            </a:r>
            <a:r>
              <a:rPr sz="6150" b="1" spc="-30" dirty="0">
                <a:solidFill>
                  <a:srgbClr val="78CDD1"/>
                </a:solidFill>
                <a:latin typeface="Formular"/>
                <a:cs typeface="Formular"/>
              </a:rPr>
              <a:t>ОЗНАЧАЕТ</a:t>
            </a:r>
            <a:r>
              <a:rPr sz="6150" b="1" spc="-35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«СТРУНА».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78CDD1"/>
                </a:solidFill>
                <a:latin typeface="Formular"/>
                <a:cs typeface="Formular"/>
              </a:rPr>
              <a:t>ЭТО?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6246167"/>
            <a:ext cx="35839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ПРЯМАЯ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6246167"/>
            <a:ext cx="39522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ОТРЕЗОК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8116791"/>
            <a:ext cx="171386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ЛУЧ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8116791"/>
            <a:ext cx="290449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45" dirty="0">
                <a:solidFill>
                  <a:srgbClr val="FFFFFF"/>
                </a:solidFill>
                <a:latin typeface="Formular"/>
                <a:cs typeface="Formular"/>
              </a:rPr>
              <a:t>ХОРДА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6214755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8085379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3FD108B1-FE31-0644-821C-62EF8D01C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57567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КАКОЙ</a:t>
            </a:r>
            <a:r>
              <a:rPr spc="-3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-25" dirty="0">
                <a:solidFill>
                  <a:srgbClr val="78CDD1"/>
                </a:solidFill>
              </a:rPr>
              <a:t> </a:t>
            </a:r>
            <a:r>
              <a:rPr spc="-20" dirty="0">
                <a:solidFill>
                  <a:srgbClr val="78CDD1"/>
                </a:solidFill>
              </a:rPr>
              <a:t>ЭТИХ </a:t>
            </a:r>
            <a:r>
              <a:rPr dirty="0">
                <a:solidFill>
                  <a:srgbClr val="78CDD1"/>
                </a:solidFill>
              </a:rPr>
              <a:t>ЗНАКОВ</a:t>
            </a:r>
            <a:r>
              <a:rPr spc="-7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ЯВЛЯЕТСЯ </a:t>
            </a:r>
            <a:r>
              <a:rPr spc="-25" dirty="0">
                <a:solidFill>
                  <a:srgbClr val="78CDD1"/>
                </a:solidFill>
              </a:rPr>
              <a:t>МАТЕМАТИЧЕСКИМ?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1439" y="5138476"/>
            <a:ext cx="53848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$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37285" y="5138476"/>
            <a:ext cx="4794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51439" y="7009099"/>
            <a:ext cx="25590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;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37285" y="7009099"/>
            <a:ext cx="2965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0" dirty="0">
                <a:solidFill>
                  <a:srgbClr val="FFFFFF"/>
                </a:solidFill>
                <a:latin typeface="Formular"/>
                <a:cs typeface="Formular"/>
              </a:rPr>
              <a:t>!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8181" y="510706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84185" y="510706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3418" y="6977687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32354" y="6977687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57567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КАКОЙ</a:t>
            </a:r>
            <a:r>
              <a:rPr spc="-3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-25" dirty="0">
                <a:solidFill>
                  <a:srgbClr val="78CDD1"/>
                </a:solidFill>
              </a:rPr>
              <a:t> </a:t>
            </a:r>
            <a:r>
              <a:rPr spc="-20" dirty="0">
                <a:solidFill>
                  <a:srgbClr val="78CDD1"/>
                </a:solidFill>
              </a:rPr>
              <a:t>ЭТИХ </a:t>
            </a:r>
            <a:r>
              <a:rPr dirty="0">
                <a:solidFill>
                  <a:srgbClr val="78CDD1"/>
                </a:solidFill>
              </a:rPr>
              <a:t>ЗНАКОВ</a:t>
            </a:r>
            <a:r>
              <a:rPr spc="-7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ЯВЛЯЕТСЯ </a:t>
            </a:r>
            <a:r>
              <a:rPr spc="-25" dirty="0">
                <a:solidFill>
                  <a:srgbClr val="78CDD1"/>
                </a:solidFill>
              </a:rPr>
              <a:t>МАТЕМАТИЧЕСКИМ?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53848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$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4794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25590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;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2965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0" dirty="0">
                <a:solidFill>
                  <a:srgbClr val="FFFFFF"/>
                </a:solidFill>
                <a:latin typeface="Formular"/>
                <a:cs typeface="Formular"/>
              </a:rPr>
              <a:t>!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A2DE7170-640F-5C4E-EBA4-91B0DECD2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ГОТОВЫ</a:t>
            </a:r>
            <a:r>
              <a:rPr spc="-190" dirty="0">
                <a:solidFill>
                  <a:srgbClr val="78CDD1"/>
                </a:solidFill>
              </a:rPr>
              <a:t> </a:t>
            </a:r>
            <a:r>
              <a:rPr spc="-30" dirty="0">
                <a:solidFill>
                  <a:srgbClr val="78CDD1"/>
                </a:solidFill>
              </a:rPr>
              <a:t>УЗНАТЬ </a:t>
            </a:r>
            <a:r>
              <a:rPr spc="-10" dirty="0">
                <a:solidFill>
                  <a:srgbClr val="78CDD1"/>
                </a:solidFill>
              </a:rPr>
              <a:t>ПРАВИЛЬНЫЕ ОТВЕТЫ?</a:t>
            </a:r>
          </a:p>
        </p:txBody>
      </p:sp>
      <p:sp>
        <p:nvSpPr>
          <p:cNvPr id="13" name="object 13"/>
          <p:cNvSpPr/>
          <p:nvPr/>
        </p:nvSpPr>
        <p:spPr>
          <a:xfrm>
            <a:off x="942378" y="4662442"/>
            <a:ext cx="12683490" cy="5481955"/>
          </a:xfrm>
          <a:custGeom>
            <a:avLst/>
            <a:gdLst/>
            <a:ahLst/>
            <a:cxnLst/>
            <a:rect l="l" t="t" r="r" b="b"/>
            <a:pathLst>
              <a:path w="12683490" h="5481955">
                <a:moveTo>
                  <a:pt x="12683211" y="5008448"/>
                </a:moveTo>
                <a:lnTo>
                  <a:pt x="12209958" y="4535182"/>
                </a:lnTo>
                <a:lnTo>
                  <a:pt x="12162955" y="4582172"/>
                </a:lnTo>
                <a:lnTo>
                  <a:pt x="12556033" y="4975250"/>
                </a:lnTo>
                <a:lnTo>
                  <a:pt x="506488" y="4975250"/>
                </a:lnTo>
                <a:lnTo>
                  <a:pt x="506488" y="127177"/>
                </a:lnTo>
                <a:lnTo>
                  <a:pt x="899579" y="520255"/>
                </a:lnTo>
                <a:lnTo>
                  <a:pt x="946543" y="473265"/>
                </a:lnTo>
                <a:lnTo>
                  <a:pt x="473265" y="0"/>
                </a:lnTo>
                <a:lnTo>
                  <a:pt x="0" y="473265"/>
                </a:lnTo>
                <a:lnTo>
                  <a:pt x="46977" y="520255"/>
                </a:lnTo>
                <a:lnTo>
                  <a:pt x="440055" y="127177"/>
                </a:lnTo>
                <a:lnTo>
                  <a:pt x="440055" y="5043475"/>
                </a:lnTo>
                <a:lnTo>
                  <a:pt x="506488" y="5043475"/>
                </a:lnTo>
                <a:lnTo>
                  <a:pt x="506488" y="5041671"/>
                </a:lnTo>
                <a:lnTo>
                  <a:pt x="12556033" y="5041671"/>
                </a:lnTo>
                <a:lnTo>
                  <a:pt x="12162955" y="5434774"/>
                </a:lnTo>
                <a:lnTo>
                  <a:pt x="12209958" y="5481739"/>
                </a:lnTo>
                <a:lnTo>
                  <a:pt x="12683211" y="5008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06" y="5536025"/>
            <a:ext cx="2959614" cy="360274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08" y="5536024"/>
            <a:ext cx="2956566" cy="360274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0" y="5523324"/>
            <a:ext cx="2959614" cy="3602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18" y="632727"/>
            <a:ext cx="1764683" cy="176468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79" y="2094152"/>
            <a:ext cx="3754192" cy="375419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850" y="6035675"/>
            <a:ext cx="726004" cy="72600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059" y="9542376"/>
            <a:ext cx="1204042" cy="120404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99" y="2961012"/>
            <a:ext cx="482170" cy="4821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1509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КАКАЯ</a:t>
            </a:r>
            <a:r>
              <a:rPr spc="-18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МЕРА</a:t>
            </a:r>
            <a:r>
              <a:rPr spc="-18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ДЛИНЫ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ПЕРЕЧИСЛЕННЫХ НАИМЕНЬШАЯ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086"/>
            <a:ext cx="32111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АРШИН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086"/>
            <a:ext cx="347535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ЛОКОТЬ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8710"/>
            <a:ext cx="172973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95" dirty="0">
                <a:solidFill>
                  <a:srgbClr val="FFFFFF"/>
                </a:solidFill>
                <a:latin typeface="Formular"/>
                <a:cs typeface="Formular"/>
              </a:rPr>
              <a:t>ЯРД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8710"/>
            <a:ext cx="22942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1509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КАКАЯ</a:t>
            </a:r>
            <a:r>
              <a:rPr spc="-18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МЕРА</a:t>
            </a:r>
            <a:r>
              <a:rPr spc="-18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ДЛИНЫ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ПЕРЕЧИСЛЕННЫХ НАИМЕНЬШАЯ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347535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ЛОКОТЬ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85246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E8EDAB"/>
                </a:solidFill>
                <a:latin typeface="Formular"/>
                <a:cs typeface="Formular"/>
              </a:rPr>
              <a:t>3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E8ED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8812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КАКАЯ</a:t>
            </a:r>
            <a:r>
              <a:rPr spc="-18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ФИГУРА</a:t>
            </a:r>
            <a:r>
              <a:rPr spc="-180" dirty="0">
                <a:solidFill>
                  <a:srgbClr val="78CDD1"/>
                </a:solidFill>
              </a:rPr>
              <a:t> </a:t>
            </a:r>
            <a:r>
              <a:rPr spc="-20" dirty="0">
                <a:solidFill>
                  <a:srgbClr val="78CDD1"/>
                </a:solidFill>
              </a:rPr>
              <a:t>ДАЛА </a:t>
            </a:r>
            <a:r>
              <a:rPr dirty="0">
                <a:solidFill>
                  <a:srgbClr val="78CDD1"/>
                </a:solidFill>
              </a:rPr>
              <a:t>НАЗВАНИЕ</a:t>
            </a:r>
            <a:r>
              <a:rPr spc="-36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ТАНЦУ КАДРИЛЬ?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086"/>
            <a:ext cx="24669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РОМБ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086"/>
            <a:ext cx="38836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75" dirty="0">
                <a:solidFill>
                  <a:srgbClr val="FFFFFF"/>
                </a:solidFill>
                <a:latin typeface="Formular"/>
                <a:cs typeface="Formular"/>
              </a:rPr>
              <a:t>КВАДРАТ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8710"/>
            <a:ext cx="62020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ТРЕУГОЛЬНИК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8710"/>
            <a:ext cx="76549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ПРЯМОУГОЛЬНИК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8812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КАКАЯ</a:t>
            </a:r>
            <a:r>
              <a:rPr spc="-18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ФИГУРА</a:t>
            </a:r>
            <a:r>
              <a:rPr spc="-180" dirty="0">
                <a:solidFill>
                  <a:srgbClr val="78CDD1"/>
                </a:solidFill>
              </a:rPr>
              <a:t> </a:t>
            </a:r>
            <a:r>
              <a:rPr spc="-20" dirty="0">
                <a:solidFill>
                  <a:srgbClr val="78CDD1"/>
                </a:solidFill>
              </a:rPr>
              <a:t>ДАЛА </a:t>
            </a:r>
            <a:r>
              <a:rPr dirty="0">
                <a:solidFill>
                  <a:srgbClr val="78CDD1"/>
                </a:solidFill>
              </a:rPr>
              <a:t>НАЗВАНИЕ</a:t>
            </a:r>
            <a:r>
              <a:rPr spc="-36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ТАНЦУ КАДРИЛЬ?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38836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75" dirty="0">
                <a:solidFill>
                  <a:srgbClr val="E8EDAB"/>
                </a:solidFill>
                <a:latin typeface="Formular"/>
                <a:cs typeface="Formular"/>
              </a:rPr>
              <a:t>КВАДРАТ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85246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E8EDAB"/>
                </a:solidFill>
                <a:latin typeface="Formular"/>
                <a:cs typeface="Formular"/>
              </a:rPr>
              <a:t>3</a:t>
            </a:r>
            <a:endParaRPr sz="615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E8ED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305772" y="2017049"/>
            <a:ext cx="119380" cy="234950"/>
          </a:xfrm>
          <a:custGeom>
            <a:avLst/>
            <a:gdLst/>
            <a:ahLst/>
            <a:cxnLst/>
            <a:rect l="l" t="t" r="r" b="b"/>
            <a:pathLst>
              <a:path w="119380" h="234950">
                <a:moveTo>
                  <a:pt x="0" y="234949"/>
                </a:moveTo>
                <a:lnTo>
                  <a:pt x="119252" y="234949"/>
                </a:lnTo>
                <a:lnTo>
                  <a:pt x="119252" y="0"/>
                </a:lnTo>
                <a:lnTo>
                  <a:pt x="0" y="0"/>
                </a:lnTo>
                <a:lnTo>
                  <a:pt x="0" y="2349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05761" y="1690667"/>
            <a:ext cx="2574925" cy="561975"/>
          </a:xfrm>
          <a:custGeom>
            <a:avLst/>
            <a:gdLst/>
            <a:ahLst/>
            <a:cxnLst/>
            <a:rect l="l" t="t" r="r" b="b"/>
            <a:pathLst>
              <a:path w="2574925" h="561975">
                <a:moveTo>
                  <a:pt x="491451" y="0"/>
                </a:moveTo>
                <a:lnTo>
                  <a:pt x="372186" y="0"/>
                </a:lnTo>
                <a:lnTo>
                  <a:pt x="372186" y="218440"/>
                </a:lnTo>
                <a:lnTo>
                  <a:pt x="119253" y="218440"/>
                </a:lnTo>
                <a:lnTo>
                  <a:pt x="119253" y="0"/>
                </a:lnTo>
                <a:lnTo>
                  <a:pt x="0" y="0"/>
                </a:lnTo>
                <a:lnTo>
                  <a:pt x="0" y="218440"/>
                </a:lnTo>
                <a:lnTo>
                  <a:pt x="0" y="326390"/>
                </a:lnTo>
                <a:lnTo>
                  <a:pt x="372186" y="326390"/>
                </a:lnTo>
                <a:lnTo>
                  <a:pt x="372186" y="561340"/>
                </a:lnTo>
                <a:lnTo>
                  <a:pt x="491451" y="561340"/>
                </a:lnTo>
                <a:lnTo>
                  <a:pt x="491451" y="326390"/>
                </a:lnTo>
                <a:lnTo>
                  <a:pt x="491451" y="218440"/>
                </a:lnTo>
                <a:lnTo>
                  <a:pt x="491451" y="0"/>
                </a:lnTo>
                <a:close/>
              </a:path>
              <a:path w="2574925" h="561975">
                <a:moveTo>
                  <a:pt x="1072515" y="561975"/>
                </a:moveTo>
                <a:lnTo>
                  <a:pt x="1023188" y="410057"/>
                </a:lnTo>
                <a:lnTo>
                  <a:pt x="989965" y="307746"/>
                </a:lnTo>
                <a:lnTo>
                  <a:pt x="926579" y="112547"/>
                </a:lnTo>
                <a:lnTo>
                  <a:pt x="890028" y="0"/>
                </a:lnTo>
                <a:lnTo>
                  <a:pt x="873226" y="0"/>
                </a:lnTo>
                <a:lnTo>
                  <a:pt x="873226" y="307746"/>
                </a:lnTo>
                <a:lnTo>
                  <a:pt x="717943" y="307746"/>
                </a:lnTo>
                <a:lnTo>
                  <a:pt x="777976" y="112547"/>
                </a:lnTo>
                <a:lnTo>
                  <a:pt x="813193" y="112547"/>
                </a:lnTo>
                <a:lnTo>
                  <a:pt x="873226" y="307746"/>
                </a:lnTo>
                <a:lnTo>
                  <a:pt x="873226" y="0"/>
                </a:lnTo>
                <a:lnTo>
                  <a:pt x="705142" y="0"/>
                </a:lnTo>
                <a:lnTo>
                  <a:pt x="523455" y="561975"/>
                </a:lnTo>
                <a:lnTo>
                  <a:pt x="641121" y="561975"/>
                </a:lnTo>
                <a:lnTo>
                  <a:pt x="687539" y="410057"/>
                </a:lnTo>
                <a:lnTo>
                  <a:pt x="905230" y="410057"/>
                </a:lnTo>
                <a:lnTo>
                  <a:pt x="951661" y="561975"/>
                </a:lnTo>
                <a:lnTo>
                  <a:pt x="1072515" y="561975"/>
                </a:lnTo>
                <a:close/>
              </a:path>
              <a:path w="2574925" h="561975">
                <a:moveTo>
                  <a:pt x="1519936" y="0"/>
                </a:moveTo>
                <a:lnTo>
                  <a:pt x="1399082" y="0"/>
                </a:lnTo>
                <a:lnTo>
                  <a:pt x="1278229" y="251866"/>
                </a:lnTo>
                <a:lnTo>
                  <a:pt x="1255814" y="251866"/>
                </a:lnTo>
                <a:lnTo>
                  <a:pt x="1122146" y="0"/>
                </a:lnTo>
                <a:lnTo>
                  <a:pt x="997280" y="0"/>
                </a:lnTo>
                <a:lnTo>
                  <a:pt x="1208582" y="393534"/>
                </a:lnTo>
                <a:lnTo>
                  <a:pt x="1126934" y="561975"/>
                </a:lnTo>
                <a:lnTo>
                  <a:pt x="1246200" y="561975"/>
                </a:lnTo>
                <a:lnTo>
                  <a:pt x="1519936" y="0"/>
                </a:lnTo>
                <a:close/>
              </a:path>
              <a:path w="2574925" h="561975">
                <a:moveTo>
                  <a:pt x="2574848" y="561975"/>
                </a:moveTo>
                <a:lnTo>
                  <a:pt x="2525522" y="410057"/>
                </a:lnTo>
                <a:lnTo>
                  <a:pt x="2492298" y="307746"/>
                </a:lnTo>
                <a:lnTo>
                  <a:pt x="2428900" y="112547"/>
                </a:lnTo>
                <a:lnTo>
                  <a:pt x="2392349" y="0"/>
                </a:lnTo>
                <a:lnTo>
                  <a:pt x="2375560" y="0"/>
                </a:lnTo>
                <a:lnTo>
                  <a:pt x="2375560" y="307746"/>
                </a:lnTo>
                <a:lnTo>
                  <a:pt x="2220277" y="307746"/>
                </a:lnTo>
                <a:lnTo>
                  <a:pt x="2280310" y="112547"/>
                </a:lnTo>
                <a:lnTo>
                  <a:pt x="2315527" y="112547"/>
                </a:lnTo>
                <a:lnTo>
                  <a:pt x="2375560" y="307746"/>
                </a:lnTo>
                <a:lnTo>
                  <a:pt x="2375560" y="0"/>
                </a:lnTo>
                <a:lnTo>
                  <a:pt x="2207476" y="0"/>
                </a:lnTo>
                <a:lnTo>
                  <a:pt x="2032635" y="540766"/>
                </a:lnTo>
                <a:lnTo>
                  <a:pt x="1907336" y="273113"/>
                </a:lnTo>
                <a:lnTo>
                  <a:pt x="2035390" y="0"/>
                </a:lnTo>
                <a:lnTo>
                  <a:pt x="1912124" y="0"/>
                </a:lnTo>
                <a:lnTo>
                  <a:pt x="1807286" y="219595"/>
                </a:lnTo>
                <a:lnTo>
                  <a:pt x="1672005" y="219595"/>
                </a:lnTo>
                <a:lnTo>
                  <a:pt x="1672005" y="0"/>
                </a:lnTo>
                <a:lnTo>
                  <a:pt x="1552740" y="0"/>
                </a:lnTo>
                <a:lnTo>
                  <a:pt x="1552740" y="561975"/>
                </a:lnTo>
                <a:lnTo>
                  <a:pt x="1672005" y="561975"/>
                </a:lnTo>
                <a:lnTo>
                  <a:pt x="1672005" y="325856"/>
                </a:lnTo>
                <a:lnTo>
                  <a:pt x="1808073" y="325856"/>
                </a:lnTo>
                <a:lnTo>
                  <a:pt x="1919325" y="561975"/>
                </a:lnTo>
                <a:lnTo>
                  <a:pt x="2025789" y="561975"/>
                </a:lnTo>
                <a:lnTo>
                  <a:pt x="2042579" y="561975"/>
                </a:lnTo>
                <a:lnTo>
                  <a:pt x="2143442" y="561975"/>
                </a:lnTo>
                <a:lnTo>
                  <a:pt x="2189873" y="410057"/>
                </a:lnTo>
                <a:lnTo>
                  <a:pt x="2407564" y="410057"/>
                </a:lnTo>
                <a:lnTo>
                  <a:pt x="2453983" y="561975"/>
                </a:lnTo>
                <a:lnTo>
                  <a:pt x="2574848" y="561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63388" y="1691849"/>
            <a:ext cx="1120775" cy="561340"/>
          </a:xfrm>
          <a:custGeom>
            <a:avLst/>
            <a:gdLst/>
            <a:ahLst/>
            <a:cxnLst/>
            <a:rect l="l" t="t" r="r" b="b"/>
            <a:pathLst>
              <a:path w="1120775" h="561339">
                <a:moveTo>
                  <a:pt x="562546" y="280670"/>
                </a:moveTo>
                <a:lnTo>
                  <a:pt x="560095" y="250190"/>
                </a:lnTo>
                <a:lnTo>
                  <a:pt x="558863" y="234950"/>
                </a:lnTo>
                <a:lnTo>
                  <a:pt x="552907" y="210820"/>
                </a:lnTo>
                <a:lnTo>
                  <a:pt x="548208" y="191770"/>
                </a:lnTo>
                <a:lnTo>
                  <a:pt x="538073" y="167640"/>
                </a:lnTo>
                <a:lnTo>
                  <a:pt x="533819" y="157480"/>
                </a:lnTo>
                <a:lnTo>
                  <a:pt x="531152" y="151130"/>
                </a:lnTo>
                <a:lnTo>
                  <a:pt x="523201" y="138341"/>
                </a:lnTo>
                <a:lnTo>
                  <a:pt x="523201" y="350520"/>
                </a:lnTo>
                <a:lnTo>
                  <a:pt x="521754" y="355600"/>
                </a:lnTo>
                <a:lnTo>
                  <a:pt x="519772" y="356870"/>
                </a:lnTo>
                <a:lnTo>
                  <a:pt x="516648" y="356870"/>
                </a:lnTo>
                <a:lnTo>
                  <a:pt x="414782" y="326390"/>
                </a:lnTo>
                <a:lnTo>
                  <a:pt x="413473" y="330200"/>
                </a:lnTo>
                <a:lnTo>
                  <a:pt x="412013" y="334010"/>
                </a:lnTo>
                <a:lnTo>
                  <a:pt x="410387" y="337820"/>
                </a:lnTo>
                <a:lnTo>
                  <a:pt x="480606" y="370840"/>
                </a:lnTo>
                <a:lnTo>
                  <a:pt x="481634" y="374650"/>
                </a:lnTo>
                <a:lnTo>
                  <a:pt x="479577" y="378460"/>
                </a:lnTo>
                <a:lnTo>
                  <a:pt x="477786" y="379730"/>
                </a:lnTo>
                <a:lnTo>
                  <a:pt x="474459" y="379730"/>
                </a:lnTo>
                <a:lnTo>
                  <a:pt x="406082" y="346710"/>
                </a:lnTo>
                <a:lnTo>
                  <a:pt x="404329" y="349250"/>
                </a:lnTo>
                <a:lnTo>
                  <a:pt x="402437" y="353060"/>
                </a:lnTo>
                <a:lnTo>
                  <a:pt x="400431" y="356870"/>
                </a:lnTo>
                <a:lnTo>
                  <a:pt x="423024" y="372110"/>
                </a:lnTo>
                <a:lnTo>
                  <a:pt x="423608" y="374650"/>
                </a:lnTo>
                <a:lnTo>
                  <a:pt x="421068" y="378460"/>
                </a:lnTo>
                <a:lnTo>
                  <a:pt x="419519" y="379730"/>
                </a:lnTo>
                <a:lnTo>
                  <a:pt x="415950" y="379730"/>
                </a:lnTo>
                <a:lnTo>
                  <a:pt x="394830" y="364490"/>
                </a:lnTo>
                <a:lnTo>
                  <a:pt x="391629" y="369570"/>
                </a:lnTo>
                <a:lnTo>
                  <a:pt x="388188" y="373380"/>
                </a:lnTo>
                <a:lnTo>
                  <a:pt x="384505" y="377190"/>
                </a:lnTo>
                <a:lnTo>
                  <a:pt x="438950" y="431800"/>
                </a:lnTo>
                <a:lnTo>
                  <a:pt x="438950" y="434340"/>
                </a:lnTo>
                <a:lnTo>
                  <a:pt x="436029" y="438150"/>
                </a:lnTo>
                <a:lnTo>
                  <a:pt x="430911" y="438150"/>
                </a:lnTo>
                <a:lnTo>
                  <a:pt x="377456" y="384810"/>
                </a:lnTo>
                <a:lnTo>
                  <a:pt x="372833" y="388620"/>
                </a:lnTo>
                <a:lnTo>
                  <a:pt x="367906" y="392430"/>
                </a:lnTo>
                <a:lnTo>
                  <a:pt x="362724" y="396240"/>
                </a:lnTo>
                <a:lnTo>
                  <a:pt x="411873" y="471170"/>
                </a:lnTo>
                <a:lnTo>
                  <a:pt x="413359" y="473710"/>
                </a:lnTo>
                <a:lnTo>
                  <a:pt x="412711" y="477520"/>
                </a:lnTo>
                <a:lnTo>
                  <a:pt x="409549" y="478790"/>
                </a:lnTo>
                <a:lnTo>
                  <a:pt x="404444" y="478790"/>
                </a:lnTo>
                <a:lnTo>
                  <a:pt x="354406" y="401320"/>
                </a:lnTo>
                <a:lnTo>
                  <a:pt x="350520" y="403860"/>
                </a:lnTo>
                <a:lnTo>
                  <a:pt x="346494" y="406400"/>
                </a:lnTo>
                <a:lnTo>
                  <a:pt x="342366" y="408940"/>
                </a:lnTo>
                <a:lnTo>
                  <a:pt x="378460" y="491490"/>
                </a:lnTo>
                <a:lnTo>
                  <a:pt x="377291" y="494030"/>
                </a:lnTo>
                <a:lnTo>
                  <a:pt x="374103" y="495300"/>
                </a:lnTo>
                <a:lnTo>
                  <a:pt x="370840" y="495300"/>
                </a:lnTo>
                <a:lnTo>
                  <a:pt x="368998" y="494030"/>
                </a:lnTo>
                <a:lnTo>
                  <a:pt x="333197" y="412750"/>
                </a:lnTo>
                <a:lnTo>
                  <a:pt x="319887" y="416560"/>
                </a:lnTo>
                <a:lnTo>
                  <a:pt x="346265" y="524510"/>
                </a:lnTo>
                <a:lnTo>
                  <a:pt x="344627" y="527050"/>
                </a:lnTo>
                <a:lnTo>
                  <a:pt x="341528" y="527050"/>
                </a:lnTo>
                <a:lnTo>
                  <a:pt x="341122" y="528320"/>
                </a:lnTo>
                <a:lnTo>
                  <a:pt x="338493" y="528320"/>
                </a:lnTo>
                <a:lnTo>
                  <a:pt x="336461" y="525780"/>
                </a:lnTo>
                <a:lnTo>
                  <a:pt x="328015" y="491490"/>
                </a:lnTo>
                <a:lnTo>
                  <a:pt x="317703" y="449580"/>
                </a:lnTo>
                <a:lnTo>
                  <a:pt x="310197" y="419100"/>
                </a:lnTo>
                <a:lnTo>
                  <a:pt x="306184" y="420370"/>
                </a:lnTo>
                <a:lnTo>
                  <a:pt x="302094" y="420370"/>
                </a:lnTo>
                <a:lnTo>
                  <a:pt x="297980" y="421640"/>
                </a:lnTo>
                <a:lnTo>
                  <a:pt x="300075" y="447040"/>
                </a:lnTo>
                <a:lnTo>
                  <a:pt x="298030" y="449580"/>
                </a:lnTo>
                <a:lnTo>
                  <a:pt x="292290" y="449580"/>
                </a:lnTo>
                <a:lnTo>
                  <a:pt x="290106" y="447040"/>
                </a:lnTo>
                <a:lnTo>
                  <a:pt x="288112" y="422910"/>
                </a:lnTo>
                <a:lnTo>
                  <a:pt x="288010" y="421640"/>
                </a:lnTo>
                <a:lnTo>
                  <a:pt x="285775" y="421640"/>
                </a:lnTo>
                <a:lnTo>
                  <a:pt x="283540" y="422910"/>
                </a:lnTo>
                <a:lnTo>
                  <a:pt x="280327" y="422910"/>
                </a:lnTo>
                <a:lnTo>
                  <a:pt x="279374" y="421640"/>
                </a:lnTo>
                <a:lnTo>
                  <a:pt x="278409" y="421640"/>
                </a:lnTo>
                <a:lnTo>
                  <a:pt x="274701" y="488950"/>
                </a:lnTo>
                <a:lnTo>
                  <a:pt x="272491" y="491490"/>
                </a:lnTo>
                <a:lnTo>
                  <a:pt x="266827" y="491490"/>
                </a:lnTo>
                <a:lnTo>
                  <a:pt x="264718" y="488950"/>
                </a:lnTo>
                <a:lnTo>
                  <a:pt x="268439" y="421640"/>
                </a:lnTo>
                <a:lnTo>
                  <a:pt x="263626" y="421640"/>
                </a:lnTo>
                <a:lnTo>
                  <a:pt x="254228" y="419100"/>
                </a:lnTo>
                <a:lnTo>
                  <a:pt x="227545" y="534670"/>
                </a:lnTo>
                <a:lnTo>
                  <a:pt x="225501" y="535940"/>
                </a:lnTo>
                <a:lnTo>
                  <a:pt x="219392" y="535940"/>
                </a:lnTo>
                <a:lnTo>
                  <a:pt x="217716" y="533400"/>
                </a:lnTo>
                <a:lnTo>
                  <a:pt x="227126" y="492760"/>
                </a:lnTo>
                <a:lnTo>
                  <a:pt x="244475" y="417830"/>
                </a:lnTo>
                <a:lnTo>
                  <a:pt x="238633" y="415290"/>
                </a:lnTo>
                <a:lnTo>
                  <a:pt x="232905" y="414020"/>
                </a:lnTo>
                <a:lnTo>
                  <a:pt x="227380" y="411480"/>
                </a:lnTo>
                <a:lnTo>
                  <a:pt x="191833" y="490220"/>
                </a:lnTo>
                <a:lnTo>
                  <a:pt x="190969" y="491490"/>
                </a:lnTo>
                <a:lnTo>
                  <a:pt x="189166" y="492760"/>
                </a:lnTo>
                <a:lnTo>
                  <a:pt x="185889" y="492760"/>
                </a:lnTo>
                <a:lnTo>
                  <a:pt x="182676" y="491490"/>
                </a:lnTo>
                <a:lnTo>
                  <a:pt x="181584" y="488950"/>
                </a:lnTo>
                <a:lnTo>
                  <a:pt x="183870" y="483870"/>
                </a:lnTo>
                <a:lnTo>
                  <a:pt x="218287" y="407670"/>
                </a:lnTo>
                <a:lnTo>
                  <a:pt x="214515" y="405130"/>
                </a:lnTo>
                <a:lnTo>
                  <a:pt x="210820" y="403860"/>
                </a:lnTo>
                <a:lnTo>
                  <a:pt x="207238" y="401320"/>
                </a:lnTo>
                <a:lnTo>
                  <a:pt x="152908" y="482600"/>
                </a:lnTo>
                <a:lnTo>
                  <a:pt x="151333" y="483870"/>
                </a:lnTo>
                <a:lnTo>
                  <a:pt x="147802" y="483870"/>
                </a:lnTo>
                <a:lnTo>
                  <a:pt x="144665" y="481330"/>
                </a:lnTo>
                <a:lnTo>
                  <a:pt x="144018" y="478790"/>
                </a:lnTo>
                <a:lnTo>
                  <a:pt x="166827" y="444500"/>
                </a:lnTo>
                <a:lnTo>
                  <a:pt x="198932" y="396240"/>
                </a:lnTo>
                <a:lnTo>
                  <a:pt x="192354" y="391160"/>
                </a:lnTo>
                <a:lnTo>
                  <a:pt x="186220" y="386080"/>
                </a:lnTo>
                <a:lnTo>
                  <a:pt x="180568" y="379730"/>
                </a:lnTo>
                <a:lnTo>
                  <a:pt x="110972" y="443230"/>
                </a:lnTo>
                <a:lnTo>
                  <a:pt x="109766" y="444500"/>
                </a:lnTo>
                <a:lnTo>
                  <a:pt x="107213" y="444500"/>
                </a:lnTo>
                <a:lnTo>
                  <a:pt x="105854" y="443230"/>
                </a:lnTo>
                <a:lnTo>
                  <a:pt x="103009" y="440690"/>
                </a:lnTo>
                <a:lnTo>
                  <a:pt x="103149" y="436880"/>
                </a:lnTo>
                <a:lnTo>
                  <a:pt x="139192" y="403860"/>
                </a:lnTo>
                <a:lnTo>
                  <a:pt x="173837" y="372110"/>
                </a:lnTo>
                <a:lnTo>
                  <a:pt x="171742" y="369570"/>
                </a:lnTo>
                <a:lnTo>
                  <a:pt x="169710" y="367030"/>
                </a:lnTo>
                <a:lnTo>
                  <a:pt x="167779" y="364490"/>
                </a:lnTo>
                <a:lnTo>
                  <a:pt x="111252" y="403860"/>
                </a:lnTo>
                <a:lnTo>
                  <a:pt x="107696" y="403860"/>
                </a:lnTo>
                <a:lnTo>
                  <a:pt x="106133" y="402590"/>
                </a:lnTo>
                <a:lnTo>
                  <a:pt x="103593" y="398780"/>
                </a:lnTo>
                <a:lnTo>
                  <a:pt x="104165" y="396240"/>
                </a:lnTo>
                <a:lnTo>
                  <a:pt x="109778" y="392430"/>
                </a:lnTo>
                <a:lnTo>
                  <a:pt x="162166" y="356870"/>
                </a:lnTo>
                <a:lnTo>
                  <a:pt x="160058" y="353060"/>
                </a:lnTo>
                <a:lnTo>
                  <a:pt x="158089" y="349250"/>
                </a:lnTo>
                <a:lnTo>
                  <a:pt x="156273" y="346710"/>
                </a:lnTo>
                <a:lnTo>
                  <a:pt x="58648" y="392430"/>
                </a:lnTo>
                <a:lnTo>
                  <a:pt x="53530" y="392430"/>
                </a:lnTo>
                <a:lnTo>
                  <a:pt x="51485" y="387350"/>
                </a:lnTo>
                <a:lnTo>
                  <a:pt x="52527" y="384810"/>
                </a:lnTo>
                <a:lnTo>
                  <a:pt x="125806" y="349250"/>
                </a:lnTo>
                <a:lnTo>
                  <a:pt x="151980" y="336550"/>
                </a:lnTo>
                <a:lnTo>
                  <a:pt x="150101" y="332740"/>
                </a:lnTo>
                <a:lnTo>
                  <a:pt x="148412" y="327660"/>
                </a:lnTo>
                <a:lnTo>
                  <a:pt x="146964" y="323850"/>
                </a:lnTo>
                <a:lnTo>
                  <a:pt x="54444" y="349250"/>
                </a:lnTo>
                <a:lnTo>
                  <a:pt x="51371" y="349250"/>
                </a:lnTo>
                <a:lnTo>
                  <a:pt x="49364" y="347980"/>
                </a:lnTo>
                <a:lnTo>
                  <a:pt x="47993" y="342900"/>
                </a:lnTo>
                <a:lnTo>
                  <a:pt x="49542" y="340360"/>
                </a:lnTo>
                <a:lnTo>
                  <a:pt x="144373" y="313690"/>
                </a:lnTo>
                <a:lnTo>
                  <a:pt x="143827" y="311150"/>
                </a:lnTo>
                <a:lnTo>
                  <a:pt x="143548" y="309880"/>
                </a:lnTo>
                <a:lnTo>
                  <a:pt x="142811" y="306070"/>
                </a:lnTo>
                <a:lnTo>
                  <a:pt x="142252" y="303530"/>
                </a:lnTo>
                <a:lnTo>
                  <a:pt x="80886" y="311150"/>
                </a:lnTo>
                <a:lnTo>
                  <a:pt x="77978" y="311150"/>
                </a:lnTo>
                <a:lnTo>
                  <a:pt x="75819" y="308610"/>
                </a:lnTo>
                <a:lnTo>
                  <a:pt x="75171" y="303530"/>
                </a:lnTo>
                <a:lnTo>
                  <a:pt x="77127" y="300990"/>
                </a:lnTo>
                <a:lnTo>
                  <a:pt x="141147" y="293370"/>
                </a:lnTo>
                <a:lnTo>
                  <a:pt x="140843" y="289560"/>
                </a:lnTo>
                <a:lnTo>
                  <a:pt x="140652" y="285750"/>
                </a:lnTo>
                <a:lnTo>
                  <a:pt x="140766" y="276860"/>
                </a:lnTo>
                <a:lnTo>
                  <a:pt x="68199" y="271780"/>
                </a:lnTo>
                <a:lnTo>
                  <a:pt x="66103" y="270510"/>
                </a:lnTo>
                <a:lnTo>
                  <a:pt x="66459" y="264160"/>
                </a:lnTo>
                <a:lnTo>
                  <a:pt x="68808" y="262890"/>
                </a:lnTo>
                <a:lnTo>
                  <a:pt x="141427" y="266700"/>
                </a:lnTo>
                <a:lnTo>
                  <a:pt x="141808" y="262890"/>
                </a:lnTo>
                <a:lnTo>
                  <a:pt x="142201" y="259080"/>
                </a:lnTo>
                <a:lnTo>
                  <a:pt x="143560" y="252730"/>
                </a:lnTo>
                <a:lnTo>
                  <a:pt x="145440" y="245110"/>
                </a:lnTo>
                <a:lnTo>
                  <a:pt x="40868" y="213360"/>
                </a:lnTo>
                <a:lnTo>
                  <a:pt x="39357" y="210820"/>
                </a:lnTo>
                <a:lnTo>
                  <a:pt x="40932" y="205740"/>
                </a:lnTo>
                <a:lnTo>
                  <a:pt x="43726" y="204470"/>
                </a:lnTo>
                <a:lnTo>
                  <a:pt x="148386" y="236220"/>
                </a:lnTo>
                <a:lnTo>
                  <a:pt x="149733" y="232410"/>
                </a:lnTo>
                <a:lnTo>
                  <a:pt x="151231" y="228600"/>
                </a:lnTo>
                <a:lnTo>
                  <a:pt x="152895" y="224790"/>
                </a:lnTo>
                <a:lnTo>
                  <a:pt x="110858" y="204470"/>
                </a:lnTo>
                <a:lnTo>
                  <a:pt x="81953" y="190500"/>
                </a:lnTo>
                <a:lnTo>
                  <a:pt x="80924" y="186690"/>
                </a:lnTo>
                <a:lnTo>
                  <a:pt x="82092" y="184150"/>
                </a:lnTo>
                <a:lnTo>
                  <a:pt x="83299" y="181610"/>
                </a:lnTo>
                <a:lnTo>
                  <a:pt x="86283" y="181610"/>
                </a:lnTo>
                <a:lnTo>
                  <a:pt x="157276" y="215900"/>
                </a:lnTo>
                <a:lnTo>
                  <a:pt x="159042" y="212090"/>
                </a:lnTo>
                <a:lnTo>
                  <a:pt x="160959" y="208280"/>
                </a:lnTo>
                <a:lnTo>
                  <a:pt x="162991" y="205740"/>
                </a:lnTo>
                <a:lnTo>
                  <a:pt x="139522" y="189230"/>
                </a:lnTo>
                <a:lnTo>
                  <a:pt x="138925" y="186690"/>
                </a:lnTo>
                <a:lnTo>
                  <a:pt x="142062" y="181610"/>
                </a:lnTo>
                <a:lnTo>
                  <a:pt x="145161" y="181610"/>
                </a:lnTo>
                <a:lnTo>
                  <a:pt x="168668" y="196850"/>
                </a:lnTo>
                <a:lnTo>
                  <a:pt x="171869" y="193040"/>
                </a:lnTo>
                <a:lnTo>
                  <a:pt x="175336" y="189230"/>
                </a:lnTo>
                <a:lnTo>
                  <a:pt x="179006" y="185420"/>
                </a:lnTo>
                <a:lnTo>
                  <a:pt x="175221" y="181610"/>
                </a:lnTo>
                <a:lnTo>
                  <a:pt x="123596" y="129540"/>
                </a:lnTo>
                <a:lnTo>
                  <a:pt x="123596" y="127000"/>
                </a:lnTo>
                <a:lnTo>
                  <a:pt x="127482" y="123190"/>
                </a:lnTo>
                <a:lnTo>
                  <a:pt x="130670" y="123190"/>
                </a:lnTo>
                <a:lnTo>
                  <a:pt x="186093" y="177800"/>
                </a:lnTo>
                <a:lnTo>
                  <a:pt x="190690" y="173990"/>
                </a:lnTo>
                <a:lnTo>
                  <a:pt x="195567" y="170180"/>
                </a:lnTo>
                <a:lnTo>
                  <a:pt x="200685" y="166370"/>
                </a:lnTo>
                <a:lnTo>
                  <a:pt x="172440" y="123190"/>
                </a:lnTo>
                <a:lnTo>
                  <a:pt x="149174" y="87630"/>
                </a:lnTo>
                <a:lnTo>
                  <a:pt x="149834" y="85090"/>
                </a:lnTo>
                <a:lnTo>
                  <a:pt x="154457" y="81280"/>
                </a:lnTo>
                <a:lnTo>
                  <a:pt x="157556" y="82550"/>
                </a:lnTo>
                <a:lnTo>
                  <a:pt x="209080" y="161290"/>
                </a:lnTo>
                <a:lnTo>
                  <a:pt x="212902" y="158750"/>
                </a:lnTo>
                <a:lnTo>
                  <a:pt x="216852" y="156210"/>
                </a:lnTo>
                <a:lnTo>
                  <a:pt x="220903" y="154940"/>
                </a:lnTo>
                <a:lnTo>
                  <a:pt x="189039" y="81280"/>
                </a:lnTo>
                <a:lnTo>
                  <a:pt x="184099" y="69850"/>
                </a:lnTo>
                <a:lnTo>
                  <a:pt x="185254" y="67310"/>
                </a:lnTo>
                <a:lnTo>
                  <a:pt x="190309" y="64770"/>
                </a:lnTo>
                <a:lnTo>
                  <a:pt x="193268" y="66040"/>
                </a:lnTo>
                <a:lnTo>
                  <a:pt x="230073" y="151130"/>
                </a:lnTo>
                <a:lnTo>
                  <a:pt x="234327" y="148590"/>
                </a:lnTo>
                <a:lnTo>
                  <a:pt x="243103" y="146050"/>
                </a:lnTo>
                <a:lnTo>
                  <a:pt x="223139" y="64770"/>
                </a:lnTo>
                <a:lnTo>
                  <a:pt x="216281" y="36830"/>
                </a:lnTo>
                <a:lnTo>
                  <a:pt x="217932" y="34290"/>
                </a:lnTo>
                <a:lnTo>
                  <a:pt x="223266" y="33020"/>
                </a:lnTo>
                <a:lnTo>
                  <a:pt x="225996" y="34290"/>
                </a:lnTo>
                <a:lnTo>
                  <a:pt x="252818" y="143510"/>
                </a:lnTo>
                <a:lnTo>
                  <a:pt x="256730" y="143510"/>
                </a:lnTo>
                <a:lnTo>
                  <a:pt x="260718" y="142240"/>
                </a:lnTo>
                <a:lnTo>
                  <a:pt x="264744" y="142240"/>
                </a:lnTo>
                <a:lnTo>
                  <a:pt x="262470" y="114300"/>
                </a:lnTo>
                <a:lnTo>
                  <a:pt x="264515" y="111760"/>
                </a:lnTo>
                <a:lnTo>
                  <a:pt x="270027" y="111760"/>
                </a:lnTo>
                <a:lnTo>
                  <a:pt x="272427" y="114300"/>
                </a:lnTo>
                <a:lnTo>
                  <a:pt x="274701" y="140970"/>
                </a:lnTo>
                <a:lnTo>
                  <a:pt x="284022" y="140970"/>
                </a:lnTo>
                <a:lnTo>
                  <a:pt x="285648" y="111760"/>
                </a:lnTo>
                <a:lnTo>
                  <a:pt x="287858" y="72390"/>
                </a:lnTo>
                <a:lnTo>
                  <a:pt x="290233" y="69850"/>
                </a:lnTo>
                <a:lnTo>
                  <a:pt x="295719" y="69850"/>
                </a:lnTo>
                <a:lnTo>
                  <a:pt x="297840" y="72390"/>
                </a:lnTo>
                <a:lnTo>
                  <a:pt x="294005" y="142240"/>
                </a:lnTo>
                <a:lnTo>
                  <a:pt x="303326" y="142240"/>
                </a:lnTo>
                <a:lnTo>
                  <a:pt x="307886" y="143510"/>
                </a:lnTo>
                <a:lnTo>
                  <a:pt x="325031" y="69850"/>
                </a:lnTo>
                <a:lnTo>
                  <a:pt x="333603" y="33020"/>
                </a:lnTo>
                <a:lnTo>
                  <a:pt x="335089" y="26670"/>
                </a:lnTo>
                <a:lnTo>
                  <a:pt x="337756" y="24130"/>
                </a:lnTo>
                <a:lnTo>
                  <a:pt x="343141" y="25400"/>
                </a:lnTo>
                <a:lnTo>
                  <a:pt x="344830" y="27940"/>
                </a:lnTo>
                <a:lnTo>
                  <a:pt x="317627" y="146050"/>
                </a:lnTo>
                <a:lnTo>
                  <a:pt x="323380" y="147320"/>
                </a:lnTo>
                <a:lnTo>
                  <a:pt x="328980" y="149860"/>
                </a:lnTo>
                <a:lnTo>
                  <a:pt x="334403" y="151130"/>
                </a:lnTo>
                <a:lnTo>
                  <a:pt x="371868" y="68580"/>
                </a:lnTo>
                <a:lnTo>
                  <a:pt x="374827" y="67310"/>
                </a:lnTo>
                <a:lnTo>
                  <a:pt x="379844" y="69850"/>
                </a:lnTo>
                <a:lnTo>
                  <a:pt x="380974" y="73660"/>
                </a:lnTo>
                <a:lnTo>
                  <a:pt x="343522" y="154940"/>
                </a:lnTo>
                <a:lnTo>
                  <a:pt x="347243" y="157480"/>
                </a:lnTo>
                <a:lnTo>
                  <a:pt x="350888" y="158750"/>
                </a:lnTo>
                <a:lnTo>
                  <a:pt x="354406" y="161290"/>
                </a:lnTo>
                <a:lnTo>
                  <a:pt x="408660" y="80010"/>
                </a:lnTo>
                <a:lnTo>
                  <a:pt x="410197" y="77470"/>
                </a:lnTo>
                <a:lnTo>
                  <a:pt x="413296" y="77470"/>
                </a:lnTo>
                <a:lnTo>
                  <a:pt x="417893" y="80010"/>
                </a:lnTo>
                <a:lnTo>
                  <a:pt x="418515" y="82550"/>
                </a:lnTo>
                <a:lnTo>
                  <a:pt x="362724" y="167640"/>
                </a:lnTo>
                <a:lnTo>
                  <a:pt x="369239" y="171450"/>
                </a:lnTo>
                <a:lnTo>
                  <a:pt x="375361" y="176530"/>
                </a:lnTo>
                <a:lnTo>
                  <a:pt x="380974" y="182880"/>
                </a:lnTo>
                <a:lnTo>
                  <a:pt x="452640" y="116840"/>
                </a:lnTo>
                <a:lnTo>
                  <a:pt x="455803" y="116840"/>
                </a:lnTo>
                <a:lnTo>
                  <a:pt x="459536" y="120650"/>
                </a:lnTo>
                <a:lnTo>
                  <a:pt x="459409" y="124460"/>
                </a:lnTo>
                <a:lnTo>
                  <a:pt x="387756" y="190500"/>
                </a:lnTo>
                <a:lnTo>
                  <a:pt x="389851" y="191770"/>
                </a:lnTo>
                <a:lnTo>
                  <a:pt x="391896" y="194310"/>
                </a:lnTo>
                <a:lnTo>
                  <a:pt x="393827" y="196850"/>
                </a:lnTo>
                <a:lnTo>
                  <a:pt x="452716" y="157480"/>
                </a:lnTo>
                <a:lnTo>
                  <a:pt x="455815" y="157480"/>
                </a:lnTo>
                <a:lnTo>
                  <a:pt x="458939" y="162560"/>
                </a:lnTo>
                <a:lnTo>
                  <a:pt x="458381" y="165100"/>
                </a:lnTo>
                <a:lnTo>
                  <a:pt x="399516" y="205740"/>
                </a:lnTo>
                <a:lnTo>
                  <a:pt x="401624" y="208280"/>
                </a:lnTo>
                <a:lnTo>
                  <a:pt x="403631" y="212090"/>
                </a:lnTo>
                <a:lnTo>
                  <a:pt x="405472" y="215900"/>
                </a:lnTo>
                <a:lnTo>
                  <a:pt x="503224" y="168910"/>
                </a:lnTo>
                <a:lnTo>
                  <a:pt x="505688" y="167640"/>
                </a:lnTo>
                <a:lnTo>
                  <a:pt x="508685" y="168910"/>
                </a:lnTo>
                <a:lnTo>
                  <a:pt x="511073" y="173990"/>
                </a:lnTo>
                <a:lnTo>
                  <a:pt x="510019" y="176530"/>
                </a:lnTo>
                <a:lnTo>
                  <a:pt x="409841" y="224790"/>
                </a:lnTo>
                <a:lnTo>
                  <a:pt x="411772" y="228600"/>
                </a:lnTo>
                <a:lnTo>
                  <a:pt x="413486" y="233680"/>
                </a:lnTo>
                <a:lnTo>
                  <a:pt x="414972" y="237490"/>
                </a:lnTo>
                <a:lnTo>
                  <a:pt x="510298" y="210820"/>
                </a:lnTo>
                <a:lnTo>
                  <a:pt x="513067" y="213360"/>
                </a:lnTo>
                <a:lnTo>
                  <a:pt x="514553" y="218440"/>
                </a:lnTo>
                <a:lnTo>
                  <a:pt x="513003" y="220980"/>
                </a:lnTo>
                <a:lnTo>
                  <a:pt x="417741" y="247650"/>
                </a:lnTo>
                <a:lnTo>
                  <a:pt x="418617" y="251460"/>
                </a:lnTo>
                <a:lnTo>
                  <a:pt x="419354" y="255270"/>
                </a:lnTo>
                <a:lnTo>
                  <a:pt x="419963" y="259080"/>
                </a:lnTo>
                <a:lnTo>
                  <a:pt x="484225" y="250190"/>
                </a:lnTo>
                <a:lnTo>
                  <a:pt x="486714" y="252730"/>
                </a:lnTo>
                <a:lnTo>
                  <a:pt x="487387" y="257810"/>
                </a:lnTo>
                <a:lnTo>
                  <a:pt x="485419" y="260350"/>
                </a:lnTo>
                <a:lnTo>
                  <a:pt x="421259" y="267970"/>
                </a:lnTo>
                <a:lnTo>
                  <a:pt x="421665" y="273050"/>
                </a:lnTo>
                <a:lnTo>
                  <a:pt x="421906" y="276860"/>
                </a:lnTo>
                <a:lnTo>
                  <a:pt x="421906" y="283210"/>
                </a:lnTo>
                <a:lnTo>
                  <a:pt x="421830" y="284480"/>
                </a:lnTo>
                <a:lnTo>
                  <a:pt x="494347" y="289560"/>
                </a:lnTo>
                <a:lnTo>
                  <a:pt x="496443" y="290830"/>
                </a:lnTo>
                <a:lnTo>
                  <a:pt x="496087" y="297180"/>
                </a:lnTo>
                <a:lnTo>
                  <a:pt x="493890" y="298450"/>
                </a:lnTo>
                <a:lnTo>
                  <a:pt x="490956" y="298450"/>
                </a:lnTo>
                <a:lnTo>
                  <a:pt x="421297" y="294640"/>
                </a:lnTo>
                <a:lnTo>
                  <a:pt x="420624" y="302260"/>
                </a:lnTo>
                <a:lnTo>
                  <a:pt x="419379" y="308610"/>
                </a:lnTo>
                <a:lnTo>
                  <a:pt x="417601" y="316230"/>
                </a:lnTo>
                <a:lnTo>
                  <a:pt x="521690" y="347980"/>
                </a:lnTo>
                <a:lnTo>
                  <a:pt x="523201" y="350520"/>
                </a:lnTo>
                <a:lnTo>
                  <a:pt x="523201" y="138341"/>
                </a:lnTo>
                <a:lnTo>
                  <a:pt x="509854" y="116840"/>
                </a:lnTo>
                <a:lnTo>
                  <a:pt x="508279" y="114300"/>
                </a:lnTo>
                <a:lnTo>
                  <a:pt x="480161" y="81280"/>
                </a:lnTo>
                <a:lnTo>
                  <a:pt x="475691" y="77470"/>
                </a:lnTo>
                <a:lnTo>
                  <a:pt x="463778" y="67310"/>
                </a:lnTo>
                <a:lnTo>
                  <a:pt x="447382" y="53340"/>
                </a:lnTo>
                <a:lnTo>
                  <a:pt x="410540" y="30480"/>
                </a:lnTo>
                <a:lnTo>
                  <a:pt x="395008" y="24130"/>
                </a:lnTo>
                <a:lnTo>
                  <a:pt x="370179" y="13970"/>
                </a:lnTo>
                <a:lnTo>
                  <a:pt x="326898" y="2540"/>
                </a:lnTo>
                <a:lnTo>
                  <a:pt x="281279" y="0"/>
                </a:lnTo>
                <a:lnTo>
                  <a:pt x="235661" y="2540"/>
                </a:lnTo>
                <a:lnTo>
                  <a:pt x="192379" y="13970"/>
                </a:lnTo>
                <a:lnTo>
                  <a:pt x="152019" y="30480"/>
                </a:lnTo>
                <a:lnTo>
                  <a:pt x="115163" y="53340"/>
                </a:lnTo>
                <a:lnTo>
                  <a:pt x="82384" y="81280"/>
                </a:lnTo>
                <a:lnTo>
                  <a:pt x="54279" y="114300"/>
                </a:lnTo>
                <a:lnTo>
                  <a:pt x="31407" y="151130"/>
                </a:lnTo>
                <a:lnTo>
                  <a:pt x="14351" y="191770"/>
                </a:lnTo>
                <a:lnTo>
                  <a:pt x="3683" y="234950"/>
                </a:lnTo>
                <a:lnTo>
                  <a:pt x="0" y="280670"/>
                </a:lnTo>
                <a:lnTo>
                  <a:pt x="3683" y="326390"/>
                </a:lnTo>
                <a:lnTo>
                  <a:pt x="14351" y="369570"/>
                </a:lnTo>
                <a:lnTo>
                  <a:pt x="31407" y="410210"/>
                </a:lnTo>
                <a:lnTo>
                  <a:pt x="54279" y="447040"/>
                </a:lnTo>
                <a:lnTo>
                  <a:pt x="82384" y="480060"/>
                </a:lnTo>
                <a:lnTo>
                  <a:pt x="115163" y="508000"/>
                </a:lnTo>
                <a:lnTo>
                  <a:pt x="152019" y="530860"/>
                </a:lnTo>
                <a:lnTo>
                  <a:pt x="192379" y="547370"/>
                </a:lnTo>
                <a:lnTo>
                  <a:pt x="235661" y="558800"/>
                </a:lnTo>
                <a:lnTo>
                  <a:pt x="281279" y="561340"/>
                </a:lnTo>
                <a:lnTo>
                  <a:pt x="326898" y="558800"/>
                </a:lnTo>
                <a:lnTo>
                  <a:pt x="370179" y="547370"/>
                </a:lnTo>
                <a:lnTo>
                  <a:pt x="398119" y="535940"/>
                </a:lnTo>
                <a:lnTo>
                  <a:pt x="410540" y="530860"/>
                </a:lnTo>
                <a:lnTo>
                  <a:pt x="414629" y="528320"/>
                </a:lnTo>
                <a:lnTo>
                  <a:pt x="447382" y="508000"/>
                </a:lnTo>
                <a:lnTo>
                  <a:pt x="462280" y="495300"/>
                </a:lnTo>
                <a:lnTo>
                  <a:pt x="480161" y="480060"/>
                </a:lnTo>
                <a:lnTo>
                  <a:pt x="481241" y="478790"/>
                </a:lnTo>
                <a:lnTo>
                  <a:pt x="508279" y="447040"/>
                </a:lnTo>
                <a:lnTo>
                  <a:pt x="513791" y="438150"/>
                </a:lnTo>
                <a:lnTo>
                  <a:pt x="531152" y="410210"/>
                </a:lnTo>
                <a:lnTo>
                  <a:pt x="543941" y="379730"/>
                </a:lnTo>
                <a:lnTo>
                  <a:pt x="548208" y="369570"/>
                </a:lnTo>
                <a:lnTo>
                  <a:pt x="551332" y="356870"/>
                </a:lnTo>
                <a:lnTo>
                  <a:pt x="558863" y="326390"/>
                </a:lnTo>
                <a:lnTo>
                  <a:pt x="561111" y="298450"/>
                </a:lnTo>
                <a:lnTo>
                  <a:pt x="562546" y="280670"/>
                </a:lnTo>
                <a:close/>
              </a:path>
              <a:path w="1120775" h="561339">
                <a:moveTo>
                  <a:pt x="1120559" y="229793"/>
                </a:moveTo>
                <a:lnTo>
                  <a:pt x="913904" y="229793"/>
                </a:lnTo>
                <a:lnTo>
                  <a:pt x="913904" y="18973"/>
                </a:lnTo>
                <a:lnTo>
                  <a:pt x="804887" y="18973"/>
                </a:lnTo>
                <a:lnTo>
                  <a:pt x="804887" y="229793"/>
                </a:lnTo>
                <a:lnTo>
                  <a:pt x="598220" y="229793"/>
                </a:lnTo>
                <a:lnTo>
                  <a:pt x="598220" y="330123"/>
                </a:lnTo>
                <a:lnTo>
                  <a:pt x="804887" y="330123"/>
                </a:lnTo>
                <a:lnTo>
                  <a:pt x="804887" y="540943"/>
                </a:lnTo>
                <a:lnTo>
                  <a:pt x="913904" y="540943"/>
                </a:lnTo>
                <a:lnTo>
                  <a:pt x="913904" y="330123"/>
                </a:lnTo>
                <a:lnTo>
                  <a:pt x="1120559" y="330123"/>
                </a:lnTo>
                <a:lnTo>
                  <a:pt x="1120559" y="2297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5307842" y="996780"/>
            <a:ext cx="1762760" cy="227965"/>
            <a:chOff x="15307842" y="996780"/>
            <a:chExt cx="1762760" cy="2279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07842" y="1000790"/>
              <a:ext cx="181376" cy="2194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19966" y="996780"/>
              <a:ext cx="196747" cy="2275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756980" y="1000334"/>
              <a:ext cx="165735" cy="219710"/>
            </a:xfrm>
            <a:custGeom>
              <a:avLst/>
              <a:gdLst/>
              <a:ahLst/>
              <a:cxnLst/>
              <a:rect l="l" t="t" r="r" b="b"/>
              <a:pathLst>
                <a:path w="165734" h="219709">
                  <a:moveTo>
                    <a:pt x="165696" y="179070"/>
                  </a:moveTo>
                  <a:lnTo>
                    <a:pt x="45808" y="179070"/>
                  </a:lnTo>
                  <a:lnTo>
                    <a:pt x="45808" y="127000"/>
                  </a:lnTo>
                  <a:lnTo>
                    <a:pt x="136486" y="127000"/>
                  </a:lnTo>
                  <a:lnTo>
                    <a:pt x="136486" y="87630"/>
                  </a:lnTo>
                  <a:lnTo>
                    <a:pt x="45808" y="87630"/>
                  </a:lnTo>
                  <a:lnTo>
                    <a:pt x="45808" y="41910"/>
                  </a:lnTo>
                  <a:lnTo>
                    <a:pt x="162318" y="41910"/>
                  </a:lnTo>
                  <a:lnTo>
                    <a:pt x="162318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79070"/>
                  </a:lnTo>
                  <a:lnTo>
                    <a:pt x="0" y="219710"/>
                  </a:lnTo>
                  <a:lnTo>
                    <a:pt x="165696" y="219710"/>
                  </a:lnTo>
                  <a:lnTo>
                    <a:pt x="165696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61720" y="1000785"/>
              <a:ext cx="179533" cy="2194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71071" y="996782"/>
              <a:ext cx="213972" cy="227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15168" y="996780"/>
              <a:ext cx="196747" cy="227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41725" y="996780"/>
              <a:ext cx="196758" cy="227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78751" y="1000785"/>
              <a:ext cx="191522" cy="21949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7120999" y="942378"/>
            <a:ext cx="880744" cy="281940"/>
            <a:chOff x="17120999" y="942378"/>
            <a:chExt cx="880744" cy="281940"/>
          </a:xfrm>
        </p:grpSpPr>
        <p:sp>
          <p:nvSpPr>
            <p:cNvPr id="17" name="object 17"/>
            <p:cNvSpPr/>
            <p:nvPr/>
          </p:nvSpPr>
          <p:spPr>
            <a:xfrm>
              <a:off x="17120999" y="942378"/>
              <a:ext cx="191770" cy="278130"/>
            </a:xfrm>
            <a:custGeom>
              <a:avLst/>
              <a:gdLst/>
              <a:ahLst/>
              <a:cxnLst/>
              <a:rect l="l" t="t" r="r" b="b"/>
              <a:pathLst>
                <a:path w="191769" h="278130">
                  <a:moveTo>
                    <a:pt x="42731" y="58406"/>
                  </a:moveTo>
                  <a:lnTo>
                    <a:pt x="0" y="58406"/>
                  </a:lnTo>
                  <a:lnTo>
                    <a:pt x="0" y="277897"/>
                  </a:lnTo>
                  <a:lnTo>
                    <a:pt x="59642" y="277897"/>
                  </a:lnTo>
                  <a:lnTo>
                    <a:pt x="93951" y="211490"/>
                  </a:lnTo>
                  <a:lnTo>
                    <a:pt x="42731" y="211490"/>
                  </a:lnTo>
                  <a:lnTo>
                    <a:pt x="42731" y="58406"/>
                  </a:lnTo>
                  <a:close/>
                </a:path>
                <a:path w="191769" h="278130">
                  <a:moveTo>
                    <a:pt x="191522" y="121420"/>
                  </a:moveTo>
                  <a:lnTo>
                    <a:pt x="148477" y="121420"/>
                  </a:lnTo>
                  <a:lnTo>
                    <a:pt x="148477" y="277897"/>
                  </a:lnTo>
                  <a:lnTo>
                    <a:pt x="191522" y="277897"/>
                  </a:lnTo>
                  <a:lnTo>
                    <a:pt x="191522" y="121420"/>
                  </a:lnTo>
                  <a:close/>
                </a:path>
                <a:path w="191769" h="278130">
                  <a:moveTo>
                    <a:pt x="191522" y="58406"/>
                  </a:moveTo>
                  <a:lnTo>
                    <a:pt x="129734" y="58406"/>
                  </a:lnTo>
                  <a:lnTo>
                    <a:pt x="50720" y="211490"/>
                  </a:lnTo>
                  <a:lnTo>
                    <a:pt x="93951" y="211490"/>
                  </a:lnTo>
                  <a:lnTo>
                    <a:pt x="140487" y="121420"/>
                  </a:lnTo>
                  <a:lnTo>
                    <a:pt x="191522" y="121420"/>
                  </a:lnTo>
                  <a:lnTo>
                    <a:pt x="191522" y="58406"/>
                  </a:lnTo>
                  <a:close/>
                </a:path>
                <a:path w="191769" h="278130">
                  <a:moveTo>
                    <a:pt x="71317" y="0"/>
                  </a:moveTo>
                  <a:lnTo>
                    <a:pt x="37506" y="0"/>
                  </a:lnTo>
                  <a:lnTo>
                    <a:pt x="39263" y="10596"/>
                  </a:lnTo>
                  <a:lnTo>
                    <a:pt x="72436" y="44218"/>
                  </a:lnTo>
                  <a:lnTo>
                    <a:pt x="95609" y="47328"/>
                  </a:lnTo>
                  <a:lnTo>
                    <a:pt x="107856" y="46550"/>
                  </a:lnTo>
                  <a:lnTo>
                    <a:pt x="143422" y="28038"/>
                  </a:lnTo>
                  <a:lnTo>
                    <a:pt x="148846" y="19057"/>
                  </a:lnTo>
                  <a:lnTo>
                    <a:pt x="88426" y="19057"/>
                  </a:lnTo>
                  <a:lnTo>
                    <a:pt x="82740" y="17318"/>
                  </a:lnTo>
                  <a:lnTo>
                    <a:pt x="74343" y="10345"/>
                  </a:lnTo>
                  <a:lnTo>
                    <a:pt x="71934" y="5738"/>
                  </a:lnTo>
                  <a:lnTo>
                    <a:pt x="71317" y="0"/>
                  </a:lnTo>
                  <a:close/>
                </a:path>
                <a:path w="191769" h="278130">
                  <a:moveTo>
                    <a:pt x="153712" y="0"/>
                  </a:moveTo>
                  <a:lnTo>
                    <a:pt x="119891" y="0"/>
                  </a:lnTo>
                  <a:lnTo>
                    <a:pt x="119074" y="5738"/>
                  </a:lnTo>
                  <a:lnTo>
                    <a:pt x="116614" y="10345"/>
                  </a:lnTo>
                  <a:lnTo>
                    <a:pt x="108415" y="17318"/>
                  </a:lnTo>
                  <a:lnTo>
                    <a:pt x="102782" y="19057"/>
                  </a:lnTo>
                  <a:lnTo>
                    <a:pt x="148846" y="19057"/>
                  </a:lnTo>
                  <a:lnTo>
                    <a:pt x="151951" y="10596"/>
                  </a:lnTo>
                  <a:lnTo>
                    <a:pt x="153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52795" y="996780"/>
              <a:ext cx="196747" cy="227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589812" y="1000789"/>
              <a:ext cx="188140" cy="2194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809922" y="1000785"/>
              <a:ext cx="191522" cy="219490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8052169" y="942378"/>
            <a:ext cx="191770" cy="278130"/>
          </a:xfrm>
          <a:custGeom>
            <a:avLst/>
            <a:gdLst/>
            <a:ahLst/>
            <a:cxnLst/>
            <a:rect l="l" t="t" r="r" b="b"/>
            <a:pathLst>
              <a:path w="191769" h="278130">
                <a:moveTo>
                  <a:pt x="42731" y="58406"/>
                </a:moveTo>
                <a:lnTo>
                  <a:pt x="0" y="58406"/>
                </a:lnTo>
                <a:lnTo>
                  <a:pt x="0" y="277897"/>
                </a:lnTo>
                <a:lnTo>
                  <a:pt x="59642" y="277897"/>
                </a:lnTo>
                <a:lnTo>
                  <a:pt x="93951" y="211490"/>
                </a:lnTo>
                <a:lnTo>
                  <a:pt x="42731" y="211490"/>
                </a:lnTo>
                <a:lnTo>
                  <a:pt x="42731" y="58406"/>
                </a:lnTo>
                <a:close/>
              </a:path>
              <a:path w="191769" h="278130">
                <a:moveTo>
                  <a:pt x="191522" y="121420"/>
                </a:moveTo>
                <a:lnTo>
                  <a:pt x="148477" y="121420"/>
                </a:lnTo>
                <a:lnTo>
                  <a:pt x="148477" y="277897"/>
                </a:lnTo>
                <a:lnTo>
                  <a:pt x="191522" y="277897"/>
                </a:lnTo>
                <a:lnTo>
                  <a:pt x="191522" y="121420"/>
                </a:lnTo>
                <a:close/>
              </a:path>
              <a:path w="191769" h="278130">
                <a:moveTo>
                  <a:pt x="191522" y="58406"/>
                </a:moveTo>
                <a:lnTo>
                  <a:pt x="129734" y="58406"/>
                </a:lnTo>
                <a:lnTo>
                  <a:pt x="50720" y="211490"/>
                </a:lnTo>
                <a:lnTo>
                  <a:pt x="93951" y="211490"/>
                </a:lnTo>
                <a:lnTo>
                  <a:pt x="140487" y="121420"/>
                </a:lnTo>
                <a:lnTo>
                  <a:pt x="191522" y="121420"/>
                </a:lnTo>
                <a:lnTo>
                  <a:pt x="191522" y="58406"/>
                </a:lnTo>
                <a:close/>
              </a:path>
              <a:path w="191769" h="278130">
                <a:moveTo>
                  <a:pt x="71317" y="0"/>
                </a:moveTo>
                <a:lnTo>
                  <a:pt x="37506" y="0"/>
                </a:lnTo>
                <a:lnTo>
                  <a:pt x="39261" y="10596"/>
                </a:lnTo>
                <a:lnTo>
                  <a:pt x="72431" y="44218"/>
                </a:lnTo>
                <a:lnTo>
                  <a:pt x="95599" y="47328"/>
                </a:lnTo>
                <a:lnTo>
                  <a:pt x="107852" y="46550"/>
                </a:lnTo>
                <a:lnTo>
                  <a:pt x="143418" y="28038"/>
                </a:lnTo>
                <a:lnTo>
                  <a:pt x="148845" y="19057"/>
                </a:lnTo>
                <a:lnTo>
                  <a:pt x="88426" y="19057"/>
                </a:lnTo>
                <a:lnTo>
                  <a:pt x="82740" y="17318"/>
                </a:lnTo>
                <a:lnTo>
                  <a:pt x="74343" y="10345"/>
                </a:lnTo>
                <a:lnTo>
                  <a:pt x="71934" y="5738"/>
                </a:lnTo>
                <a:lnTo>
                  <a:pt x="71317" y="0"/>
                </a:lnTo>
                <a:close/>
              </a:path>
              <a:path w="191769" h="278130">
                <a:moveTo>
                  <a:pt x="153712" y="0"/>
                </a:moveTo>
                <a:lnTo>
                  <a:pt x="119891" y="0"/>
                </a:lnTo>
                <a:lnTo>
                  <a:pt x="119074" y="5738"/>
                </a:lnTo>
                <a:lnTo>
                  <a:pt x="116614" y="10345"/>
                </a:lnTo>
                <a:lnTo>
                  <a:pt x="108415" y="17318"/>
                </a:lnTo>
                <a:lnTo>
                  <a:pt x="102782" y="19057"/>
                </a:lnTo>
                <a:lnTo>
                  <a:pt x="148845" y="19057"/>
                </a:lnTo>
                <a:lnTo>
                  <a:pt x="151951" y="10596"/>
                </a:lnTo>
                <a:lnTo>
                  <a:pt x="153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5295244" y="1291680"/>
            <a:ext cx="679450" cy="231140"/>
            <a:chOff x="15295244" y="1291680"/>
            <a:chExt cx="679450" cy="231140"/>
          </a:xfrm>
        </p:grpSpPr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295244" y="1291680"/>
              <a:ext cx="249625" cy="23056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583586" y="1298301"/>
              <a:ext cx="165735" cy="219710"/>
            </a:xfrm>
            <a:custGeom>
              <a:avLst/>
              <a:gdLst/>
              <a:ahLst/>
              <a:cxnLst/>
              <a:rect l="l" t="t" r="r" b="b"/>
              <a:pathLst>
                <a:path w="165734" h="219709">
                  <a:moveTo>
                    <a:pt x="165709" y="179070"/>
                  </a:moveTo>
                  <a:lnTo>
                    <a:pt x="45808" y="179070"/>
                  </a:lnTo>
                  <a:lnTo>
                    <a:pt x="45808" y="127000"/>
                  </a:lnTo>
                  <a:lnTo>
                    <a:pt x="136499" y="127000"/>
                  </a:lnTo>
                  <a:lnTo>
                    <a:pt x="136499" y="87630"/>
                  </a:lnTo>
                  <a:lnTo>
                    <a:pt x="45808" y="87630"/>
                  </a:lnTo>
                  <a:lnTo>
                    <a:pt x="45808" y="41910"/>
                  </a:lnTo>
                  <a:lnTo>
                    <a:pt x="162318" y="41910"/>
                  </a:lnTo>
                  <a:lnTo>
                    <a:pt x="162318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79070"/>
                  </a:lnTo>
                  <a:lnTo>
                    <a:pt x="0" y="219710"/>
                  </a:lnTo>
                  <a:lnTo>
                    <a:pt x="165709" y="219710"/>
                  </a:lnTo>
                  <a:lnTo>
                    <a:pt x="165709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777882" y="1294761"/>
              <a:ext cx="196758" cy="22749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5994307" y="1298753"/>
            <a:ext cx="404495" cy="219710"/>
            <a:chOff x="15994307" y="1298753"/>
            <a:chExt cx="404495" cy="219710"/>
          </a:xfrm>
        </p:grpSpPr>
        <p:sp>
          <p:nvSpPr>
            <p:cNvPr id="27" name="object 27"/>
            <p:cNvSpPr/>
            <p:nvPr/>
          </p:nvSpPr>
          <p:spPr>
            <a:xfrm>
              <a:off x="15994305" y="1298758"/>
              <a:ext cx="182880" cy="219710"/>
            </a:xfrm>
            <a:custGeom>
              <a:avLst/>
              <a:gdLst/>
              <a:ahLst/>
              <a:cxnLst/>
              <a:rect l="l" t="t" r="r" b="b"/>
              <a:pathLst>
                <a:path w="182880" h="219709">
                  <a:moveTo>
                    <a:pt x="182295" y="0"/>
                  </a:moveTo>
                  <a:lnTo>
                    <a:pt x="0" y="0"/>
                  </a:lnTo>
                  <a:lnTo>
                    <a:pt x="0" y="40640"/>
                  </a:lnTo>
                  <a:lnTo>
                    <a:pt x="68249" y="40640"/>
                  </a:lnTo>
                  <a:lnTo>
                    <a:pt x="68249" y="219710"/>
                  </a:lnTo>
                  <a:lnTo>
                    <a:pt x="114058" y="219710"/>
                  </a:lnTo>
                  <a:lnTo>
                    <a:pt x="114058" y="40640"/>
                  </a:lnTo>
                  <a:lnTo>
                    <a:pt x="182295" y="40640"/>
                  </a:lnTo>
                  <a:lnTo>
                    <a:pt x="182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207044" y="1298753"/>
              <a:ext cx="191522" cy="219501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6449287" y="1298749"/>
            <a:ext cx="628650" cy="219710"/>
            <a:chOff x="16449287" y="1298749"/>
            <a:chExt cx="628650" cy="219710"/>
          </a:xfrm>
        </p:grpSpPr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449287" y="1298749"/>
              <a:ext cx="181387" cy="2195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651879" y="1298752"/>
              <a:ext cx="425782" cy="219502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7128373" y="1298752"/>
            <a:ext cx="180151" cy="219501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-3" y="-5235"/>
            <a:ext cx="20104100" cy="11313795"/>
            <a:chOff x="-3" y="-5235"/>
            <a:chExt cx="20104100" cy="11313795"/>
          </a:xfrm>
        </p:grpSpPr>
        <p:sp>
          <p:nvSpPr>
            <p:cNvPr id="34" name="object 34"/>
            <p:cNvSpPr/>
            <p:nvPr/>
          </p:nvSpPr>
          <p:spPr>
            <a:xfrm>
              <a:off x="7409364" y="0"/>
              <a:ext cx="2686685" cy="5577840"/>
            </a:xfrm>
            <a:custGeom>
              <a:avLst/>
              <a:gdLst/>
              <a:ahLst/>
              <a:cxnLst/>
              <a:rect l="l" t="t" r="r" b="b"/>
              <a:pathLst>
                <a:path w="2686684" h="5577840">
                  <a:moveTo>
                    <a:pt x="2686588" y="0"/>
                  </a:moveTo>
                  <a:lnTo>
                    <a:pt x="0" y="0"/>
                  </a:lnTo>
                  <a:lnTo>
                    <a:pt x="2686588" y="5577809"/>
                  </a:lnTo>
                  <a:lnTo>
                    <a:pt x="2686588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09361" y="0"/>
              <a:ext cx="2686685" cy="5577840"/>
            </a:xfrm>
            <a:custGeom>
              <a:avLst/>
              <a:gdLst/>
              <a:ahLst/>
              <a:cxnLst/>
              <a:rect l="l" t="t" r="r" b="b"/>
              <a:pathLst>
                <a:path w="2686684" h="5577840">
                  <a:moveTo>
                    <a:pt x="0" y="0"/>
                  </a:moveTo>
                  <a:lnTo>
                    <a:pt x="2686591" y="5577806"/>
                  </a:lnTo>
                  <a:lnTo>
                    <a:pt x="268659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3807"/>
              <a:ext cx="20104100" cy="11304905"/>
            </a:xfrm>
            <a:custGeom>
              <a:avLst/>
              <a:gdLst/>
              <a:ahLst/>
              <a:cxnLst/>
              <a:rect l="l" t="t" r="r" b="b"/>
              <a:pathLst>
                <a:path w="20104100" h="11304905">
                  <a:moveTo>
                    <a:pt x="20104099" y="0"/>
                  </a:moveTo>
                  <a:lnTo>
                    <a:pt x="10056039" y="0"/>
                  </a:lnTo>
                  <a:lnTo>
                    <a:pt x="10056185" y="2530907"/>
                  </a:lnTo>
                  <a:lnTo>
                    <a:pt x="10022909" y="5692297"/>
                  </a:lnTo>
                  <a:lnTo>
                    <a:pt x="7279621" y="0"/>
                  </a:lnTo>
                  <a:lnTo>
                    <a:pt x="0" y="0"/>
                  </a:lnTo>
                  <a:lnTo>
                    <a:pt x="0" y="11304744"/>
                  </a:lnTo>
                  <a:lnTo>
                    <a:pt x="20104099" y="1130474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5"/>
              <a:ext cx="20104100" cy="11308080"/>
            </a:xfrm>
            <a:custGeom>
              <a:avLst/>
              <a:gdLst/>
              <a:ahLst/>
              <a:cxnLst/>
              <a:rect l="l" t="t" r="r" b="b"/>
              <a:pathLst>
                <a:path w="20104100" h="11308080">
                  <a:moveTo>
                    <a:pt x="20104088" y="5665470"/>
                  </a:moveTo>
                  <a:lnTo>
                    <a:pt x="10077691" y="5665470"/>
                  </a:lnTo>
                  <a:lnTo>
                    <a:pt x="10077691" y="0"/>
                  </a:lnTo>
                  <a:lnTo>
                    <a:pt x="10020719" y="0"/>
                  </a:lnTo>
                  <a:lnTo>
                    <a:pt x="10020719" y="5665470"/>
                  </a:lnTo>
                  <a:lnTo>
                    <a:pt x="0" y="5665470"/>
                  </a:lnTo>
                  <a:lnTo>
                    <a:pt x="0" y="5722620"/>
                  </a:lnTo>
                  <a:lnTo>
                    <a:pt x="10020719" y="5722620"/>
                  </a:lnTo>
                  <a:lnTo>
                    <a:pt x="10020719" y="11308080"/>
                  </a:lnTo>
                  <a:lnTo>
                    <a:pt x="10077691" y="11308080"/>
                  </a:lnTo>
                  <a:lnTo>
                    <a:pt x="10077691" y="5722620"/>
                  </a:lnTo>
                  <a:lnTo>
                    <a:pt x="20104088" y="5722620"/>
                  </a:lnTo>
                  <a:lnTo>
                    <a:pt x="20104088" y="5665470"/>
                  </a:lnTo>
                  <a:close/>
                </a:path>
              </a:pathLst>
            </a:custGeom>
            <a:solidFill>
              <a:srgbClr val="4C4A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49489" y="1556781"/>
              <a:ext cx="8399524" cy="83820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50698" y="8830426"/>
              <a:ext cx="6070769" cy="1703569"/>
            </a:xfrm>
            <a:prstGeom prst="rect">
              <a:avLst/>
            </a:prstGeom>
          </p:spPr>
        </p:pic>
      </p:grpSp>
      <p:pic>
        <p:nvPicPr>
          <p:cNvPr id="40" name="the-chemist-timer-bomb">
            <a:hlinkClick r:id="" action="ppaction://media"/>
            <a:extLst>
              <a:ext uri="{FF2B5EF4-FFF2-40B4-BE49-F238E27FC236}">
                <a16:creationId xmlns:a16="http://schemas.microsoft.com/office/drawing/2014/main" id="{6407DDA3-DA84-B869-7771-A0701B3A73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58.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8177" y="100854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682605" cy="4737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78CDD1"/>
                </a:solidFill>
              </a:rPr>
              <a:t>КТО</a:t>
            </a:r>
            <a:r>
              <a:rPr spc="-2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-1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УЧЕНЫХ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СКАЗАЛ:</a:t>
            </a:r>
          </a:p>
          <a:p>
            <a:pPr marL="12700" marR="355600">
              <a:lnSpc>
                <a:spcPct val="100499"/>
              </a:lnSpc>
              <a:spcBef>
                <a:spcPts val="5"/>
              </a:spcBef>
            </a:pPr>
            <a:r>
              <a:rPr spc="-25" dirty="0">
                <a:solidFill>
                  <a:srgbClr val="78CDD1"/>
                </a:solidFill>
              </a:rPr>
              <a:t>«МАТЕМАТИКУ</a:t>
            </a:r>
            <a:r>
              <a:rPr spc="-340" dirty="0">
                <a:solidFill>
                  <a:srgbClr val="78CDD1"/>
                </a:solidFill>
              </a:rPr>
              <a:t> </a:t>
            </a:r>
            <a:r>
              <a:rPr spc="-25" dirty="0">
                <a:solidFill>
                  <a:srgbClr val="78CDD1"/>
                </a:solidFill>
              </a:rPr>
              <a:t>УЖЕ </a:t>
            </a:r>
            <a:r>
              <a:rPr dirty="0">
                <a:solidFill>
                  <a:srgbClr val="78CDD1"/>
                </a:solidFill>
              </a:rPr>
              <a:t>ЗАТЕМ</a:t>
            </a:r>
            <a:r>
              <a:rPr spc="-15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УЧИТЬ</a:t>
            </a:r>
            <a:r>
              <a:rPr spc="-15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НАДО, </a:t>
            </a:r>
            <a:r>
              <a:rPr dirty="0">
                <a:solidFill>
                  <a:srgbClr val="78CDD1"/>
                </a:solidFill>
              </a:rPr>
              <a:t>ЧТО</a:t>
            </a:r>
            <a:r>
              <a:rPr spc="-1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ОНА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УМ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В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ПОРЯДОК ПРИВОДИТ»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439" y="6280875"/>
            <a:ext cx="6613525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dirty="0">
                <a:solidFill>
                  <a:srgbClr val="FFFFFF"/>
                </a:solidFill>
                <a:latin typeface="Formular"/>
                <a:cs typeface="Formular"/>
              </a:rPr>
              <a:t>М.В.</a:t>
            </a:r>
            <a:r>
              <a:rPr sz="545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450" b="1" spc="-10" dirty="0">
                <a:solidFill>
                  <a:srgbClr val="FFFFFF"/>
                </a:solidFill>
                <a:latin typeface="Formular"/>
                <a:cs typeface="Formular"/>
              </a:rPr>
              <a:t>ЛОМОНОСОВ</a:t>
            </a:r>
            <a:endParaRPr sz="54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42" y="6281053"/>
            <a:ext cx="704913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С.В.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 КОВАЛЕВСКАЯ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282" y="8152044"/>
            <a:ext cx="698436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10" dirty="0">
                <a:solidFill>
                  <a:srgbClr val="FFFFFF"/>
                </a:solidFill>
                <a:latin typeface="Formular"/>
                <a:cs typeface="Formular"/>
              </a:rPr>
              <a:t>М.И.</a:t>
            </a:r>
            <a:r>
              <a:rPr sz="5350" b="1" spc="-2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350" b="1" spc="-140" dirty="0">
                <a:solidFill>
                  <a:srgbClr val="FFFFFF"/>
                </a:solidFill>
                <a:latin typeface="Formular"/>
                <a:cs typeface="Formular"/>
              </a:rPr>
              <a:t>ЛОБАЧЕВСКИЙ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42" y="8152044"/>
            <a:ext cx="679894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А.Н. 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КОЛМОГОРОВ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25" y="624825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62" y="8118877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682605" cy="4737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78CDD1"/>
                </a:solidFill>
              </a:rPr>
              <a:t>КТО</a:t>
            </a:r>
            <a:r>
              <a:rPr spc="-2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-1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УЧЕНЫХ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СКАЗАЛ:</a:t>
            </a:r>
          </a:p>
          <a:p>
            <a:pPr marL="12700" marR="355600">
              <a:lnSpc>
                <a:spcPct val="100499"/>
              </a:lnSpc>
              <a:spcBef>
                <a:spcPts val="5"/>
              </a:spcBef>
            </a:pPr>
            <a:r>
              <a:rPr spc="-25" dirty="0">
                <a:solidFill>
                  <a:srgbClr val="78CDD1"/>
                </a:solidFill>
              </a:rPr>
              <a:t>«МАТЕМАТИКУ</a:t>
            </a:r>
            <a:r>
              <a:rPr spc="-340" dirty="0">
                <a:solidFill>
                  <a:srgbClr val="78CDD1"/>
                </a:solidFill>
              </a:rPr>
              <a:t> </a:t>
            </a:r>
            <a:r>
              <a:rPr spc="-25" dirty="0">
                <a:solidFill>
                  <a:srgbClr val="78CDD1"/>
                </a:solidFill>
              </a:rPr>
              <a:t>УЖЕ </a:t>
            </a:r>
            <a:r>
              <a:rPr dirty="0">
                <a:solidFill>
                  <a:srgbClr val="78CDD1"/>
                </a:solidFill>
              </a:rPr>
              <a:t>ЗАТЕМ</a:t>
            </a:r>
            <a:r>
              <a:rPr spc="-15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УЧИТЬ</a:t>
            </a:r>
            <a:r>
              <a:rPr spc="-15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НАДО, </a:t>
            </a:r>
            <a:r>
              <a:rPr dirty="0">
                <a:solidFill>
                  <a:srgbClr val="78CDD1"/>
                </a:solidFill>
              </a:rPr>
              <a:t>ЧТО</a:t>
            </a:r>
            <a:r>
              <a:rPr spc="-1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ОНА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УМ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В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ПОРЯДОК ПРИВОДИТ»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439" y="6280875"/>
            <a:ext cx="6613525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dirty="0">
                <a:solidFill>
                  <a:srgbClr val="E8EDAB"/>
                </a:solidFill>
                <a:latin typeface="Formular"/>
                <a:cs typeface="Formular"/>
              </a:rPr>
              <a:t>М.В.</a:t>
            </a:r>
            <a:r>
              <a:rPr sz="5450" b="1" spc="-12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5450" b="1" spc="-10" dirty="0">
                <a:solidFill>
                  <a:srgbClr val="E8EDAB"/>
                </a:solidFill>
                <a:latin typeface="Formular"/>
                <a:cs typeface="Formular"/>
              </a:rPr>
              <a:t>ЛОМОНОСОВ</a:t>
            </a:r>
            <a:endParaRPr sz="54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8425" y="624825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E8EDAB"/>
                </a:solidFill>
                <a:latin typeface="Formular"/>
                <a:cs typeface="Formular"/>
              </a:rPr>
              <a:t>1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0436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E8ED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38733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78CDD1"/>
                </a:solidFill>
                <a:latin typeface="Formular"/>
                <a:cs typeface="Formular"/>
              </a:rPr>
              <a:t>МАТЕМАТИЧЕСКИЙ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ТЕРМИН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ПЕРЕВОДЕ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  <a:p>
            <a:pPr marL="12700" marR="117792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ГРЕЧЕСКОГО </a:t>
            </a:r>
            <a:r>
              <a:rPr sz="6150" b="1" spc="-30" dirty="0">
                <a:solidFill>
                  <a:srgbClr val="78CDD1"/>
                </a:solidFill>
                <a:latin typeface="Formular"/>
                <a:cs typeface="Formular"/>
              </a:rPr>
              <a:t>ОЗНАЧАЕТ</a:t>
            </a:r>
            <a:r>
              <a:rPr sz="6150" b="1" spc="-35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«СТРУНА».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78CDD1"/>
                </a:solidFill>
                <a:latin typeface="Formular"/>
                <a:cs typeface="Formular"/>
              </a:rPr>
              <a:t>ЭТО?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6246167"/>
            <a:ext cx="35839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ПРЯМАЯ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6246167"/>
            <a:ext cx="39522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ОТРЕЗОК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8116791"/>
            <a:ext cx="171386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ЛУЧ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8116791"/>
            <a:ext cx="290449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45" dirty="0">
                <a:solidFill>
                  <a:srgbClr val="FFFFFF"/>
                </a:solidFill>
                <a:latin typeface="Formular"/>
                <a:cs typeface="Formular"/>
              </a:rPr>
              <a:t>ХОРДА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6214755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8085379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6170086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38733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78CDD1"/>
                </a:solidFill>
                <a:latin typeface="Formular"/>
                <a:cs typeface="Formular"/>
              </a:rPr>
              <a:t>МАТЕМАТИЧЕСКИЙ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ТЕРМИН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ПЕРЕВОДЕ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  <a:p>
            <a:pPr marL="12700" marR="117792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ГРЕЧЕСКОГО </a:t>
            </a:r>
            <a:r>
              <a:rPr sz="6150" b="1" spc="-30" dirty="0">
                <a:solidFill>
                  <a:srgbClr val="78CDD1"/>
                </a:solidFill>
                <a:latin typeface="Formular"/>
                <a:cs typeface="Formular"/>
              </a:rPr>
              <a:t>ОЗНАЧАЕТ</a:t>
            </a:r>
            <a:r>
              <a:rPr sz="6150" b="1" spc="-35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«СТРУНА».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78CDD1"/>
                </a:solidFill>
                <a:latin typeface="Formular"/>
                <a:cs typeface="Formular"/>
              </a:rPr>
              <a:t>ЭТО?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37561" y="8116791"/>
            <a:ext cx="290449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45" dirty="0">
                <a:solidFill>
                  <a:srgbClr val="E8EDAB"/>
                </a:solidFill>
                <a:latin typeface="Formular"/>
                <a:cs typeface="Formular"/>
              </a:rPr>
              <a:t>ХОРДА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32629" y="8085379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E8EDAB"/>
                </a:solidFill>
                <a:latin typeface="Formular"/>
                <a:cs typeface="Formular"/>
              </a:rPr>
              <a:t>4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46439" y="8040792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E8ED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57567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КАКОЙ</a:t>
            </a:r>
            <a:r>
              <a:rPr spc="-3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-25" dirty="0">
                <a:solidFill>
                  <a:srgbClr val="78CDD1"/>
                </a:solidFill>
              </a:rPr>
              <a:t> </a:t>
            </a:r>
            <a:r>
              <a:rPr spc="-20" dirty="0">
                <a:solidFill>
                  <a:srgbClr val="78CDD1"/>
                </a:solidFill>
              </a:rPr>
              <a:t>ЭТИХ </a:t>
            </a:r>
            <a:r>
              <a:rPr dirty="0">
                <a:solidFill>
                  <a:srgbClr val="78CDD1"/>
                </a:solidFill>
              </a:rPr>
              <a:t>ЗНАКОВ</a:t>
            </a:r>
            <a:r>
              <a:rPr spc="-7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ЯВЛЯЕТСЯ </a:t>
            </a:r>
            <a:r>
              <a:rPr spc="-25" dirty="0">
                <a:solidFill>
                  <a:srgbClr val="78CDD1"/>
                </a:solidFill>
              </a:rPr>
              <a:t>МАТЕМАТИЧЕСКИМ?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1439" y="5138476"/>
            <a:ext cx="53848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$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37285" y="5138476"/>
            <a:ext cx="4794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51439" y="7009099"/>
            <a:ext cx="25590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;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37285" y="7009099"/>
            <a:ext cx="2965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0" dirty="0">
                <a:solidFill>
                  <a:srgbClr val="FFFFFF"/>
                </a:solidFill>
                <a:latin typeface="Formular"/>
                <a:cs typeface="Formular"/>
              </a:rPr>
              <a:t>!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8181" y="510706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84185" y="510706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3418" y="6977687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32354" y="6977687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57567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КАКОЙ</a:t>
            </a:r>
            <a:r>
              <a:rPr spc="-3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-25" dirty="0">
                <a:solidFill>
                  <a:srgbClr val="78CDD1"/>
                </a:solidFill>
              </a:rPr>
              <a:t> </a:t>
            </a:r>
            <a:r>
              <a:rPr spc="-20" dirty="0">
                <a:solidFill>
                  <a:srgbClr val="78CDD1"/>
                </a:solidFill>
              </a:rPr>
              <a:t>ЭТИХ </a:t>
            </a:r>
            <a:r>
              <a:rPr dirty="0">
                <a:solidFill>
                  <a:srgbClr val="78CDD1"/>
                </a:solidFill>
              </a:rPr>
              <a:t>ЗНАКОВ</a:t>
            </a:r>
            <a:r>
              <a:rPr spc="-7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ЯВЛЯЕТСЯ </a:t>
            </a:r>
            <a:r>
              <a:rPr spc="-25" dirty="0">
                <a:solidFill>
                  <a:srgbClr val="78CDD1"/>
                </a:solidFill>
              </a:rPr>
              <a:t>МАТЕМАТИЧЕСКИМ?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7009496"/>
            <a:ext cx="2965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0" dirty="0">
                <a:solidFill>
                  <a:srgbClr val="E8EDAB"/>
                </a:solidFill>
                <a:latin typeface="Formular"/>
                <a:cs typeface="Formular"/>
              </a:rPr>
              <a:t>!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E8EDAB"/>
                </a:solidFill>
                <a:latin typeface="Formular"/>
                <a:cs typeface="Formular"/>
              </a:rPr>
              <a:t>4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E8ED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6ADCD"/>
                </a:solidFill>
              </a:rPr>
              <a:t>ТЕМАТИЧЕСКИЙ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24544" y="833510"/>
            <a:ext cx="6757034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1417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F6ADCD"/>
                </a:solidFill>
                <a:latin typeface="Formular"/>
                <a:cs typeface="Formular"/>
              </a:rPr>
              <a:t>5</a:t>
            </a:r>
            <a:r>
              <a:rPr sz="33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6ADCD"/>
                </a:solidFill>
                <a:latin typeface="Formular"/>
                <a:cs typeface="Formular"/>
              </a:rPr>
              <a:t>ВОПРОСОВ</a:t>
            </a:r>
            <a:r>
              <a:rPr sz="3300" b="1" spc="-11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ОТВЕТЫ</a:t>
            </a:r>
            <a:endParaRPr sz="3300" dirty="0">
              <a:latin typeface="Formular"/>
              <a:cs typeface="Formular"/>
            </a:endParaRPr>
          </a:p>
          <a:p>
            <a:pPr marL="12700">
              <a:lnSpc>
                <a:spcPts val="3954"/>
              </a:lnSpc>
            </a:pP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ОБЪЕДИНЕНЫ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ОБЩЕЙ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ТЕМОЙ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0951" y="5717969"/>
            <a:ext cx="7146925" cy="2538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6ADCD"/>
                </a:solidFill>
                <a:latin typeface="Formular"/>
                <a:cs typeface="Formular"/>
              </a:rPr>
              <a:t>30</a:t>
            </a:r>
            <a:r>
              <a:rPr sz="33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6ADCD"/>
                </a:solidFill>
                <a:latin typeface="Formular"/>
                <a:cs typeface="Formular"/>
              </a:rPr>
              <a:t>СЕКУНД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ОТВЕТАЗА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КАЖДЫЙ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КОМАНДА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1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6ADCD"/>
                </a:solidFill>
                <a:latin typeface="Formular"/>
                <a:cs typeface="Formular"/>
              </a:rPr>
              <a:t>1</a:t>
            </a:r>
            <a:r>
              <a:rPr sz="33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6ADCD"/>
                </a:solidFill>
                <a:latin typeface="Formular"/>
                <a:cs typeface="Formular"/>
              </a:rPr>
              <a:t>БАЛЛ</a:t>
            </a:r>
            <a:endParaRPr sz="33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261" y="9735877"/>
            <a:ext cx="2491443" cy="6991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D3BDB6-3759-5BB7-E6FE-2ACD9289D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64" y="5355834"/>
            <a:ext cx="8812340" cy="5303235"/>
          </a:xfrm>
          <a:prstGeom prst="rect">
            <a:avLst/>
          </a:prstGeom>
        </p:spPr>
      </p:pic>
      <p:pic>
        <p:nvPicPr>
          <p:cNvPr id="19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2387C03B-2596-746D-A7A6-46F326031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261" y="10074275"/>
            <a:ext cx="582199" cy="582199"/>
          </a:xfrm>
          <a:prstGeom prst="rect">
            <a:avLst/>
          </a:prstGeom>
        </p:spPr>
      </p:pic>
      <p:sp>
        <p:nvSpPr>
          <p:cNvPr id="20" name="object 10"/>
          <p:cNvSpPr/>
          <p:nvPr/>
        </p:nvSpPr>
        <p:spPr>
          <a:xfrm>
            <a:off x="10313810" y="8697893"/>
            <a:ext cx="9181465" cy="1668780"/>
          </a:xfrm>
          <a:custGeom>
            <a:avLst/>
            <a:gdLst/>
            <a:ahLst/>
            <a:cxnLst/>
            <a:rect l="l" t="t" r="r" b="b"/>
            <a:pathLst>
              <a:path w="9181465" h="1668779">
                <a:moveTo>
                  <a:pt x="9180982" y="1351191"/>
                </a:moveTo>
                <a:lnTo>
                  <a:pt x="8863901" y="1034097"/>
                </a:lnTo>
                <a:lnTo>
                  <a:pt x="8832418" y="1065568"/>
                </a:lnTo>
                <a:lnTo>
                  <a:pt x="9095778" y="1328940"/>
                </a:lnTo>
                <a:lnTo>
                  <a:pt x="339356" y="1328940"/>
                </a:lnTo>
                <a:lnTo>
                  <a:pt x="339356" y="85217"/>
                </a:lnTo>
                <a:lnTo>
                  <a:pt x="602729" y="348576"/>
                </a:lnTo>
                <a:lnTo>
                  <a:pt x="634199" y="317093"/>
                </a:lnTo>
                <a:lnTo>
                  <a:pt x="317093" y="0"/>
                </a:lnTo>
                <a:lnTo>
                  <a:pt x="0" y="317093"/>
                </a:lnTo>
                <a:lnTo>
                  <a:pt x="31496" y="348576"/>
                </a:lnTo>
                <a:lnTo>
                  <a:pt x="294855" y="85217"/>
                </a:lnTo>
                <a:lnTo>
                  <a:pt x="294855" y="1385239"/>
                </a:lnTo>
                <a:lnTo>
                  <a:pt x="339356" y="1385239"/>
                </a:lnTo>
                <a:lnTo>
                  <a:pt x="339356" y="1373454"/>
                </a:lnTo>
                <a:lnTo>
                  <a:pt x="9095778" y="1373454"/>
                </a:lnTo>
                <a:lnTo>
                  <a:pt x="8832418" y="1636826"/>
                </a:lnTo>
                <a:lnTo>
                  <a:pt x="8863901" y="1668284"/>
                </a:lnTo>
                <a:lnTo>
                  <a:pt x="9180982" y="1351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50" y="8229600"/>
            <a:ext cx="4429651" cy="32924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096" y="7589370"/>
            <a:ext cx="887926" cy="8879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155" y="8321675"/>
            <a:ext cx="431147" cy="431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571349"/>
            <a:ext cx="18794235" cy="24484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450" y="10292280"/>
            <a:ext cx="772595" cy="77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868025" cy="8821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885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СЛОВО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МОЖНО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УВИДЕТЬ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КАК</a:t>
            </a:r>
            <a:r>
              <a:rPr sz="4100" b="1" spc="10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r>
              <a:rPr sz="4100" b="1" spc="-1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СТАРИННЫХ</a:t>
            </a:r>
            <a:r>
              <a:rPr sz="4100" b="1" spc="-1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ГЕОГРАФИЧЕСКИХ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КАРТАХ,</a:t>
            </a:r>
            <a:r>
              <a:rPr sz="4100" b="1" spc="-25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ТАК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СОВРЕМЕННЫХ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УЧЕБНИКАХ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АНАТОМИИ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ГЕОМЕТ-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РИИ.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ИНДИЙСКИЙ</a:t>
            </a:r>
            <a:r>
              <a:rPr sz="4100" b="1" spc="-2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БРАМИН,</a:t>
            </a:r>
            <a:r>
              <a:rPr sz="4100" b="1" spc="-2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КОТОРЫЙ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ВВЕЛ</a:t>
            </a:r>
            <a:r>
              <a:rPr sz="4100" b="1" spc="-2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ПОНЯТИЕ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ЭТОГО,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ДОДУМАЛСЯ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НЕГО,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СОЗЕРЦАЯ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СКЛАДКИ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СВОЕМ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ОДЕЯНИИ,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ОТРАЗИЛОСЬ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НАЗВАНИИ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ЭТОГО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МНОГИХ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ЯЗЫКАХ.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СОВРЕМЕННОЕ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ОБОЗНАЧЕНИЕ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ЭТОГО</a:t>
            </a:r>
            <a:r>
              <a:rPr sz="4100" b="1" spc="-1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ВПОЛНЕ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МОЖЕТ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НАПОМНИТЬ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АНГЛИЧАНИНУ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ОБ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ОТСУТСТВИИ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ДОБРОДЕТЕЛИ.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НАЗОВИТЕ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ЭТО.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868025" cy="8821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885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СЛОВО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МОЖНО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УВИДЕТЬ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КАК</a:t>
            </a:r>
            <a:r>
              <a:rPr sz="4100" b="1" spc="10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r>
              <a:rPr sz="4100" b="1" spc="-1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СТАРИННЫХ</a:t>
            </a:r>
            <a:r>
              <a:rPr sz="4100" b="1" spc="-1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ГЕОГРАФИЧЕСКИХ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КАРТАХ,</a:t>
            </a:r>
            <a:r>
              <a:rPr sz="4100" b="1" spc="-25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ТАК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СОВРЕМЕННЫХ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УЧЕБНИКАХ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АНАТОМИИ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ГЕОМЕТ-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РИИ.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ИНДИЙСКИЙ</a:t>
            </a:r>
            <a:r>
              <a:rPr sz="4100" b="1" spc="-2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БРАМИН,</a:t>
            </a:r>
            <a:r>
              <a:rPr sz="4100" b="1" spc="-2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КОТОРЫЙ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ВВЕЛ</a:t>
            </a:r>
            <a:r>
              <a:rPr sz="4100" b="1" spc="-2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ПОНЯТИЕ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ЭТОГО,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ДОДУМАЛСЯ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НЕГО,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СОЗЕРЦАЯ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СКЛАДКИ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СВОЕМ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ОДЕЯНИИ,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ОТРАЗИЛОСЬ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НАЗВАНИИ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ЭТОГО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МНОГИХ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ЯЗЫКАХ.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СОВРЕМЕННОЕ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ОБОЗНАЧЕНИЕ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ЭТОГО</a:t>
            </a:r>
            <a:r>
              <a:rPr sz="4100" b="1" spc="-1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ВПОЛНЕ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МОЖЕТ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НАПОМНИТЬ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АНГЛИЧАНИНУ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ОБ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ОТСУТСТВИИ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ДОБРОДЕТЕЛИ.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НАЗОВИТЕ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ЭТО.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88A3A6D-18C2-808B-B70A-143860B3A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51484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ОЛЕГ</a:t>
            </a:r>
            <a:r>
              <a:rPr sz="6150" b="1" spc="-3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НИКЧЕМНЫЙ 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6150" b="1" spc="-3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ВПУСТУЮ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ПРОЖИЛ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615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СЕДИН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122745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ДАЖЕ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[ПРОПУСК] </a:t>
            </a:r>
            <a:r>
              <a:rPr sz="6150" b="1" spc="80" dirty="0">
                <a:solidFill>
                  <a:srgbClr val="F6ADCD"/>
                </a:solidFill>
                <a:latin typeface="Formular"/>
                <a:cs typeface="Formular"/>
              </a:rPr>
              <a:t>ОЛЕ</a:t>
            </a:r>
            <a:r>
              <a:rPr sz="6150" b="1" spc="-455" dirty="0">
                <a:solidFill>
                  <a:srgbClr val="F6ADCD"/>
                </a:solidFill>
                <a:latin typeface="Formular"/>
                <a:cs typeface="Formular"/>
              </a:rPr>
              <a:t>Г</a:t>
            </a:r>
            <a:r>
              <a:rPr sz="6150" b="1" spc="80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615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6150" b="1" spc="-1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6ADCD"/>
                </a:solidFill>
                <a:latin typeface="Formular"/>
                <a:cs typeface="Formular"/>
              </a:rPr>
              <a:t>ОДИН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6370247"/>
            <a:ext cx="9479280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ru-RU" sz="6150" b="1" spc="-10" dirty="0">
                <a:solidFill>
                  <a:srgbClr val="78CDD1"/>
                </a:solidFill>
                <a:latin typeface="Formular"/>
                <a:cs typeface="Formular"/>
              </a:rPr>
              <a:t>ЗАПОЛНИТЕ </a:t>
            </a:r>
            <a:r>
              <a:rPr lang="en-US" sz="6150" b="1" spc="-10" dirty="0">
                <a:solidFill>
                  <a:srgbClr val="78CDD1"/>
                </a:solidFill>
                <a:latin typeface="Formular"/>
                <a:cs typeface="Formular"/>
              </a:rPr>
              <a:t/>
            </a:r>
            <a:br>
              <a:rPr lang="en-US" sz="6150" b="1" spc="-10" dirty="0">
                <a:solidFill>
                  <a:srgbClr val="78CDD1"/>
                </a:solidFill>
                <a:latin typeface="Formular"/>
                <a:cs typeface="Formular"/>
              </a:rPr>
            </a:br>
            <a:r>
              <a:rPr lang="ru-RU" sz="6150" b="1" spc="-10" dirty="0">
                <a:solidFill>
                  <a:srgbClr val="78CDD1"/>
                </a:solidFill>
                <a:latin typeface="Formular"/>
                <a:cs typeface="Formular"/>
              </a:rPr>
              <a:t>ПРОПУСК</a:t>
            </a:r>
            <a:endParaRPr lang="ru-RU"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925" y="3079116"/>
            <a:ext cx="20104100" cy="8230234"/>
          </a:xfrm>
          <a:custGeom>
            <a:avLst/>
            <a:gdLst/>
            <a:ahLst/>
            <a:cxnLst/>
            <a:rect l="l" t="t" r="r" b="b"/>
            <a:pathLst>
              <a:path w="20104100" h="8230234">
                <a:moveTo>
                  <a:pt x="0" y="8230115"/>
                </a:moveTo>
                <a:lnTo>
                  <a:pt x="20104099" y="8230115"/>
                </a:lnTo>
                <a:lnTo>
                  <a:pt x="20104099" y="0"/>
                </a:lnTo>
                <a:lnTo>
                  <a:pt x="0" y="0"/>
                </a:lnTo>
                <a:lnTo>
                  <a:pt x="0" y="82301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3078480"/>
            <a:chOff x="0" y="0"/>
            <a:chExt cx="20104100" cy="307848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0104100" cy="5715"/>
            </a:xfrm>
            <a:custGeom>
              <a:avLst/>
              <a:gdLst/>
              <a:ahLst/>
              <a:cxnLst/>
              <a:rect l="l" t="t" r="r" b="b"/>
              <a:pathLst>
                <a:path w="20104100" h="5715">
                  <a:moveTo>
                    <a:pt x="0" y="5235"/>
                  </a:moveTo>
                  <a:lnTo>
                    <a:pt x="20104099" y="5235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52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" y="5235"/>
              <a:ext cx="20093940" cy="3073400"/>
            </a:xfrm>
            <a:custGeom>
              <a:avLst/>
              <a:gdLst/>
              <a:ahLst/>
              <a:cxnLst/>
              <a:rect l="l" t="t" r="r" b="b"/>
              <a:pathLst>
                <a:path w="20093940" h="3073400">
                  <a:moveTo>
                    <a:pt x="20093629" y="0"/>
                  </a:moveTo>
                  <a:lnTo>
                    <a:pt x="0" y="0"/>
                  </a:lnTo>
                  <a:lnTo>
                    <a:pt x="0" y="3073204"/>
                  </a:lnTo>
                  <a:lnTo>
                    <a:pt x="20093629" y="3073204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9679" y="708550"/>
            <a:ext cx="115690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000000"/>
                </a:solidFill>
              </a:rPr>
              <a:t>ПРАВИЛА</a:t>
            </a:r>
            <a:r>
              <a:rPr spc="-18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И</a:t>
            </a:r>
            <a:r>
              <a:rPr spc="-18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ОСОБЕННОСТИ КВИЗА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194158" y="3986153"/>
            <a:ext cx="13481685" cy="505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ПОЛНОСТЬЮ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ОНЛАЙН-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ФОРМАТ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ВАС</a:t>
            </a:r>
            <a:r>
              <a:rPr sz="3300" b="1" spc="-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ЖДЕТ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РАУНДОВ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ПО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ВОПРОСОВ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ВСЕ</a:t>
            </a:r>
            <a:r>
              <a:rPr sz="3300" b="1" spc="-1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РАУНДЫ</a:t>
            </a:r>
            <a:r>
              <a:rPr sz="3300" b="1" spc="-10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ОБЪЕДИНЕНЫ</a:t>
            </a:r>
            <a:r>
              <a:rPr sz="3300" b="1" spc="-10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ОБЩЕЙ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ТЕМОЙ</a:t>
            </a:r>
            <a:r>
              <a:rPr sz="3300" b="1" spc="-10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«МАТЕМАТИКА»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 marR="1799589">
              <a:lnSpc>
                <a:spcPct val="100000"/>
              </a:lnSpc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ПРОСИМ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ИЗБЕГАТЬ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ПОМОЩИ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45" dirty="0">
                <a:solidFill>
                  <a:srgbClr val="FFFFFF"/>
                </a:solidFill>
                <a:latin typeface="Formular"/>
                <a:cs typeface="Formular"/>
              </a:rPr>
              <a:t>ГАДЖЕТОВ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ПРОЧИХ </a:t>
            </a:r>
            <a:r>
              <a:rPr sz="3300" b="1" spc="-45" dirty="0">
                <a:solidFill>
                  <a:srgbClr val="FFFFFF"/>
                </a:solidFill>
                <a:latin typeface="Formular"/>
                <a:cs typeface="Formular"/>
              </a:rPr>
              <a:t>ВСПОМОГАТЕЛЬНЫХ</a:t>
            </a:r>
            <a:r>
              <a:rPr sz="3300" b="1" spc="-1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СРЕДСТВ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НАСЛАЖДАЙТЕСЬ!</a:t>
            </a:r>
            <a:endParaRPr sz="3300" dirty="0">
              <a:latin typeface="Formular"/>
              <a:cs typeface="Formular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7411796" y="916118"/>
            <a:ext cx="1750060" cy="589915"/>
            <a:chOff x="17411796" y="916118"/>
            <a:chExt cx="1750060" cy="589915"/>
          </a:xfrm>
        </p:grpSpPr>
        <p:sp>
          <p:nvSpPr>
            <p:cNvPr id="27" name="object 27"/>
            <p:cNvSpPr/>
            <p:nvPr/>
          </p:nvSpPr>
          <p:spPr>
            <a:xfrm>
              <a:off x="17416526" y="1252848"/>
              <a:ext cx="1158875" cy="253365"/>
            </a:xfrm>
            <a:custGeom>
              <a:avLst/>
              <a:gdLst/>
              <a:ahLst/>
              <a:cxnLst/>
              <a:rect l="l" t="t" r="r" b="b"/>
              <a:pathLst>
                <a:path w="1158875" h="253365">
                  <a:moveTo>
                    <a:pt x="221145" y="0"/>
                  </a:moveTo>
                  <a:lnTo>
                    <a:pt x="167487" y="0"/>
                  </a:lnTo>
                  <a:lnTo>
                    <a:pt x="167487" y="99060"/>
                  </a:lnTo>
                  <a:lnTo>
                    <a:pt x="53670" y="99060"/>
                  </a:lnTo>
                  <a:lnTo>
                    <a:pt x="53670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47320"/>
                  </a:lnTo>
                  <a:lnTo>
                    <a:pt x="0" y="252730"/>
                  </a:lnTo>
                  <a:lnTo>
                    <a:pt x="53670" y="252730"/>
                  </a:lnTo>
                  <a:lnTo>
                    <a:pt x="53670" y="147320"/>
                  </a:lnTo>
                  <a:lnTo>
                    <a:pt x="167487" y="147320"/>
                  </a:lnTo>
                  <a:lnTo>
                    <a:pt x="167487" y="252730"/>
                  </a:lnTo>
                  <a:lnTo>
                    <a:pt x="221145" y="252730"/>
                  </a:lnTo>
                  <a:lnTo>
                    <a:pt x="221145" y="147320"/>
                  </a:lnTo>
                  <a:lnTo>
                    <a:pt x="221145" y="99060"/>
                  </a:lnTo>
                  <a:lnTo>
                    <a:pt x="221145" y="0"/>
                  </a:lnTo>
                  <a:close/>
                </a:path>
                <a:path w="1158875" h="253365">
                  <a:moveTo>
                    <a:pt x="482638" y="252882"/>
                  </a:moveTo>
                  <a:lnTo>
                    <a:pt x="460438" y="184531"/>
                  </a:lnTo>
                  <a:lnTo>
                    <a:pt x="445490" y="138493"/>
                  </a:lnTo>
                  <a:lnTo>
                    <a:pt x="416966" y="50647"/>
                  </a:lnTo>
                  <a:lnTo>
                    <a:pt x="400519" y="0"/>
                  </a:lnTo>
                  <a:lnTo>
                    <a:pt x="392950" y="0"/>
                  </a:lnTo>
                  <a:lnTo>
                    <a:pt x="392950" y="138493"/>
                  </a:lnTo>
                  <a:lnTo>
                    <a:pt x="323075" y="138493"/>
                  </a:lnTo>
                  <a:lnTo>
                    <a:pt x="350088" y="50647"/>
                  </a:lnTo>
                  <a:lnTo>
                    <a:pt x="365937" y="50647"/>
                  </a:lnTo>
                  <a:lnTo>
                    <a:pt x="392950" y="138493"/>
                  </a:lnTo>
                  <a:lnTo>
                    <a:pt x="392950" y="0"/>
                  </a:lnTo>
                  <a:lnTo>
                    <a:pt x="317322" y="0"/>
                  </a:lnTo>
                  <a:lnTo>
                    <a:pt x="235559" y="252882"/>
                  </a:lnTo>
                  <a:lnTo>
                    <a:pt x="288505" y="252882"/>
                  </a:lnTo>
                  <a:lnTo>
                    <a:pt x="309397" y="184531"/>
                  </a:lnTo>
                  <a:lnTo>
                    <a:pt x="407365" y="184531"/>
                  </a:lnTo>
                  <a:lnTo>
                    <a:pt x="428244" y="252882"/>
                  </a:lnTo>
                  <a:lnTo>
                    <a:pt x="482638" y="252882"/>
                  </a:lnTo>
                  <a:close/>
                </a:path>
                <a:path w="1158875" h="253365">
                  <a:moveTo>
                    <a:pt x="683971" y="0"/>
                  </a:moveTo>
                  <a:lnTo>
                    <a:pt x="629589" y="0"/>
                  </a:lnTo>
                  <a:lnTo>
                    <a:pt x="575195" y="113347"/>
                  </a:lnTo>
                  <a:lnTo>
                    <a:pt x="565111" y="113347"/>
                  </a:lnTo>
                  <a:lnTo>
                    <a:pt x="504964" y="0"/>
                  </a:lnTo>
                  <a:lnTo>
                    <a:pt x="448779" y="0"/>
                  </a:lnTo>
                  <a:lnTo>
                    <a:pt x="543864" y="177088"/>
                  </a:lnTo>
                  <a:lnTo>
                    <a:pt x="507136" y="252882"/>
                  </a:lnTo>
                  <a:lnTo>
                    <a:pt x="560793" y="252882"/>
                  </a:lnTo>
                  <a:lnTo>
                    <a:pt x="683971" y="0"/>
                  </a:lnTo>
                  <a:close/>
                </a:path>
                <a:path w="1158875" h="253365">
                  <a:moveTo>
                    <a:pt x="1158684" y="252882"/>
                  </a:moveTo>
                  <a:lnTo>
                    <a:pt x="1136484" y="184531"/>
                  </a:lnTo>
                  <a:lnTo>
                    <a:pt x="1121537" y="138493"/>
                  </a:lnTo>
                  <a:lnTo>
                    <a:pt x="1093012" y="50647"/>
                  </a:lnTo>
                  <a:lnTo>
                    <a:pt x="1076553" y="0"/>
                  </a:lnTo>
                  <a:lnTo>
                    <a:pt x="1068997" y="0"/>
                  </a:lnTo>
                  <a:lnTo>
                    <a:pt x="1068997" y="138493"/>
                  </a:lnTo>
                  <a:lnTo>
                    <a:pt x="999121" y="138493"/>
                  </a:lnTo>
                  <a:lnTo>
                    <a:pt x="1026147" y="50647"/>
                  </a:lnTo>
                  <a:lnTo>
                    <a:pt x="1041996" y="50647"/>
                  </a:lnTo>
                  <a:lnTo>
                    <a:pt x="1068997" y="138493"/>
                  </a:lnTo>
                  <a:lnTo>
                    <a:pt x="1068997" y="0"/>
                  </a:lnTo>
                  <a:lnTo>
                    <a:pt x="993368" y="0"/>
                  </a:lnTo>
                  <a:lnTo>
                    <a:pt x="914692" y="243332"/>
                  </a:lnTo>
                  <a:lnTo>
                    <a:pt x="858304" y="122897"/>
                  </a:lnTo>
                  <a:lnTo>
                    <a:pt x="915924" y="0"/>
                  </a:lnTo>
                  <a:lnTo>
                    <a:pt x="860463" y="0"/>
                  </a:lnTo>
                  <a:lnTo>
                    <a:pt x="813282" y="98818"/>
                  </a:lnTo>
                  <a:lnTo>
                    <a:pt x="752398" y="98818"/>
                  </a:lnTo>
                  <a:lnTo>
                    <a:pt x="752398" y="0"/>
                  </a:lnTo>
                  <a:lnTo>
                    <a:pt x="698741" y="0"/>
                  </a:lnTo>
                  <a:lnTo>
                    <a:pt x="698741" y="252882"/>
                  </a:lnTo>
                  <a:lnTo>
                    <a:pt x="752398" y="252882"/>
                  </a:lnTo>
                  <a:lnTo>
                    <a:pt x="752398" y="146634"/>
                  </a:lnTo>
                  <a:lnTo>
                    <a:pt x="813638" y="146634"/>
                  </a:lnTo>
                  <a:lnTo>
                    <a:pt x="863688" y="252882"/>
                  </a:lnTo>
                  <a:lnTo>
                    <a:pt x="911606" y="252882"/>
                  </a:lnTo>
                  <a:lnTo>
                    <a:pt x="919175" y="252882"/>
                  </a:lnTo>
                  <a:lnTo>
                    <a:pt x="964552" y="252882"/>
                  </a:lnTo>
                  <a:lnTo>
                    <a:pt x="985443" y="184531"/>
                  </a:lnTo>
                  <a:lnTo>
                    <a:pt x="1083411" y="184531"/>
                  </a:lnTo>
                  <a:lnTo>
                    <a:pt x="1104290" y="252882"/>
                  </a:lnTo>
                  <a:lnTo>
                    <a:pt x="1158684" y="252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57472" y="1253252"/>
              <a:ext cx="504247" cy="2527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11796" y="916118"/>
              <a:ext cx="1326804" cy="260940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957225" y="3991137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57225" y="4981418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7225" y="6007932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7225" y="7034442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57225" y="8498730"/>
            <a:ext cx="1830705" cy="568325"/>
          </a:xfrm>
          <a:custGeom>
            <a:avLst/>
            <a:gdLst/>
            <a:ahLst/>
            <a:cxnLst/>
            <a:rect l="l" t="t" r="r" b="b"/>
            <a:pathLst>
              <a:path w="1830705" h="568325">
                <a:moveTo>
                  <a:pt x="1546130" y="0"/>
                </a:moveTo>
                <a:lnTo>
                  <a:pt x="1517943" y="28187"/>
                </a:lnTo>
                <a:lnTo>
                  <a:pt x="1753779" y="264044"/>
                </a:lnTo>
                <a:lnTo>
                  <a:pt x="0" y="264044"/>
                </a:lnTo>
                <a:lnTo>
                  <a:pt x="0" y="303896"/>
                </a:lnTo>
                <a:lnTo>
                  <a:pt x="1753779" y="303896"/>
                </a:lnTo>
                <a:lnTo>
                  <a:pt x="1517943" y="539753"/>
                </a:lnTo>
                <a:lnTo>
                  <a:pt x="1546130" y="567930"/>
                </a:lnTo>
                <a:lnTo>
                  <a:pt x="1830090" y="283959"/>
                </a:lnTo>
                <a:lnTo>
                  <a:pt x="154613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261" y="9735877"/>
            <a:ext cx="2491443" cy="69914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480" y="9169284"/>
            <a:ext cx="3517283" cy="129178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259">
            <a:off x="16987945" y="7309923"/>
            <a:ext cx="2480720" cy="1426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580" y="3986153"/>
            <a:ext cx="599170" cy="599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51484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ОЛЕГ</a:t>
            </a:r>
            <a:r>
              <a:rPr sz="6150" b="1" spc="-3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НИКЧЕМНЫЙ 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6150" b="1" spc="-3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ВПУСТУЮ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ПРОЖИЛ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615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СЕДИН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122745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ДАЖЕ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[ПРОПУСК] </a:t>
            </a:r>
            <a:r>
              <a:rPr sz="6150" b="1" spc="80" dirty="0">
                <a:solidFill>
                  <a:srgbClr val="F6ADCD"/>
                </a:solidFill>
                <a:latin typeface="Formular"/>
                <a:cs typeface="Formular"/>
              </a:rPr>
              <a:t>ОЛЕ</a:t>
            </a:r>
            <a:r>
              <a:rPr sz="6150" b="1" spc="-455" dirty="0">
                <a:solidFill>
                  <a:srgbClr val="F6ADCD"/>
                </a:solidFill>
                <a:latin typeface="Formular"/>
                <a:cs typeface="Formular"/>
              </a:rPr>
              <a:t>Г</a:t>
            </a:r>
            <a:r>
              <a:rPr sz="6150" b="1" spc="80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615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6150" b="1" spc="-1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6ADCD"/>
                </a:solidFill>
                <a:latin typeface="Formular"/>
                <a:cs typeface="Formular"/>
              </a:rPr>
              <a:t>ОДИН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6370247"/>
            <a:ext cx="52120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ЗАПОЛНИТЕ ПРОПУСК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09CB4A7E-E806-AA8B-BB50-81F2D6966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55250" cy="506292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«ТАК</a:t>
            </a:r>
            <a:r>
              <a:rPr sz="41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РОССИЯ,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ВПЕРВЫЕ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ВЗЛЕТЕВ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НЕВИДАННОЙ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СВОБОДЕ,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СЕЙЧАС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ТУТ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ОБОРВАЛАСЬ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ХУДШУЮ</a:t>
            </a:r>
            <a:r>
              <a:rPr sz="4100" b="1" spc="-1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ИЗ</a:t>
            </a:r>
            <a:r>
              <a:rPr sz="4100" b="1" spc="-2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ТИРАНИЙ»</a:t>
            </a:r>
            <a:r>
              <a:rPr sz="4100" b="1" spc="-1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685165">
              <a:lnSpc>
                <a:spcPct val="100499"/>
              </a:lnSpc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ЭТОЙ</a:t>
            </a:r>
            <a:r>
              <a:rPr sz="4100" b="1" spc="-9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ЦИТАТЕ,</a:t>
            </a:r>
            <a:r>
              <a:rPr sz="4100" b="1" spc="-9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КАСАЮ-ЩЕЙСЯ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СОБЫТИЙ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1917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ГОДА,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МАТЕМАТИК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ИЗ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РОМАНА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СОЛЖЕНИЦЫНА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СРАВНИВАЕТ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РОССИЮ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НИМ. 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FBBA6-A259-0741-2590-F25D73D4177C}"/>
              </a:ext>
            </a:extLst>
          </p:cNvPr>
          <p:cNvSpPr txBox="1"/>
          <p:nvPr/>
        </p:nvSpPr>
        <p:spPr>
          <a:xfrm>
            <a:off x="826950" y="6340475"/>
            <a:ext cx="93775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ru-RU" sz="4100" b="1" dirty="0">
                <a:solidFill>
                  <a:srgbClr val="78CDD1"/>
                </a:solidFill>
                <a:latin typeface="Formular"/>
                <a:cs typeface="Formular"/>
              </a:rPr>
              <a:t>КАКИМИ</a:t>
            </a:r>
            <a:r>
              <a:rPr lang="ru-RU" sz="4100" b="1" spc="-2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lang="ru-RU" sz="4100" b="1" dirty="0">
                <a:solidFill>
                  <a:srgbClr val="78CDD1"/>
                </a:solidFill>
                <a:latin typeface="Formular"/>
                <a:cs typeface="Formular"/>
              </a:rPr>
              <a:t>ДВУМЯ</a:t>
            </a:r>
            <a:r>
              <a:rPr lang="ru-RU" sz="4100" b="1" spc="-1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lang="ru-RU" sz="4100" b="1" spc="-10" dirty="0">
                <a:solidFill>
                  <a:srgbClr val="78CDD1"/>
                </a:solidFill>
                <a:latin typeface="Formular"/>
                <a:cs typeface="Formular"/>
              </a:rPr>
              <a:t>БУКВАМИ </a:t>
            </a:r>
            <a:r>
              <a:rPr lang="en-US" sz="4100" b="1" spc="-10" dirty="0">
                <a:solidFill>
                  <a:srgbClr val="78CDD1"/>
                </a:solidFill>
                <a:latin typeface="Formular"/>
                <a:cs typeface="Formular"/>
              </a:rPr>
              <a:t/>
            </a:r>
            <a:br>
              <a:rPr lang="en-US" sz="4100" b="1" spc="-10" dirty="0">
                <a:solidFill>
                  <a:srgbClr val="78CDD1"/>
                </a:solidFill>
                <a:latin typeface="Formular"/>
                <a:cs typeface="Formular"/>
              </a:rPr>
            </a:br>
            <a:r>
              <a:rPr lang="ru-RU" sz="4100" b="1" dirty="0">
                <a:solidFill>
                  <a:srgbClr val="78CDD1"/>
                </a:solidFill>
                <a:latin typeface="Formular"/>
                <a:cs typeface="Formular"/>
              </a:rPr>
              <a:t>ЕГО</a:t>
            </a:r>
            <a:r>
              <a:rPr lang="ru-RU" sz="4100" b="1" spc="-3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lang="ru-RU" sz="4100" b="1" dirty="0">
                <a:solidFill>
                  <a:srgbClr val="78CDD1"/>
                </a:solidFill>
                <a:latin typeface="Formular"/>
                <a:cs typeface="Formular"/>
              </a:rPr>
              <a:t>ОБЫЧНО</a:t>
            </a:r>
            <a:r>
              <a:rPr lang="ru-RU" sz="4100" b="1" spc="-3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lang="ru-RU" sz="4100" b="1" spc="-10" dirty="0">
                <a:solidFill>
                  <a:srgbClr val="78CDD1"/>
                </a:solidFill>
                <a:latin typeface="Formular"/>
                <a:cs typeface="Formular"/>
              </a:rPr>
              <a:t>ОБОЗНАЧАЮТ?</a:t>
            </a:r>
            <a:endParaRPr lang="ru-RU" sz="410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55250" cy="5051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«ТАК</a:t>
            </a:r>
            <a:r>
              <a:rPr sz="41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РОССИЯ,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ВПЕРВЫЕ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ВЗЛЕТЕВ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НЕВИДАННОЙ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СВОБОДЕ,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СЕЙЧАС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ТУТ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ОБОРВАЛАСЬ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ХУДШУЮ</a:t>
            </a:r>
            <a:r>
              <a:rPr sz="4100" b="1" spc="-1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ИЗ</a:t>
            </a:r>
            <a:r>
              <a:rPr sz="4100" b="1" spc="-2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ТИРАНИЙ»</a:t>
            </a:r>
            <a:r>
              <a:rPr sz="4100" b="1" spc="-1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685165">
              <a:lnSpc>
                <a:spcPct val="100499"/>
              </a:lnSpc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ЭТОЙ</a:t>
            </a:r>
            <a:r>
              <a:rPr sz="4100" b="1" spc="-9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ЦИТАТЕ,</a:t>
            </a:r>
            <a:r>
              <a:rPr sz="4100" b="1" spc="-9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КАСАЮ-ЩЕЙСЯ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СОБЫТИЙ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1917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ГОДА,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МАТЕМАТИК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ИЗ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РОМАНА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СОЛЖЕНИЦЫНА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СРАВНИВАЕТ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РОССИЮ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НИМ.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6374702"/>
            <a:ext cx="8163559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78CDD1"/>
                </a:solidFill>
                <a:latin typeface="Formular"/>
                <a:cs typeface="Formular"/>
              </a:rPr>
              <a:t>КАКИМИ</a:t>
            </a:r>
            <a:r>
              <a:rPr sz="4100" b="1" spc="-2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78CDD1"/>
                </a:solidFill>
                <a:latin typeface="Formular"/>
                <a:cs typeface="Formular"/>
              </a:rPr>
              <a:t>ДВУМЯ</a:t>
            </a:r>
            <a:r>
              <a:rPr sz="4100" b="1" spc="-1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78CDD1"/>
                </a:solidFill>
                <a:latin typeface="Formular"/>
                <a:cs typeface="Formular"/>
              </a:rPr>
              <a:t>БУКВАМИ </a:t>
            </a:r>
            <a:r>
              <a:rPr sz="4100" b="1" dirty="0">
                <a:solidFill>
                  <a:srgbClr val="78CDD1"/>
                </a:solidFill>
                <a:latin typeface="Formular"/>
                <a:cs typeface="Formular"/>
              </a:rPr>
              <a:t>ЕГО</a:t>
            </a:r>
            <a:r>
              <a:rPr sz="4100" b="1" spc="-3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78CDD1"/>
                </a:solidFill>
                <a:latin typeface="Formular"/>
                <a:cs typeface="Formular"/>
              </a:rPr>
              <a:t>ОБЫЧНО</a:t>
            </a:r>
            <a:r>
              <a:rPr sz="4100" b="1" spc="-3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78CDD1"/>
                </a:solidFill>
                <a:latin typeface="Formular"/>
                <a:cs typeface="Formular"/>
              </a:rPr>
              <a:t>ОБОЗНАЧАЮТ?</a:t>
            </a:r>
            <a:endParaRPr sz="410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5FEFF8D-0405-E7A5-2704-1E3E5AEB7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26015" cy="3795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30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6150" b="1" spc="-505" dirty="0">
                <a:solidFill>
                  <a:srgbClr val="F6ADCD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6ADCD"/>
                </a:solidFill>
                <a:latin typeface="Formular"/>
                <a:cs typeface="Formular"/>
              </a:rPr>
              <a:t>АДАЙТЕСЬ,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БЫЛА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ПОДПИСАНА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ЭТА</a:t>
            </a:r>
            <a:r>
              <a:rPr sz="6150" b="1" spc="-3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КАРТИНКА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6150" b="1" spc="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ИНТЕРНЕТ-</a:t>
            </a:r>
            <a:r>
              <a:rPr sz="6150" b="1" spc="-20" dirty="0">
                <a:solidFill>
                  <a:srgbClr val="F6ADCD"/>
                </a:solidFill>
                <a:latin typeface="Formular"/>
                <a:cs typeface="Formular"/>
              </a:rPr>
              <a:t>МЕМЕ?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4806136"/>
            <a:ext cx="6693908" cy="6502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26015" cy="3795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30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6150" b="1" spc="-505" dirty="0">
                <a:solidFill>
                  <a:srgbClr val="F6ADCD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6ADCD"/>
                </a:solidFill>
                <a:latin typeface="Formular"/>
                <a:cs typeface="Formular"/>
              </a:rPr>
              <a:t>АДАЙТЕСЬ,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БЫЛА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ПОДПИСАНА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ЭТА</a:t>
            </a:r>
            <a:r>
              <a:rPr sz="6150" b="1" spc="-3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КАРТИНКА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6150" b="1" spc="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ИНТЕРНЕТ-</a:t>
            </a:r>
            <a:r>
              <a:rPr sz="6150" b="1" spc="-20" dirty="0">
                <a:solidFill>
                  <a:srgbClr val="F6ADCD"/>
                </a:solidFill>
                <a:latin typeface="Formular"/>
                <a:cs typeface="Formular"/>
              </a:rPr>
              <a:t>МЕМЕ?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6718" y="4806136"/>
            <a:ext cx="6693908" cy="6502419"/>
          </a:xfrm>
          <a:prstGeom prst="rect">
            <a:avLst/>
          </a:prstGeom>
        </p:spPr>
      </p:pic>
      <p:pic>
        <p:nvPicPr>
          <p:cNvPr id="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2AAA5155-E564-FC64-1CE0-67878A1F5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287259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6ADCD"/>
                </a:solidFill>
              </a:rPr>
              <a:t>КАКАЯ</a:t>
            </a:r>
            <a:r>
              <a:rPr spc="5" dirty="0">
                <a:solidFill>
                  <a:srgbClr val="F6ADCD"/>
                </a:solidFill>
              </a:rPr>
              <a:t> </a:t>
            </a:r>
            <a:r>
              <a:rPr spc="-10" dirty="0">
                <a:solidFill>
                  <a:srgbClr val="F6ADCD"/>
                </a:solidFill>
              </a:rPr>
              <a:t>ФУНКЦИЯ ИЗОБРАЖЕНА </a:t>
            </a:r>
            <a:r>
              <a:rPr dirty="0">
                <a:solidFill>
                  <a:srgbClr val="F6ADCD"/>
                </a:solidFill>
              </a:rPr>
              <a:t>НА</a:t>
            </a:r>
            <a:r>
              <a:rPr spc="5" dirty="0">
                <a:solidFill>
                  <a:srgbClr val="F6ADCD"/>
                </a:solidFill>
              </a:rPr>
              <a:t> </a:t>
            </a:r>
            <a:r>
              <a:rPr spc="-10" dirty="0">
                <a:solidFill>
                  <a:srgbClr val="F6ADCD"/>
                </a:solidFill>
              </a:rPr>
              <a:t>КАРТИНКЕ?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4321928"/>
            <a:ext cx="12950843" cy="6039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287259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6ADCD"/>
                </a:solidFill>
              </a:rPr>
              <a:t>КАКАЯ</a:t>
            </a:r>
            <a:r>
              <a:rPr spc="5" dirty="0">
                <a:solidFill>
                  <a:srgbClr val="F6ADCD"/>
                </a:solidFill>
              </a:rPr>
              <a:t> </a:t>
            </a:r>
            <a:r>
              <a:rPr spc="-10" dirty="0">
                <a:solidFill>
                  <a:srgbClr val="F6ADCD"/>
                </a:solidFill>
              </a:rPr>
              <a:t>ФУНКЦИЯ ИЗОБРАЖЕНА </a:t>
            </a:r>
            <a:r>
              <a:rPr dirty="0">
                <a:solidFill>
                  <a:srgbClr val="F6ADCD"/>
                </a:solidFill>
              </a:rPr>
              <a:t>НА</a:t>
            </a:r>
            <a:r>
              <a:rPr spc="5" dirty="0">
                <a:solidFill>
                  <a:srgbClr val="F6ADCD"/>
                </a:solidFill>
              </a:rPr>
              <a:t> </a:t>
            </a:r>
            <a:r>
              <a:rPr spc="-10" dirty="0">
                <a:solidFill>
                  <a:srgbClr val="F6ADCD"/>
                </a:solidFill>
              </a:rPr>
              <a:t>КАРТИНКЕ?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78CDD1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4321928"/>
            <a:ext cx="12950843" cy="6039525"/>
          </a:xfrm>
          <a:prstGeom prst="rect">
            <a:avLst/>
          </a:prstGeom>
        </p:spPr>
      </p:pic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CB620867-1EFC-A7AD-DE58-D69C68DC9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6ADCD"/>
                </a:solidFill>
              </a:rPr>
              <a:t>ГОТОВЫ</a:t>
            </a:r>
            <a:r>
              <a:rPr spc="-190" dirty="0">
                <a:solidFill>
                  <a:srgbClr val="F6ADCD"/>
                </a:solidFill>
              </a:rPr>
              <a:t> </a:t>
            </a:r>
            <a:r>
              <a:rPr spc="-30" dirty="0">
                <a:solidFill>
                  <a:srgbClr val="F6ADCD"/>
                </a:solidFill>
              </a:rPr>
              <a:t>УЗНАТЬ </a:t>
            </a:r>
            <a:r>
              <a:rPr spc="-10" dirty="0">
                <a:solidFill>
                  <a:srgbClr val="F6ADCD"/>
                </a:solidFill>
              </a:rPr>
              <a:t>ПРАВИЛЬНЫЕ ОТВЕТЫ?</a:t>
            </a:r>
          </a:p>
        </p:txBody>
      </p:sp>
      <p:sp>
        <p:nvSpPr>
          <p:cNvPr id="13" name="object 13"/>
          <p:cNvSpPr/>
          <p:nvPr/>
        </p:nvSpPr>
        <p:spPr>
          <a:xfrm>
            <a:off x="942378" y="4662442"/>
            <a:ext cx="12683490" cy="5481955"/>
          </a:xfrm>
          <a:custGeom>
            <a:avLst/>
            <a:gdLst/>
            <a:ahLst/>
            <a:cxnLst/>
            <a:rect l="l" t="t" r="r" b="b"/>
            <a:pathLst>
              <a:path w="12683490" h="5481955">
                <a:moveTo>
                  <a:pt x="12683211" y="5008448"/>
                </a:moveTo>
                <a:lnTo>
                  <a:pt x="12209958" y="4535182"/>
                </a:lnTo>
                <a:lnTo>
                  <a:pt x="12162955" y="4582172"/>
                </a:lnTo>
                <a:lnTo>
                  <a:pt x="12556033" y="4975250"/>
                </a:lnTo>
                <a:lnTo>
                  <a:pt x="506488" y="4975250"/>
                </a:lnTo>
                <a:lnTo>
                  <a:pt x="506488" y="127177"/>
                </a:lnTo>
                <a:lnTo>
                  <a:pt x="899579" y="520255"/>
                </a:lnTo>
                <a:lnTo>
                  <a:pt x="946543" y="473265"/>
                </a:lnTo>
                <a:lnTo>
                  <a:pt x="473265" y="0"/>
                </a:lnTo>
                <a:lnTo>
                  <a:pt x="0" y="473265"/>
                </a:lnTo>
                <a:lnTo>
                  <a:pt x="46977" y="520255"/>
                </a:lnTo>
                <a:lnTo>
                  <a:pt x="440055" y="127177"/>
                </a:lnTo>
                <a:lnTo>
                  <a:pt x="440055" y="5043475"/>
                </a:lnTo>
                <a:lnTo>
                  <a:pt x="506488" y="5043475"/>
                </a:lnTo>
                <a:lnTo>
                  <a:pt x="506488" y="5041671"/>
                </a:lnTo>
                <a:lnTo>
                  <a:pt x="12556033" y="5041671"/>
                </a:lnTo>
                <a:lnTo>
                  <a:pt x="12162955" y="5434774"/>
                </a:lnTo>
                <a:lnTo>
                  <a:pt x="12209958" y="5481739"/>
                </a:lnTo>
                <a:lnTo>
                  <a:pt x="12683211" y="5008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06" y="5536025"/>
            <a:ext cx="2959614" cy="360274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08" y="5536024"/>
            <a:ext cx="2956566" cy="360274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0" y="5523324"/>
            <a:ext cx="2959614" cy="36027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18" y="632727"/>
            <a:ext cx="1764683" cy="17646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79" y="2094152"/>
            <a:ext cx="3754192" cy="37541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850" y="6035675"/>
            <a:ext cx="726004" cy="7260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059" y="9542376"/>
            <a:ext cx="1204042" cy="12040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99" y="2961012"/>
            <a:ext cx="482170" cy="4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868025" cy="8821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885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СЛОВО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МОЖНО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УВИДЕТЬ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КАК</a:t>
            </a:r>
            <a:r>
              <a:rPr sz="4100" b="1" spc="10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r>
              <a:rPr sz="4100" b="1" spc="-1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СТАРИННЫХ</a:t>
            </a:r>
            <a:r>
              <a:rPr sz="4100" b="1" spc="-1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ГЕОГРАФИЧЕСКИХ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КАРТАХ,</a:t>
            </a:r>
            <a:r>
              <a:rPr sz="4100" b="1" spc="-25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ТАК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СОВРЕМЕННЫХ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УЧЕБНИКАХ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АНАТОМИИ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ГЕОМЕТ-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РИИ.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ИНДИЙСКИЙ</a:t>
            </a:r>
            <a:r>
              <a:rPr sz="4100" b="1" spc="-2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БРАМИН,</a:t>
            </a:r>
            <a:r>
              <a:rPr sz="4100" b="1" spc="-20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КОТОРЫЙ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ВВЕЛ</a:t>
            </a:r>
            <a:r>
              <a:rPr sz="4100" b="1" spc="-2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ПОНЯТИЕ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ЭТОГО,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ДОДУМАЛСЯ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НЕГО,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СОЗЕРЦАЯ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СКЛАДКИ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СВОЕМ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ОДЕЯНИИ,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ОТРАЗИЛОСЬ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НАЗВАНИИ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ЭТОГО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МНОГИХ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ЯЗЫКАХ.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СОВРЕМЕННОЕ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ОБОЗНАЧЕНИЕ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ЭТОГО</a:t>
            </a:r>
            <a:r>
              <a:rPr sz="4100" b="1" spc="-1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ВПОЛНЕ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МОЖЕТ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НАПОМНИТЬ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АНГЛИЧАНИНУ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ОБ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ОТСУТСТВИИ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ДОБРОДЕТЕЛИ.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НАЗОВИТЕ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ЭТО.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292608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78CDD1"/>
                </a:solidFill>
              </a:rPr>
              <a:t>СИНУС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4012" y="1605995"/>
            <a:ext cx="9518650" cy="5051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SINUS НА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ЛАТЫНИ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ТАКЖЕ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941705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«ЗАЛИВ».</a:t>
            </a:r>
            <a:r>
              <a:rPr sz="4100" b="1" spc="-1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«СИНУСАМИ» НАЗЫВАЮТСЯ</a:t>
            </a:r>
            <a:r>
              <a:rPr sz="4100" b="1" spc="-2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ТАКЖЕ</a:t>
            </a:r>
            <a:r>
              <a:rPr sz="4100" b="1" spc="-11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ПАЗУХИ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2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ТЕЛЕ</a:t>
            </a:r>
            <a:r>
              <a:rPr sz="41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35" dirty="0">
                <a:solidFill>
                  <a:srgbClr val="F6ADCD"/>
                </a:solidFill>
                <a:latin typeface="Formular"/>
                <a:cs typeface="Formular"/>
              </a:rPr>
              <a:t>(НАП</a:t>
            </a:r>
            <a:r>
              <a:rPr sz="4100" b="1" spc="-490" dirty="0">
                <a:solidFill>
                  <a:srgbClr val="F6ADCD"/>
                </a:solidFill>
                <a:latin typeface="Formular"/>
                <a:cs typeface="Formular"/>
              </a:rPr>
              <a:t>Р</a:t>
            </a:r>
            <a:r>
              <a:rPr sz="4100" b="1" spc="35" dirty="0">
                <a:solidFill>
                  <a:srgbClr val="F6ADCD"/>
                </a:solidFill>
                <a:latin typeface="Formular"/>
                <a:cs typeface="Formular"/>
              </a:rPr>
              <a:t>.,</a:t>
            </a:r>
            <a:r>
              <a:rPr sz="41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ЛОБНЫЕ).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ТЕРМИН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«СИНУС»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4100" b="1" spc="-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ПЕРЕВОД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СЛОВА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«ДЖИВА»,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«АЛЬ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ДЖАЙВ», 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Т.Е.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«СКЛАДКА».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SIN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ПЕРЕВОДЕ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АНГЛИЙСКОГО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ГРЕХ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558805"/>
            <a:ext cx="18794235" cy="244841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47009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>
                <a:solidFill>
                  <a:srgbClr val="78CDD1"/>
                </a:solidFill>
              </a:rPr>
              <a:t>РАЗМИНКА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27564" y="833510"/>
            <a:ext cx="836739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78CDD1"/>
                </a:solidFill>
                <a:latin typeface="Formular"/>
                <a:cs typeface="Formular"/>
              </a:rPr>
              <a:t>5</a:t>
            </a:r>
            <a:r>
              <a:rPr sz="3300" b="1" spc="-6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78CDD1"/>
                </a:solidFill>
                <a:latin typeface="Formular"/>
                <a:cs typeface="Formular"/>
              </a:rPr>
              <a:t>ВОПРОСОВ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С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ЧЕТЫРЬМЯ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ВАРИАНТАМИ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ОТВЕТОВ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1080" y="5717969"/>
            <a:ext cx="8014334" cy="2538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78CDD1"/>
                </a:solidFill>
                <a:latin typeface="Formular"/>
                <a:cs typeface="Formular"/>
              </a:rPr>
              <a:t>30</a:t>
            </a:r>
            <a:r>
              <a:rPr sz="3300" b="1" spc="-8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78CDD1"/>
                </a:solidFill>
                <a:latin typeface="Formular"/>
                <a:cs typeface="Formular"/>
              </a:rPr>
              <a:t>СЕКУНД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ВЫБРАТЬ</a:t>
            </a:r>
            <a:r>
              <a:rPr sz="3300" b="1" spc="-1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ВАРИАНТ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2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endParaRPr sz="3300" dirty="0">
              <a:latin typeface="Formular"/>
              <a:cs typeface="Formular"/>
            </a:endParaRPr>
          </a:p>
          <a:p>
            <a:pPr marL="12700">
              <a:lnSpc>
                <a:spcPts val="3950"/>
              </a:lnSpc>
            </a:pPr>
            <a:r>
              <a:rPr sz="3300" b="1" dirty="0">
                <a:solidFill>
                  <a:srgbClr val="78CDD1"/>
                </a:solidFill>
                <a:latin typeface="Formular"/>
                <a:cs typeface="Formular"/>
              </a:rPr>
              <a:t>1</a:t>
            </a:r>
            <a:r>
              <a:rPr sz="3300" b="1" spc="-2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78CDD1"/>
                </a:solidFill>
                <a:latin typeface="Formular"/>
                <a:cs typeface="Formular"/>
              </a:rPr>
              <a:t>БАЛЛ</a:t>
            </a:r>
            <a:endParaRPr sz="330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13810" y="8697893"/>
            <a:ext cx="9181465" cy="1668780"/>
          </a:xfrm>
          <a:custGeom>
            <a:avLst/>
            <a:gdLst/>
            <a:ahLst/>
            <a:cxnLst/>
            <a:rect l="l" t="t" r="r" b="b"/>
            <a:pathLst>
              <a:path w="9181465" h="1668779">
                <a:moveTo>
                  <a:pt x="9180982" y="1351191"/>
                </a:moveTo>
                <a:lnTo>
                  <a:pt x="8863901" y="1034097"/>
                </a:lnTo>
                <a:lnTo>
                  <a:pt x="8832418" y="1065568"/>
                </a:lnTo>
                <a:lnTo>
                  <a:pt x="9095778" y="1328940"/>
                </a:lnTo>
                <a:lnTo>
                  <a:pt x="339356" y="1328940"/>
                </a:lnTo>
                <a:lnTo>
                  <a:pt x="339356" y="85217"/>
                </a:lnTo>
                <a:lnTo>
                  <a:pt x="602729" y="348576"/>
                </a:lnTo>
                <a:lnTo>
                  <a:pt x="634199" y="317093"/>
                </a:lnTo>
                <a:lnTo>
                  <a:pt x="317093" y="0"/>
                </a:lnTo>
                <a:lnTo>
                  <a:pt x="0" y="317093"/>
                </a:lnTo>
                <a:lnTo>
                  <a:pt x="31496" y="348576"/>
                </a:lnTo>
                <a:lnTo>
                  <a:pt x="294855" y="85217"/>
                </a:lnTo>
                <a:lnTo>
                  <a:pt x="294855" y="1385239"/>
                </a:lnTo>
                <a:lnTo>
                  <a:pt x="339356" y="1385239"/>
                </a:lnTo>
                <a:lnTo>
                  <a:pt x="339356" y="1373454"/>
                </a:lnTo>
                <a:lnTo>
                  <a:pt x="9095778" y="1373454"/>
                </a:lnTo>
                <a:lnTo>
                  <a:pt x="8832418" y="1636826"/>
                </a:lnTo>
                <a:lnTo>
                  <a:pt x="8863901" y="1668284"/>
                </a:lnTo>
                <a:lnTo>
                  <a:pt x="9180982" y="1351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261" y="9735877"/>
            <a:ext cx="2491443" cy="6991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86A08A-0399-125F-9E43-BF5346B19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88" y="2181943"/>
            <a:ext cx="5546864" cy="8614974"/>
          </a:xfrm>
          <a:prstGeom prst="rect">
            <a:avLst/>
          </a:prstGeom>
        </p:spPr>
      </p:pic>
      <p:pic>
        <p:nvPicPr>
          <p:cNvPr id="19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D911C6C0-D527-C27D-3FE4-6C43F0B4C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450" y="8922683"/>
            <a:ext cx="609600" cy="609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137" y="7751829"/>
            <a:ext cx="4355046" cy="2333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096" y="7589370"/>
            <a:ext cx="887926" cy="8879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155" y="8321675"/>
            <a:ext cx="431147" cy="4311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450" y="10292280"/>
            <a:ext cx="772595" cy="77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51484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ОЛЕГ</a:t>
            </a:r>
            <a:r>
              <a:rPr sz="6150" b="1" spc="-3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НИКЧЕМНЫЙ 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6150" b="1" spc="-3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ВПУСТУЮ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ПРОЖИЛ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615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СЕДИН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122745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ДАЖЕ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[ПРОПУСК] </a:t>
            </a:r>
            <a:r>
              <a:rPr sz="6150" b="1" spc="80" dirty="0">
                <a:solidFill>
                  <a:srgbClr val="F6ADCD"/>
                </a:solidFill>
                <a:latin typeface="Formular"/>
                <a:cs typeface="Formular"/>
              </a:rPr>
              <a:t>ОЛЕ</a:t>
            </a:r>
            <a:r>
              <a:rPr sz="6150" b="1" spc="-455" dirty="0">
                <a:solidFill>
                  <a:srgbClr val="F6ADCD"/>
                </a:solidFill>
                <a:latin typeface="Formular"/>
                <a:cs typeface="Formular"/>
              </a:rPr>
              <a:t>Г</a:t>
            </a:r>
            <a:r>
              <a:rPr sz="6150" b="1" spc="80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615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6150" b="1" spc="-1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6ADCD"/>
                </a:solidFill>
                <a:latin typeface="Formular"/>
                <a:cs typeface="Formular"/>
              </a:rPr>
              <a:t>ОДИН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6370247"/>
            <a:ext cx="52120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ЗАПОЛНИТЕ ПРОПУСК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51484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ОЛЕГ</a:t>
            </a:r>
            <a:r>
              <a:rPr sz="6150" b="1" spc="-3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НИКЧЕМНЫЙ 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6150" b="1" spc="-3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ВПУСТУЮ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ПРОЖИЛ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615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СЕДИН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179705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ДАЖЕ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КОСИНУС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80" dirty="0">
                <a:solidFill>
                  <a:srgbClr val="F6ADCD"/>
                </a:solidFill>
                <a:latin typeface="Formular"/>
                <a:cs typeface="Formular"/>
              </a:rPr>
              <a:t>ОЛЕ</a:t>
            </a:r>
            <a:r>
              <a:rPr sz="6150" b="1" spc="-455" dirty="0">
                <a:solidFill>
                  <a:srgbClr val="F6ADCD"/>
                </a:solidFill>
                <a:latin typeface="Formular"/>
                <a:cs typeface="Formular"/>
              </a:rPr>
              <a:t>Г</a:t>
            </a:r>
            <a:r>
              <a:rPr sz="6150" b="1" spc="80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615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6150" b="1" spc="-1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6ADCD"/>
                </a:solidFill>
                <a:latin typeface="Formular"/>
                <a:cs typeface="Formular"/>
              </a:rPr>
              <a:t>ОДИН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6370247"/>
            <a:ext cx="873633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КОСИНУС</a:t>
            </a:r>
            <a:r>
              <a:rPr sz="6150" b="1" spc="-28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НУЛЯ,</a:t>
            </a:r>
            <a:r>
              <a:rPr sz="6150" b="1" spc="-27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78CDD1"/>
                </a:solidFill>
                <a:latin typeface="Formular"/>
                <a:cs typeface="Formular"/>
              </a:rPr>
              <a:t>КАК </a:t>
            </a:r>
            <a:r>
              <a:rPr sz="6150" b="1" dirty="0">
                <a:solidFill>
                  <a:srgbClr val="78CDD1"/>
                </a:solidFill>
                <a:latin typeface="Formular"/>
                <a:cs typeface="Formular"/>
              </a:rPr>
              <a:t>ИЗВЕСТНО,</a:t>
            </a:r>
            <a:r>
              <a:rPr sz="6150" b="1" spc="-15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РАВЕН ЕДИНИЦЕ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55250" cy="5051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«ТАК</a:t>
            </a:r>
            <a:r>
              <a:rPr sz="41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РОССИЯ,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ВПЕРВЫЕ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ВЗЛЕТЕВ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НЕВИДАННОЙ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СВОБОДЕ,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СЕЙЧАС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ТУТ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ЖЕ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ОБОРВАЛАСЬ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ХУДШУЮ</a:t>
            </a:r>
            <a:r>
              <a:rPr sz="4100" b="1" spc="-1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ИЗ</a:t>
            </a:r>
            <a:r>
              <a:rPr sz="4100" b="1" spc="-2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ТИРАНИЙ»</a:t>
            </a:r>
            <a:r>
              <a:rPr sz="4100" b="1" spc="-1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685165">
              <a:lnSpc>
                <a:spcPct val="100499"/>
              </a:lnSpc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ЭТОЙ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ЦИТАТЕ,</a:t>
            </a:r>
            <a:r>
              <a:rPr sz="4100" b="1" spc="-9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КАСАЮЩЕЙСЯ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СОБЫТИЙ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1917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ГОДА,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МАТЕМАТИК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ИЗ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РОМАНА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СОЛЖЕНИЦЫНА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СРАВНИВАЕТ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РОССИЮ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НИМ.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6374702"/>
            <a:ext cx="8163559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78CDD1"/>
                </a:solidFill>
                <a:latin typeface="Formular"/>
                <a:cs typeface="Formular"/>
              </a:rPr>
              <a:t>КАКИМИ</a:t>
            </a:r>
            <a:r>
              <a:rPr sz="4100" b="1" spc="-2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78CDD1"/>
                </a:solidFill>
                <a:latin typeface="Formular"/>
                <a:cs typeface="Formular"/>
              </a:rPr>
              <a:t>ДВУМЯ</a:t>
            </a:r>
            <a:r>
              <a:rPr sz="4100" b="1" spc="-1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78CDD1"/>
                </a:solidFill>
                <a:latin typeface="Formular"/>
                <a:cs typeface="Formular"/>
              </a:rPr>
              <a:t>БУКВАМИ </a:t>
            </a:r>
            <a:r>
              <a:rPr sz="4100" b="1" dirty="0">
                <a:solidFill>
                  <a:srgbClr val="78CDD1"/>
                </a:solidFill>
                <a:latin typeface="Formular"/>
                <a:cs typeface="Formular"/>
              </a:rPr>
              <a:t>ЕГО</a:t>
            </a:r>
            <a:r>
              <a:rPr sz="4100" b="1" spc="-35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78CDD1"/>
                </a:solidFill>
                <a:latin typeface="Formular"/>
                <a:cs typeface="Formular"/>
              </a:rPr>
              <a:t>ОБЫЧНО</a:t>
            </a:r>
            <a:r>
              <a:rPr sz="4100" b="1" spc="-30" dirty="0">
                <a:solidFill>
                  <a:srgbClr val="78CDD1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78CDD1"/>
                </a:solidFill>
                <a:latin typeface="Formular"/>
                <a:cs typeface="Formular"/>
              </a:rPr>
              <a:t>ОБОЗНАЧАЮТ?</a:t>
            </a:r>
            <a:endParaRPr sz="410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7937" y="715970"/>
            <a:ext cx="11201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78CDD1"/>
                </a:solidFill>
              </a:rPr>
              <a:t>TG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4019" y="1605995"/>
            <a:ext cx="92138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ОПИСАНИЕ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ПОХОЖЕ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ГРАФИК ФУНКЦИИ</a:t>
            </a:r>
            <a:r>
              <a:rPr sz="4100" b="1" spc="-2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ТАНГЕНСА,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КОТОРЫЙ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ПРИ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90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ГРАДУСАХ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ДОСТИГАЕТ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БЕСКОНЕЧНОСТИ,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ПОТОМ СРАЗУ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РАЗРЫВАЕТСЯ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МИНУС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БЕСКОНЕЧНОСТИ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26015" cy="3795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30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6150" b="1" spc="-505" dirty="0">
                <a:solidFill>
                  <a:srgbClr val="F6ADCD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6ADCD"/>
                </a:solidFill>
                <a:latin typeface="Formular"/>
                <a:cs typeface="Formular"/>
              </a:rPr>
              <a:t>АДАЙТЕСЬ,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БЫЛА</a:t>
            </a:r>
            <a:r>
              <a:rPr sz="615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ПОДПИСАНА </a:t>
            </a: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ЭТА</a:t>
            </a:r>
            <a:r>
              <a:rPr sz="6150" b="1" spc="-3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6ADCD"/>
                </a:solidFill>
                <a:latin typeface="Formular"/>
                <a:cs typeface="Formular"/>
              </a:rPr>
              <a:t>КАРТИНКА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6150" b="1" spc="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F6ADCD"/>
                </a:solidFill>
                <a:latin typeface="Formular"/>
                <a:cs typeface="Formular"/>
              </a:rPr>
              <a:t>ИНТЕРНЕТ-</a:t>
            </a:r>
            <a:r>
              <a:rPr sz="6150" b="1" spc="-20" dirty="0">
                <a:solidFill>
                  <a:srgbClr val="F6ADCD"/>
                </a:solidFill>
                <a:latin typeface="Formular"/>
                <a:cs typeface="Formular"/>
              </a:rPr>
              <a:t>МЕМЕ?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4806136"/>
            <a:ext cx="6693908" cy="6502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F6ADCD"/>
                </a:solidFill>
              </a:rPr>
              <a:t>КОТАНГЕНС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718" y="2078066"/>
            <a:ext cx="9371475" cy="8622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287259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6ADCD"/>
                </a:solidFill>
              </a:rPr>
              <a:t>КАКАЯ</a:t>
            </a:r>
            <a:r>
              <a:rPr spc="5" dirty="0">
                <a:solidFill>
                  <a:srgbClr val="F6ADCD"/>
                </a:solidFill>
              </a:rPr>
              <a:t> </a:t>
            </a:r>
            <a:r>
              <a:rPr spc="-10" dirty="0">
                <a:solidFill>
                  <a:srgbClr val="F6ADCD"/>
                </a:solidFill>
              </a:rPr>
              <a:t>ФУНКЦИЯ ИЗОБРАЖЕНА </a:t>
            </a:r>
            <a:r>
              <a:rPr dirty="0">
                <a:solidFill>
                  <a:srgbClr val="F6ADCD"/>
                </a:solidFill>
              </a:rPr>
              <a:t>НА</a:t>
            </a:r>
            <a:r>
              <a:rPr spc="5" dirty="0">
                <a:solidFill>
                  <a:srgbClr val="F6ADCD"/>
                </a:solidFill>
              </a:rPr>
              <a:t> </a:t>
            </a:r>
            <a:r>
              <a:rPr spc="-10" dirty="0">
                <a:solidFill>
                  <a:srgbClr val="F6ADCD"/>
                </a:solidFill>
              </a:rPr>
              <a:t>КАРТИНКЕ?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4321928"/>
            <a:ext cx="12950843" cy="6039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6ADCD"/>
                </a:solidFill>
              </a:rPr>
              <a:t>COS(Y)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67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4321931"/>
            <a:ext cx="12950841" cy="5515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882078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6ADCD"/>
                </a:solidFill>
                <a:latin typeface="Formular"/>
                <a:cs typeface="Formular"/>
              </a:rPr>
              <a:t>ТЕМА</a:t>
            </a:r>
            <a:r>
              <a:rPr sz="6150" b="1" spc="-1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75" dirty="0">
                <a:solidFill>
                  <a:srgbClr val="F6ADCD"/>
                </a:solidFill>
                <a:latin typeface="Formular"/>
                <a:cs typeface="Formular"/>
              </a:rPr>
              <a:t>РАУНДА</a:t>
            </a:r>
            <a:r>
              <a:rPr sz="6150" b="1" spc="-1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6ADCD"/>
                </a:solidFill>
                <a:latin typeface="Formular"/>
                <a:cs typeface="Formular"/>
              </a:rPr>
              <a:t>БЫЛА: </a:t>
            </a:r>
            <a:r>
              <a:rPr sz="6150" b="1" spc="-10" dirty="0">
                <a:solidFill>
                  <a:srgbClr val="78CDD1"/>
                </a:solidFill>
                <a:latin typeface="Formular"/>
                <a:cs typeface="Formular"/>
              </a:rPr>
              <a:t>ТРИГОНОМЕТРИЯ</a:t>
            </a:r>
            <a:endParaRPr sz="6150" dirty="0">
              <a:solidFill>
                <a:srgbClr val="78CDD1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6794" y="2735804"/>
            <a:ext cx="5043805" cy="73767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4604">
              <a:lnSpc>
                <a:spcPct val="156800"/>
              </a:lnSpc>
              <a:spcBef>
                <a:spcPts val="125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СИНУС КОСИНУС </a:t>
            </a: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TG </a:t>
            </a:r>
            <a:r>
              <a:rPr sz="6150" b="1" spc="-35" dirty="0">
                <a:solidFill>
                  <a:srgbClr val="FFFFFF"/>
                </a:solidFill>
                <a:latin typeface="Formular"/>
                <a:cs typeface="Formular"/>
              </a:rPr>
              <a:t>КОТАНГЕНС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COS(Y)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1863" y="2705176"/>
            <a:ext cx="554355" cy="7376795"/>
          </a:xfrm>
          <a:prstGeom prst="rect">
            <a:avLst/>
          </a:prstGeom>
        </p:spPr>
        <p:txBody>
          <a:bodyPr vert="horz" wrap="square" lIns="0" tIns="54864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432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  <a:p>
            <a:pPr marL="64135">
              <a:lnSpc>
                <a:spcPct val="100000"/>
              </a:lnSpc>
              <a:spcBef>
                <a:spcPts val="4225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  <a:p>
            <a:pPr marL="64135">
              <a:lnSpc>
                <a:spcPct val="100000"/>
              </a:lnSpc>
              <a:spcBef>
                <a:spcPts val="440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54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  <a:p>
            <a:pPr marL="49530">
              <a:lnSpc>
                <a:spcPct val="100000"/>
              </a:lnSpc>
              <a:spcBef>
                <a:spcPts val="4075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0436" y="3191901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5594" y="6162097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0436" y="4665870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5594" y="76138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5594" y="9068939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1674"/>
            <a:ext cx="6847978" cy="484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586687"/>
            <a:ext cx="18794235" cy="244841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C7A9D0"/>
                </a:solidFill>
              </a:rPr>
              <a:t>ФОТО-</a:t>
            </a:r>
            <a:r>
              <a:rPr spc="-10" dirty="0">
                <a:solidFill>
                  <a:srgbClr val="C7A9D0"/>
                </a:solidFill>
              </a:rPr>
              <a:t>ВОПРОСЫ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24544" y="833510"/>
            <a:ext cx="686244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20214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C7A9D0"/>
                </a:solidFill>
                <a:latin typeface="Formular"/>
                <a:cs typeface="Formular"/>
              </a:rPr>
              <a:t>5</a:t>
            </a:r>
            <a:r>
              <a:rPr sz="3300" b="1" spc="-9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C7A9D0"/>
                </a:solidFill>
                <a:latin typeface="Formular"/>
                <a:cs typeface="Formular"/>
              </a:rPr>
              <a:t>ВОПРОСОВ</a:t>
            </a:r>
            <a:r>
              <a:rPr sz="3300" b="1" spc="-8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ВИДЕ</a:t>
            </a:r>
            <a:endParaRPr sz="3300" dirty="0">
              <a:latin typeface="Formular"/>
              <a:cs typeface="Formular"/>
            </a:endParaRPr>
          </a:p>
          <a:p>
            <a:pPr marL="12700">
              <a:lnSpc>
                <a:spcPts val="3954"/>
              </a:lnSpc>
            </a:pPr>
            <a:r>
              <a:rPr sz="3300" b="1" spc="-40" dirty="0">
                <a:solidFill>
                  <a:srgbClr val="FFFFFF"/>
                </a:solidFill>
                <a:latin typeface="Formular"/>
                <a:cs typeface="Formular"/>
              </a:rPr>
              <a:t>ФОТОГРАФИЙ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ИЛИ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КАРТИНОК</a:t>
            </a:r>
            <a:endParaRPr sz="3300" dirty="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01122" y="5717853"/>
            <a:ext cx="7884159" cy="2538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C7A9D0"/>
                </a:solidFill>
                <a:latin typeface="Formular"/>
                <a:cs typeface="Formular"/>
              </a:rPr>
              <a:t>30</a:t>
            </a:r>
            <a:r>
              <a:rPr sz="3300" b="1" spc="-7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C7A9D0"/>
                </a:solidFill>
                <a:latin typeface="Formular"/>
                <a:cs typeface="Formular"/>
              </a:rPr>
              <a:t>ИЛИ</a:t>
            </a:r>
            <a:r>
              <a:rPr sz="3300" b="1" spc="-7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C7A9D0"/>
                </a:solidFill>
                <a:latin typeface="Formular"/>
                <a:cs typeface="Formular"/>
              </a:rPr>
              <a:t>60</a:t>
            </a:r>
            <a:r>
              <a:rPr sz="3300" b="1" spc="-7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C7A9D0"/>
                </a:solidFill>
                <a:latin typeface="Formular"/>
                <a:cs typeface="Formular"/>
              </a:rPr>
              <a:t>СЕКУНД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ОТВЕТАЗА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КАЖДЫЙ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КОМАНДА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1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C7A9D0"/>
                </a:solidFill>
                <a:latin typeface="Formular"/>
                <a:cs typeface="Formular"/>
              </a:rPr>
              <a:t>1</a:t>
            </a:r>
            <a:r>
              <a:rPr sz="3300" b="1" spc="-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C7A9D0"/>
                </a:solidFill>
                <a:latin typeface="Formular"/>
                <a:cs typeface="Formular"/>
              </a:rPr>
              <a:t>БАЛЛ</a:t>
            </a:r>
            <a:endParaRPr sz="3300" dirty="0">
              <a:solidFill>
                <a:srgbClr val="C7A9D0"/>
              </a:solidFill>
              <a:latin typeface="Formular"/>
              <a:cs typeface="Formular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087742-300A-B0E6-5BA8-3C32A58B4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56" y="2367035"/>
            <a:ext cx="6637257" cy="8239354"/>
          </a:xfrm>
          <a:prstGeom prst="rect">
            <a:avLst/>
          </a:prstGeom>
        </p:spPr>
      </p:pic>
      <p:pic>
        <p:nvPicPr>
          <p:cNvPr id="18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5301E032-BFBC-F5E7-86C8-E6F8D4E19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436" y="10170983"/>
            <a:ext cx="619214" cy="619214"/>
          </a:xfrm>
          <a:prstGeom prst="rect">
            <a:avLst/>
          </a:prstGeom>
        </p:spPr>
      </p:pic>
      <p:sp>
        <p:nvSpPr>
          <p:cNvPr id="19" name="object 10"/>
          <p:cNvSpPr/>
          <p:nvPr/>
        </p:nvSpPr>
        <p:spPr>
          <a:xfrm>
            <a:off x="10313810" y="8697893"/>
            <a:ext cx="9181465" cy="1668780"/>
          </a:xfrm>
          <a:custGeom>
            <a:avLst/>
            <a:gdLst/>
            <a:ahLst/>
            <a:cxnLst/>
            <a:rect l="l" t="t" r="r" b="b"/>
            <a:pathLst>
              <a:path w="9181465" h="1668779">
                <a:moveTo>
                  <a:pt x="9180982" y="1351191"/>
                </a:moveTo>
                <a:lnTo>
                  <a:pt x="8863901" y="1034097"/>
                </a:lnTo>
                <a:lnTo>
                  <a:pt x="8832418" y="1065568"/>
                </a:lnTo>
                <a:lnTo>
                  <a:pt x="9095778" y="1328940"/>
                </a:lnTo>
                <a:lnTo>
                  <a:pt x="339356" y="1328940"/>
                </a:lnTo>
                <a:lnTo>
                  <a:pt x="339356" y="85217"/>
                </a:lnTo>
                <a:lnTo>
                  <a:pt x="602729" y="348576"/>
                </a:lnTo>
                <a:lnTo>
                  <a:pt x="634199" y="317093"/>
                </a:lnTo>
                <a:lnTo>
                  <a:pt x="317093" y="0"/>
                </a:lnTo>
                <a:lnTo>
                  <a:pt x="0" y="317093"/>
                </a:lnTo>
                <a:lnTo>
                  <a:pt x="31496" y="348576"/>
                </a:lnTo>
                <a:lnTo>
                  <a:pt x="294855" y="85217"/>
                </a:lnTo>
                <a:lnTo>
                  <a:pt x="294855" y="1385239"/>
                </a:lnTo>
                <a:lnTo>
                  <a:pt x="339356" y="1385239"/>
                </a:lnTo>
                <a:lnTo>
                  <a:pt x="339356" y="1373454"/>
                </a:lnTo>
                <a:lnTo>
                  <a:pt x="9095778" y="1373454"/>
                </a:lnTo>
                <a:lnTo>
                  <a:pt x="8832418" y="1636826"/>
                </a:lnTo>
                <a:lnTo>
                  <a:pt x="8863901" y="1668284"/>
                </a:lnTo>
                <a:lnTo>
                  <a:pt x="9180982" y="1351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050" y="9236075"/>
            <a:ext cx="481776" cy="4817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50" y="10170983"/>
            <a:ext cx="1017070" cy="10170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960" y="6721475"/>
            <a:ext cx="3262315" cy="3300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1509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КАКАЯ</a:t>
            </a:r>
            <a:r>
              <a:rPr spc="-18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МЕРА</a:t>
            </a:r>
            <a:r>
              <a:rPr spc="-18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ДЛИНЫ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ПЕРЕЧИСЛЕННЫХ НАИМЕНЬШАЯ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32111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АРШИН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347535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ЛОКОТЬ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172973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95" dirty="0">
                <a:solidFill>
                  <a:srgbClr val="FFFFFF"/>
                </a:solidFill>
                <a:latin typeface="Formular"/>
                <a:cs typeface="Formular"/>
              </a:rPr>
              <a:t>ЯРД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22942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2604147"/>
            <a:ext cx="1021905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ДРУГИМ</a:t>
            </a:r>
            <a:r>
              <a:rPr sz="6150" b="1" spc="-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35" dirty="0">
                <a:solidFill>
                  <a:srgbClr val="C7A9D0"/>
                </a:solidFill>
                <a:latin typeface="Formular"/>
                <a:cs typeface="Formular"/>
              </a:rPr>
              <a:t>МАТЕМАТИКОМ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ПО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ИМЕНИ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ЛЬЮИС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C7A9D0"/>
                </a:solidFill>
                <a:latin typeface="Formular"/>
                <a:cs typeface="Formular"/>
              </a:rPr>
              <a:t>ЕГО </a:t>
            </a: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E8EDAB"/>
                </a:solidFill>
                <a:latin typeface="Formular"/>
                <a:cs typeface="Formular"/>
              </a:rPr>
              <a:t>ЕГО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719387"/>
            <a:ext cx="1482598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АВТОР</a:t>
            </a:r>
            <a:r>
              <a:rPr sz="6150" b="1" spc="-7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ПРИ</a:t>
            </a:r>
            <a:r>
              <a:rPr sz="6150" b="1" spc="-5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ЭТОМ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УПОМЯНУЛ</a:t>
            </a:r>
            <a:r>
              <a:rPr sz="6150" b="1" spc="-29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СОЗДАННОГО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2601005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6179635"/>
            <a:ext cx="13049288" cy="41764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2604147"/>
            <a:ext cx="1021905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ДРУГИМ</a:t>
            </a:r>
            <a:r>
              <a:rPr sz="6150" b="1" spc="-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35" dirty="0">
                <a:solidFill>
                  <a:srgbClr val="C7A9D0"/>
                </a:solidFill>
                <a:latin typeface="Formular"/>
                <a:cs typeface="Formular"/>
              </a:rPr>
              <a:t>МАТЕМАТИКОМ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ПО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ИМЕНИ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ЛЬЮИС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C7A9D0"/>
                </a:solidFill>
                <a:latin typeface="Formular"/>
                <a:cs typeface="Formular"/>
              </a:rPr>
              <a:t>ЕГО </a:t>
            </a: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E8EDAB"/>
                </a:solidFill>
                <a:latin typeface="Formular"/>
                <a:cs typeface="Formular"/>
              </a:rPr>
              <a:t>ЕГО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719387"/>
            <a:ext cx="1482598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АВТОР</a:t>
            </a:r>
            <a:r>
              <a:rPr sz="6150" b="1" spc="-7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ПРИ</a:t>
            </a:r>
            <a:r>
              <a:rPr sz="6150" b="1" spc="-5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ЭТОМ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УПОМЯНУЛ</a:t>
            </a:r>
            <a:r>
              <a:rPr sz="6150" b="1" spc="-29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СОЗДАННОГО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	</a:t>
            </a: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2601005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6718" y="6179635"/>
            <a:ext cx="13049288" cy="4176477"/>
          </a:xfrm>
          <a:prstGeom prst="rect">
            <a:avLst/>
          </a:prstGeom>
        </p:spPr>
      </p:pic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A229C9C-0BA0-AEDB-2A87-CEC1B4F98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441" y="4483105"/>
            <a:ext cx="6577185" cy="65771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9387"/>
            <a:ext cx="10380980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440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ФАМИЛИЮ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ПРИДУМАННОГО</a:t>
            </a:r>
            <a:endParaRPr sz="6150" dirty="0">
              <a:solidFill>
                <a:srgbClr val="C7A9D0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В</a:t>
            </a:r>
            <a:r>
              <a:rPr sz="6150" b="1" spc="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КОНЦЕ</a:t>
            </a:r>
            <a:r>
              <a:rPr sz="6150" b="1" spc="5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XIX</a:t>
            </a:r>
            <a:r>
              <a:rPr sz="6150" b="1" spc="6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ВЕКА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ЗАВЕДУЮЩЕГО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КАФЕДРОЙ</a:t>
            </a:r>
            <a:r>
              <a:rPr sz="6150" b="1" spc="-7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C7A9D0"/>
                </a:solidFill>
                <a:latin typeface="Formular"/>
                <a:cs typeface="Formular"/>
              </a:rPr>
              <a:t>МАТЕМАТКИ,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ЧЕСТЬ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КОТОРОГО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НАЗВАН</a:t>
            </a:r>
            <a:r>
              <a:rPr sz="6150" b="1" spc="-10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ЭТОТ</a:t>
            </a:r>
            <a:r>
              <a:rPr sz="6150" b="1" spc="-37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C7A9D0"/>
                </a:solidFill>
                <a:latin typeface="Formular"/>
                <a:cs typeface="Formular"/>
              </a:rPr>
              <a:t>ЧАЙ</a:t>
            </a:r>
            <a:endParaRPr sz="6150" dirty="0">
              <a:solidFill>
                <a:srgbClr val="C7A9D0"/>
              </a:solidFill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9441" y="4483105"/>
            <a:ext cx="6577185" cy="65771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9387"/>
            <a:ext cx="10380980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440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ФАМИЛИЮ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ПРИДУМАННОГО</a:t>
            </a:r>
            <a:endParaRPr sz="6150" dirty="0">
              <a:solidFill>
                <a:srgbClr val="C7A9D0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В</a:t>
            </a:r>
            <a:r>
              <a:rPr sz="6150" b="1" spc="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КОНЦЕ</a:t>
            </a:r>
            <a:r>
              <a:rPr sz="6150" b="1" spc="5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XIX</a:t>
            </a:r>
            <a:r>
              <a:rPr sz="6150" b="1" spc="6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ВЕКА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ЗАВЕДУЮЩЕГО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КАФЕДРОЙ</a:t>
            </a:r>
            <a:r>
              <a:rPr sz="6150" b="1" spc="-7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C7A9D0"/>
                </a:solidFill>
                <a:latin typeface="Formular"/>
                <a:cs typeface="Formular"/>
              </a:rPr>
              <a:t>МАТЕМАТКИ,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ЧЕСТЬ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КОТОРОГО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НАЗВАН</a:t>
            </a:r>
            <a:r>
              <a:rPr sz="6150" b="1" spc="-10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ЭТОТ</a:t>
            </a:r>
            <a:r>
              <a:rPr sz="6150" b="1" spc="-37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C7A9D0"/>
                </a:solidFill>
                <a:latin typeface="Formular"/>
                <a:cs typeface="Formular"/>
              </a:rPr>
              <a:t>ЧАЙ</a:t>
            </a:r>
            <a:endParaRPr sz="6150" dirty="0">
              <a:solidFill>
                <a:srgbClr val="C7A9D0"/>
              </a:solidFill>
              <a:latin typeface="Formular"/>
              <a:cs typeface="Formular"/>
            </a:endParaRPr>
          </a:p>
        </p:txBody>
      </p:sp>
      <p:pic>
        <p:nvPicPr>
          <p:cNvPr id="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A9EB7267-00C2-C81A-FEC4-35FDD2744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019" y="719387"/>
            <a:ext cx="7290434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КАЖДУЮ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ЦИФРУ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ЗАМЕНЯЕТ</a:t>
            </a:r>
            <a:r>
              <a:rPr sz="6150" b="1" spc="-3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ОДНА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БУКВА.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ЗАПИШИТЕ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 marR="363918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E8EDAB"/>
                </a:solidFill>
                <a:latin typeface="Formular"/>
                <a:cs typeface="Formular"/>
              </a:rPr>
              <a:t>О</a:t>
            </a:r>
            <a:r>
              <a:rPr sz="6150" b="1" spc="15" dirty="0">
                <a:solidFill>
                  <a:srgbClr val="E8EDAB"/>
                </a:solidFill>
                <a:latin typeface="Formular"/>
                <a:cs typeface="Formular"/>
              </a:rPr>
              <a:t>ТВЕ</a:t>
            </a:r>
            <a:r>
              <a:rPr sz="6150" b="1" spc="-605" dirty="0">
                <a:solidFill>
                  <a:srgbClr val="E8EDAB"/>
                </a:solidFill>
                <a:latin typeface="Formular"/>
                <a:cs typeface="Formular"/>
              </a:rPr>
              <a:t>Т</a:t>
            </a:r>
            <a:r>
              <a:rPr sz="6150" b="1" spc="15" dirty="0">
                <a:solidFill>
                  <a:srgbClr val="E8EDAB"/>
                </a:solidFill>
                <a:latin typeface="Formular"/>
                <a:cs typeface="Formular"/>
              </a:rPr>
              <a:t>,</a:t>
            </a:r>
            <a:r>
              <a:rPr sz="6150" b="1" spc="-9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E8EDAB"/>
                </a:solidFill>
                <a:latin typeface="Formular"/>
                <a:cs typeface="Formular"/>
              </a:rPr>
              <a:t>ЧЕМУ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РАВЕН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«PEACE»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1275" y="4602393"/>
            <a:ext cx="9916329" cy="5835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019" y="719387"/>
            <a:ext cx="7290434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КАЖДУЮ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ЦИФРУ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ЗАМЕНЯЕТ</a:t>
            </a:r>
            <a:r>
              <a:rPr sz="6150" b="1" spc="-3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ОДНА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БУКВА.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ЗАПИШИТЕ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 marR="363918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E8EDAB"/>
                </a:solidFill>
                <a:latin typeface="Formular"/>
                <a:cs typeface="Formular"/>
              </a:rPr>
              <a:t>О</a:t>
            </a:r>
            <a:r>
              <a:rPr sz="6150" b="1" spc="15" dirty="0">
                <a:solidFill>
                  <a:srgbClr val="E8EDAB"/>
                </a:solidFill>
                <a:latin typeface="Formular"/>
                <a:cs typeface="Formular"/>
              </a:rPr>
              <a:t>ТВЕ</a:t>
            </a:r>
            <a:r>
              <a:rPr sz="6150" b="1" spc="-605" dirty="0">
                <a:solidFill>
                  <a:srgbClr val="E8EDAB"/>
                </a:solidFill>
                <a:latin typeface="Formular"/>
                <a:cs typeface="Formular"/>
              </a:rPr>
              <a:t>Т</a:t>
            </a:r>
            <a:r>
              <a:rPr sz="6150" b="1" spc="15" dirty="0">
                <a:solidFill>
                  <a:srgbClr val="E8EDAB"/>
                </a:solidFill>
                <a:latin typeface="Formular"/>
                <a:cs typeface="Formular"/>
              </a:rPr>
              <a:t>,</a:t>
            </a:r>
            <a:r>
              <a:rPr sz="6150" b="1" spc="-9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E8EDAB"/>
                </a:solidFill>
                <a:latin typeface="Formular"/>
                <a:cs typeface="Formular"/>
              </a:rPr>
              <a:t>ЧЕМУ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РАВЕН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«PEACE»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61275" y="4602393"/>
            <a:ext cx="9916329" cy="5835534"/>
          </a:xfrm>
          <a:prstGeom prst="rect">
            <a:avLst/>
          </a:prstGeom>
        </p:spPr>
      </p:pic>
      <p:pic>
        <p:nvPicPr>
          <p:cNvPr id="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31F4DB18-B4B4-18CD-C944-CF41C3AAF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4019" y="723840"/>
            <a:ext cx="94354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НАЙДИТЕ</a:t>
            </a:r>
            <a:r>
              <a:rPr sz="410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СУММУ</a:t>
            </a:r>
            <a:r>
              <a:rPr sz="410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ПЛОЩАДЕЙ </a:t>
            </a:r>
            <a:r>
              <a:rPr sz="4100" b="1" spc="-25" dirty="0">
                <a:solidFill>
                  <a:srgbClr val="C7A9D0"/>
                </a:solidFill>
                <a:latin typeface="Formular"/>
                <a:cs typeface="Formular"/>
              </a:rPr>
              <a:t>КВАДРАТОВ</a:t>
            </a:r>
            <a:r>
              <a:rPr sz="4100" b="1" spc="-2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ACBD,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IBEH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И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ECGF,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ЕСЛИ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AB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=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4СМ,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А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УГОЛ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HEF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=</a:t>
            </a:r>
            <a:r>
              <a:rPr sz="4100" b="1" spc="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C7A9D0"/>
                </a:solidFill>
                <a:latin typeface="Formular"/>
                <a:cs typeface="Formular"/>
              </a:rPr>
              <a:t>90°</a:t>
            </a:r>
            <a:endParaRPr sz="4100" dirty="0">
              <a:solidFill>
                <a:srgbClr val="C7A9D0"/>
              </a:solidFill>
              <a:latin typeface="Formular"/>
              <a:cs typeface="Form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2881315"/>
            <a:ext cx="6342215" cy="74738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4019" y="723840"/>
            <a:ext cx="94354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НАЙДИТЕ</a:t>
            </a:r>
            <a:r>
              <a:rPr sz="410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СУММУ</a:t>
            </a:r>
            <a:r>
              <a:rPr sz="410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ПЛОЩАДЕЙ </a:t>
            </a:r>
            <a:r>
              <a:rPr sz="4100" b="1" spc="-25" dirty="0">
                <a:solidFill>
                  <a:srgbClr val="C7A9D0"/>
                </a:solidFill>
                <a:latin typeface="Formular"/>
                <a:cs typeface="Formular"/>
              </a:rPr>
              <a:t>КВАДРАТОВ</a:t>
            </a:r>
            <a:r>
              <a:rPr sz="4100" b="1" spc="-2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ACBD,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IBEH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И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ECGF,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ЕСЛИ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AB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=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4СМ,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А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УГОЛ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HEF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=</a:t>
            </a:r>
            <a:r>
              <a:rPr sz="4100" b="1" spc="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C7A9D0"/>
                </a:solidFill>
                <a:latin typeface="Formular"/>
                <a:cs typeface="Formular"/>
              </a:rPr>
              <a:t>90°</a:t>
            </a:r>
            <a:endParaRPr sz="4100" dirty="0">
              <a:solidFill>
                <a:srgbClr val="C7A9D0"/>
              </a:solidFill>
              <a:latin typeface="Formular"/>
              <a:cs typeface="Form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2881315"/>
            <a:ext cx="6342215" cy="7473877"/>
          </a:xfrm>
          <a:prstGeom prst="rect">
            <a:avLst/>
          </a:prstGeom>
        </p:spPr>
      </p:pic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121DE5C-DD6A-7C34-2EBE-94A3A1866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9387"/>
            <a:ext cx="898588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C7A9D0"/>
                </a:solidFill>
              </a:rPr>
              <a:t>КАК</a:t>
            </a:r>
            <a:r>
              <a:rPr spc="-60" dirty="0">
                <a:solidFill>
                  <a:srgbClr val="C7A9D0"/>
                </a:solidFill>
              </a:rPr>
              <a:t> </a:t>
            </a:r>
            <a:r>
              <a:rPr dirty="0">
                <a:solidFill>
                  <a:srgbClr val="C7A9D0"/>
                </a:solidFill>
              </a:rPr>
              <a:t>АВТОР</a:t>
            </a:r>
            <a:r>
              <a:rPr spc="-55" dirty="0">
                <a:solidFill>
                  <a:srgbClr val="C7A9D0"/>
                </a:solidFill>
              </a:rPr>
              <a:t> </a:t>
            </a:r>
            <a:r>
              <a:rPr spc="-10" dirty="0">
                <a:solidFill>
                  <a:srgbClr val="C7A9D0"/>
                </a:solidFill>
              </a:rPr>
              <a:t>РИСУНКА </a:t>
            </a:r>
            <a:r>
              <a:rPr dirty="0">
                <a:solidFill>
                  <a:srgbClr val="C7A9D0"/>
                </a:solidFill>
              </a:rPr>
              <a:t>ШУТОЧНО</a:t>
            </a:r>
            <a:r>
              <a:rPr spc="-45" dirty="0">
                <a:solidFill>
                  <a:srgbClr val="C7A9D0"/>
                </a:solidFill>
              </a:rPr>
              <a:t> </a:t>
            </a:r>
            <a:r>
              <a:rPr spc="-10" dirty="0">
                <a:solidFill>
                  <a:srgbClr val="C7A9D0"/>
                </a:solidFill>
              </a:rPr>
              <a:t>НАЗВАЛ </a:t>
            </a:r>
            <a:r>
              <a:rPr dirty="0">
                <a:solidFill>
                  <a:srgbClr val="C7A9D0"/>
                </a:solidFill>
              </a:rPr>
              <a:t>ОТРЕЗОК</a:t>
            </a:r>
            <a:r>
              <a:rPr spc="-35" dirty="0">
                <a:solidFill>
                  <a:srgbClr val="C7A9D0"/>
                </a:solidFill>
              </a:rPr>
              <a:t> </a:t>
            </a:r>
            <a:r>
              <a:rPr spc="-25" dirty="0">
                <a:solidFill>
                  <a:srgbClr val="C7A9D0"/>
                </a:solidFill>
              </a:rPr>
              <a:t>АВ?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3936474"/>
            <a:ext cx="8585686" cy="6435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9387"/>
            <a:ext cx="898588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C7A9D0"/>
                </a:solidFill>
              </a:rPr>
              <a:t>КАК</a:t>
            </a:r>
            <a:r>
              <a:rPr spc="-60" dirty="0">
                <a:solidFill>
                  <a:srgbClr val="C7A9D0"/>
                </a:solidFill>
              </a:rPr>
              <a:t> </a:t>
            </a:r>
            <a:r>
              <a:rPr dirty="0">
                <a:solidFill>
                  <a:srgbClr val="C7A9D0"/>
                </a:solidFill>
              </a:rPr>
              <a:t>АВТОР</a:t>
            </a:r>
            <a:r>
              <a:rPr spc="-55" dirty="0">
                <a:solidFill>
                  <a:srgbClr val="C7A9D0"/>
                </a:solidFill>
              </a:rPr>
              <a:t> </a:t>
            </a:r>
            <a:r>
              <a:rPr spc="-10" dirty="0">
                <a:solidFill>
                  <a:srgbClr val="C7A9D0"/>
                </a:solidFill>
              </a:rPr>
              <a:t>РИСУНКА </a:t>
            </a:r>
            <a:r>
              <a:rPr dirty="0">
                <a:solidFill>
                  <a:srgbClr val="C7A9D0"/>
                </a:solidFill>
              </a:rPr>
              <a:t>ШУТОЧНО</a:t>
            </a:r>
            <a:r>
              <a:rPr spc="-45" dirty="0">
                <a:solidFill>
                  <a:srgbClr val="C7A9D0"/>
                </a:solidFill>
              </a:rPr>
              <a:t> </a:t>
            </a:r>
            <a:r>
              <a:rPr spc="-10" dirty="0">
                <a:solidFill>
                  <a:srgbClr val="C7A9D0"/>
                </a:solidFill>
              </a:rPr>
              <a:t>НАЗВАЛ </a:t>
            </a:r>
            <a:r>
              <a:rPr dirty="0">
                <a:solidFill>
                  <a:srgbClr val="C7A9D0"/>
                </a:solidFill>
              </a:rPr>
              <a:t>ОТРЕЗОК</a:t>
            </a:r>
            <a:r>
              <a:rPr spc="-35" dirty="0">
                <a:solidFill>
                  <a:srgbClr val="C7A9D0"/>
                </a:solidFill>
              </a:rPr>
              <a:t> </a:t>
            </a:r>
            <a:r>
              <a:rPr spc="-25" dirty="0">
                <a:solidFill>
                  <a:srgbClr val="C7A9D0"/>
                </a:solidFill>
              </a:rPr>
              <a:t>АВ?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3936474"/>
            <a:ext cx="8585686" cy="6435031"/>
          </a:xfrm>
          <a:prstGeom prst="rect">
            <a:avLst/>
          </a:prstGeom>
        </p:spPr>
      </p:pic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CCC059A3-CC4A-8BAC-2F08-5B3A42CC4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1509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КАКАЯ</a:t>
            </a:r>
            <a:r>
              <a:rPr spc="-18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МЕРА</a:t>
            </a:r>
            <a:r>
              <a:rPr spc="-18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ДЛИНЫ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ПЕРЕЧИСЛЕННЫХ НАИМЕНЬШАЯ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32111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АРШИН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347535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ЛОКОТЬ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172973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95" dirty="0">
                <a:solidFill>
                  <a:srgbClr val="FFFFFF"/>
                </a:solidFill>
                <a:latin typeface="Formular"/>
                <a:cs typeface="Formular"/>
              </a:rPr>
              <a:t>ЯРД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22942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80C6320B-FB41-03A6-17C5-2D16161EE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C7A9D0"/>
                </a:solidFill>
              </a:rPr>
              <a:t>ГОТОВЫ</a:t>
            </a:r>
            <a:r>
              <a:rPr spc="-190" dirty="0">
                <a:solidFill>
                  <a:srgbClr val="C7A9D0"/>
                </a:solidFill>
              </a:rPr>
              <a:t> </a:t>
            </a:r>
            <a:r>
              <a:rPr spc="-30" dirty="0">
                <a:solidFill>
                  <a:srgbClr val="C7A9D0"/>
                </a:solidFill>
              </a:rPr>
              <a:t>УЗНАТЬ </a:t>
            </a:r>
            <a:r>
              <a:rPr spc="-10" dirty="0">
                <a:solidFill>
                  <a:srgbClr val="C7A9D0"/>
                </a:solidFill>
              </a:rPr>
              <a:t>ПРАВИЛЬНЫЕ ОТВЕТЫ?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  <p:sp>
        <p:nvSpPr>
          <p:cNvPr id="46" name="object 13"/>
          <p:cNvSpPr/>
          <p:nvPr/>
        </p:nvSpPr>
        <p:spPr>
          <a:xfrm>
            <a:off x="942378" y="4662442"/>
            <a:ext cx="12683490" cy="5481955"/>
          </a:xfrm>
          <a:custGeom>
            <a:avLst/>
            <a:gdLst/>
            <a:ahLst/>
            <a:cxnLst/>
            <a:rect l="l" t="t" r="r" b="b"/>
            <a:pathLst>
              <a:path w="12683490" h="5481955">
                <a:moveTo>
                  <a:pt x="12683211" y="5008448"/>
                </a:moveTo>
                <a:lnTo>
                  <a:pt x="12209958" y="4535182"/>
                </a:lnTo>
                <a:lnTo>
                  <a:pt x="12162955" y="4582172"/>
                </a:lnTo>
                <a:lnTo>
                  <a:pt x="12556033" y="4975250"/>
                </a:lnTo>
                <a:lnTo>
                  <a:pt x="506488" y="4975250"/>
                </a:lnTo>
                <a:lnTo>
                  <a:pt x="506488" y="127177"/>
                </a:lnTo>
                <a:lnTo>
                  <a:pt x="899579" y="520255"/>
                </a:lnTo>
                <a:lnTo>
                  <a:pt x="946543" y="473265"/>
                </a:lnTo>
                <a:lnTo>
                  <a:pt x="473265" y="0"/>
                </a:lnTo>
                <a:lnTo>
                  <a:pt x="0" y="473265"/>
                </a:lnTo>
                <a:lnTo>
                  <a:pt x="46977" y="520255"/>
                </a:lnTo>
                <a:lnTo>
                  <a:pt x="440055" y="127177"/>
                </a:lnTo>
                <a:lnTo>
                  <a:pt x="440055" y="5043475"/>
                </a:lnTo>
                <a:lnTo>
                  <a:pt x="506488" y="5043475"/>
                </a:lnTo>
                <a:lnTo>
                  <a:pt x="506488" y="5041671"/>
                </a:lnTo>
                <a:lnTo>
                  <a:pt x="12556033" y="5041671"/>
                </a:lnTo>
                <a:lnTo>
                  <a:pt x="12162955" y="5434774"/>
                </a:lnTo>
                <a:lnTo>
                  <a:pt x="12209958" y="5481739"/>
                </a:lnTo>
                <a:lnTo>
                  <a:pt x="12683211" y="5008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06" y="5536025"/>
            <a:ext cx="2959614" cy="360274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08" y="5536024"/>
            <a:ext cx="2956566" cy="3602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0" y="5523324"/>
            <a:ext cx="2959614" cy="360274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18" y="632727"/>
            <a:ext cx="1764683" cy="176468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79" y="2094152"/>
            <a:ext cx="3754192" cy="375419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850" y="6035675"/>
            <a:ext cx="726004" cy="72600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059" y="9542376"/>
            <a:ext cx="1204042" cy="120404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99" y="2961012"/>
            <a:ext cx="482170" cy="482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9387"/>
            <a:ext cx="1482598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АВТОР</a:t>
            </a:r>
            <a:r>
              <a:rPr sz="6150" b="1" spc="-7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ПРИ</a:t>
            </a:r>
            <a:r>
              <a:rPr sz="6150" b="1" spc="-5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ЭТОМ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	</a:t>
            </a:r>
            <a:r>
              <a:rPr sz="6150" spc="-10" dirty="0">
                <a:solidFill>
                  <a:schemeClr val="bg1"/>
                </a:solidFill>
                <a:latin typeface="Formular"/>
                <a:cs typeface="Formular"/>
              </a:rPr>
              <a:t>ВОПРОС</a:t>
            </a:r>
            <a:r>
              <a:rPr sz="6150" spc="-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УПОМЯНУЛ</a:t>
            </a:r>
            <a:r>
              <a:rPr sz="6150" b="1" spc="-29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СОЗДАННОГО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	</a:t>
            </a:r>
            <a:r>
              <a:rPr sz="6150" spc="-25" dirty="0">
                <a:solidFill>
                  <a:schemeClr val="bg1"/>
                </a:solidFill>
                <a:latin typeface="Formular"/>
                <a:cs typeface="Formular"/>
              </a:rPr>
              <a:t>1/5</a:t>
            </a:r>
            <a:r>
              <a:rPr sz="6150" spc="-2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ДРУГИМ</a:t>
            </a:r>
            <a:r>
              <a:rPr sz="6150" b="1" spc="-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МАТЕМАТИКОМ</a:t>
            </a:r>
            <a:endParaRPr sz="6150" dirty="0">
              <a:solidFill>
                <a:srgbClr val="C7A9D0"/>
              </a:solidFill>
              <a:latin typeface="Formular"/>
              <a:cs typeface="Formular"/>
            </a:endParaRPr>
          </a:p>
          <a:p>
            <a:pPr marL="12700" marR="501015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ПО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ИМЕНИ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ЛЬЮИС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C7A9D0"/>
                </a:solidFill>
                <a:latin typeface="Formular"/>
                <a:cs typeface="Formular"/>
              </a:rPr>
              <a:t>ЕГО </a:t>
            </a: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E8EDAB"/>
                </a:solidFill>
                <a:latin typeface="Formular"/>
                <a:cs typeface="Formular"/>
              </a:rPr>
              <a:t>ЕГО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6179635"/>
            <a:ext cx="13049288" cy="4176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19387"/>
            <a:ext cx="9191625" cy="3429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190"/>
              </a:lnSpc>
              <a:spcBef>
                <a:spcPts val="130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ЧЕШИРСКИЙ</a:t>
            </a:r>
            <a:r>
              <a:rPr sz="6150" b="1" spc="-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E8EDAB"/>
                </a:solidFill>
                <a:latin typeface="Formular"/>
                <a:cs typeface="Formular"/>
              </a:rPr>
              <a:t>КОТ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>
              <a:lnSpc>
                <a:spcPts val="4730"/>
              </a:lnSpc>
            </a:pPr>
            <a:r>
              <a:rPr sz="4100" b="1" spc="-35" dirty="0">
                <a:solidFill>
                  <a:srgbClr val="C7A9D0"/>
                </a:solidFill>
                <a:latin typeface="Formular"/>
                <a:cs typeface="Formular"/>
              </a:rPr>
              <a:t>ТЕКСТ,</a:t>
            </a:r>
            <a:r>
              <a:rPr sz="4100" b="1" spc="-24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ЗАКАНЧИВАЮЩИЙСЯ</a:t>
            </a:r>
            <a:endParaRPr sz="4100" dirty="0">
              <a:solidFill>
                <a:srgbClr val="C7A9D0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СЛОВОМ</a:t>
            </a:r>
            <a:r>
              <a:rPr sz="4100" b="1" spc="-9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«ИСЧЕЗЛА»,</a:t>
            </a:r>
            <a:r>
              <a:rPr sz="4100" b="1" spc="-7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«ТАЕТ»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ПОДОБНО</a:t>
            </a:r>
            <a:r>
              <a:rPr sz="4100" b="1" spc="-5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ЧЕШИРСКОМУ</a:t>
            </a:r>
            <a:r>
              <a:rPr sz="4100" b="1" spc="-5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80" dirty="0">
                <a:solidFill>
                  <a:srgbClr val="C7A9D0"/>
                </a:solidFill>
                <a:latin typeface="Formular"/>
                <a:cs typeface="Formular"/>
              </a:rPr>
              <a:t>К</a:t>
            </a:r>
            <a:r>
              <a:rPr sz="4100" b="1" spc="100" dirty="0">
                <a:solidFill>
                  <a:srgbClr val="C7A9D0"/>
                </a:solidFill>
                <a:latin typeface="Formular"/>
                <a:cs typeface="Formular"/>
              </a:rPr>
              <a:t>О</a:t>
            </a:r>
            <a:r>
              <a:rPr sz="4100" b="1" spc="125" dirty="0">
                <a:solidFill>
                  <a:srgbClr val="C7A9D0"/>
                </a:solidFill>
                <a:latin typeface="Formular"/>
                <a:cs typeface="Formular"/>
              </a:rPr>
              <a:t>Т</a:t>
            </a:r>
            <a:r>
              <a:rPr sz="4100" b="1" spc="-500" dirty="0">
                <a:solidFill>
                  <a:srgbClr val="C7A9D0"/>
                </a:solidFill>
                <a:latin typeface="Formular"/>
                <a:cs typeface="Formular"/>
              </a:rPr>
              <a:t>У</a:t>
            </a:r>
            <a:r>
              <a:rPr sz="4100" b="1" spc="125" dirty="0">
                <a:solidFill>
                  <a:srgbClr val="C7A9D0"/>
                </a:solidFill>
                <a:latin typeface="Formular"/>
                <a:cs typeface="Formular"/>
              </a:rPr>
              <a:t>.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ЛЬЮИС</a:t>
            </a:r>
            <a:r>
              <a:rPr sz="4100" b="1" spc="-2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КЭРРОЛЛ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—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МАТЕМАТИК</a:t>
            </a:r>
            <a:endParaRPr sz="4100" dirty="0">
              <a:solidFill>
                <a:srgbClr val="C7A9D0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718" y="6179635"/>
            <a:ext cx="13049288" cy="4176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441" y="4483105"/>
            <a:ext cx="6577185" cy="65771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9387"/>
            <a:ext cx="10380980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440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НАЗОВИТЕ</a:t>
            </a:r>
            <a:r>
              <a:rPr sz="6150" b="1" spc="-4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ФАМИЛИЮ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ПРИДУМАННОГО</a:t>
            </a:r>
            <a:endParaRPr sz="6150" dirty="0">
              <a:solidFill>
                <a:srgbClr val="C7A9D0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В</a:t>
            </a:r>
            <a:r>
              <a:rPr sz="6150" b="1" spc="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КОНЦЕ</a:t>
            </a:r>
            <a:r>
              <a:rPr sz="6150" b="1" spc="5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XIX</a:t>
            </a:r>
            <a:r>
              <a:rPr sz="6150" b="1" spc="6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ВЕКА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ЗАВЕДУЮЩЕГО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КАФЕДРОЙ</a:t>
            </a:r>
            <a:r>
              <a:rPr sz="6150" b="1" spc="-7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30" dirty="0">
                <a:solidFill>
                  <a:srgbClr val="C7A9D0"/>
                </a:solidFill>
                <a:latin typeface="Formular"/>
                <a:cs typeface="Formular"/>
              </a:rPr>
              <a:t>МАТЕМАТКИ,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ЧЕСТЬ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КОТОРОГО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НАЗВАН</a:t>
            </a:r>
            <a:r>
              <a:rPr sz="6150" b="1" spc="-10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ЭТОТ</a:t>
            </a:r>
            <a:r>
              <a:rPr sz="6150" b="1" spc="-37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C7A9D0"/>
                </a:solidFill>
                <a:latin typeface="Formular"/>
                <a:cs typeface="Formular"/>
              </a:rPr>
              <a:t>ЧАЙ</a:t>
            </a:r>
            <a:endParaRPr sz="6150" dirty="0">
              <a:solidFill>
                <a:srgbClr val="C7A9D0"/>
              </a:solidFill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019" y="719387"/>
            <a:ext cx="4761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МОРИАРТИ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6714" y="3291135"/>
            <a:ext cx="7476490" cy="6290310"/>
            <a:chOff x="936714" y="3291135"/>
            <a:chExt cx="7476490" cy="6290310"/>
          </a:xfrm>
        </p:grpSpPr>
        <p:sp>
          <p:nvSpPr>
            <p:cNvPr id="8" name="object 8"/>
            <p:cNvSpPr/>
            <p:nvPr/>
          </p:nvSpPr>
          <p:spPr>
            <a:xfrm>
              <a:off x="936714" y="3291135"/>
              <a:ext cx="7476490" cy="6290310"/>
            </a:xfrm>
            <a:custGeom>
              <a:avLst/>
              <a:gdLst/>
              <a:ahLst/>
              <a:cxnLst/>
              <a:rect l="l" t="t" r="r" b="b"/>
              <a:pathLst>
                <a:path w="7476490" h="6290309">
                  <a:moveTo>
                    <a:pt x="7476212" y="0"/>
                  </a:moveTo>
                  <a:lnTo>
                    <a:pt x="0" y="0"/>
                  </a:lnTo>
                  <a:lnTo>
                    <a:pt x="0" y="6289724"/>
                  </a:lnTo>
                  <a:lnTo>
                    <a:pt x="7476212" y="6289724"/>
                  </a:lnTo>
                  <a:lnTo>
                    <a:pt x="7476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6231" y="3788991"/>
              <a:ext cx="6577185" cy="5211389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019" y="719387"/>
            <a:ext cx="7290434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КАЖДУЮ</a:t>
            </a:r>
            <a:r>
              <a:rPr sz="615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ЦИФРУ </a:t>
            </a:r>
            <a:r>
              <a:rPr sz="6150" b="1" dirty="0">
                <a:solidFill>
                  <a:srgbClr val="C7A9D0"/>
                </a:solidFill>
                <a:latin typeface="Formular"/>
                <a:cs typeface="Formular"/>
              </a:rPr>
              <a:t>ЗАМЕНЯЕТ</a:t>
            </a:r>
            <a:r>
              <a:rPr sz="6150" b="1" spc="-3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C7A9D0"/>
                </a:solidFill>
                <a:latin typeface="Formular"/>
                <a:cs typeface="Formular"/>
              </a:rPr>
              <a:t>ОДНА </a:t>
            </a:r>
            <a:r>
              <a:rPr sz="6150" b="1" spc="-10" dirty="0">
                <a:solidFill>
                  <a:srgbClr val="C7A9D0"/>
                </a:solidFill>
                <a:latin typeface="Formular"/>
                <a:cs typeface="Formular"/>
              </a:rPr>
              <a:t>БУКВА.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ЗАПИШИТЕ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 marR="363918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E8EDAB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E8EDAB"/>
                </a:solidFill>
                <a:latin typeface="Formular"/>
                <a:cs typeface="Formular"/>
              </a:rPr>
              <a:t>О</a:t>
            </a:r>
            <a:r>
              <a:rPr sz="6150" b="1" spc="15" dirty="0">
                <a:solidFill>
                  <a:srgbClr val="E8EDAB"/>
                </a:solidFill>
                <a:latin typeface="Formular"/>
                <a:cs typeface="Formular"/>
              </a:rPr>
              <a:t>ТВЕ</a:t>
            </a:r>
            <a:r>
              <a:rPr sz="6150" b="1" spc="-605" dirty="0">
                <a:solidFill>
                  <a:srgbClr val="E8EDAB"/>
                </a:solidFill>
                <a:latin typeface="Formular"/>
                <a:cs typeface="Formular"/>
              </a:rPr>
              <a:t>Т</a:t>
            </a:r>
            <a:r>
              <a:rPr sz="6150" b="1" spc="15" dirty="0">
                <a:solidFill>
                  <a:srgbClr val="E8EDAB"/>
                </a:solidFill>
                <a:latin typeface="Formular"/>
                <a:cs typeface="Formular"/>
              </a:rPr>
              <a:t>,</a:t>
            </a:r>
            <a:r>
              <a:rPr sz="6150" b="1" spc="-95" dirty="0">
                <a:solidFill>
                  <a:srgbClr val="E8EDAB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E8EDAB"/>
                </a:solidFill>
                <a:latin typeface="Formular"/>
                <a:cs typeface="Formular"/>
              </a:rPr>
              <a:t>ЧЕМУ </a:t>
            </a: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РАВЕН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«PEACE»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1275" y="4602393"/>
            <a:ext cx="9916329" cy="5835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019" y="719387"/>
            <a:ext cx="23723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10270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1275" y="4602393"/>
            <a:ext cx="9916329" cy="5835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24019" y="723840"/>
            <a:ext cx="94354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НАЙДИТЕ</a:t>
            </a:r>
            <a:r>
              <a:rPr sz="410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СУММУ</a:t>
            </a:r>
            <a:r>
              <a:rPr sz="4100" b="1" spc="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ПЛОЩАДЕЙ </a:t>
            </a:r>
            <a:r>
              <a:rPr sz="4100" b="1" spc="-25" dirty="0">
                <a:solidFill>
                  <a:srgbClr val="C7A9D0"/>
                </a:solidFill>
                <a:latin typeface="Formular"/>
                <a:cs typeface="Formular"/>
              </a:rPr>
              <a:t>КВАДРАТОВ</a:t>
            </a:r>
            <a:r>
              <a:rPr sz="4100" b="1" spc="-2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ACBD,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IBEH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И</a:t>
            </a:r>
            <a:r>
              <a:rPr sz="4100" b="1" spc="-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C7A9D0"/>
                </a:solidFill>
                <a:latin typeface="Formular"/>
                <a:cs typeface="Formular"/>
              </a:rPr>
              <a:t>ECGF,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ЕСЛИ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AB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=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4СМ,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А</a:t>
            </a:r>
            <a:r>
              <a:rPr sz="4100" b="1" spc="1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УГОЛ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HEF</a:t>
            </a:r>
            <a:r>
              <a:rPr sz="4100" b="1" spc="30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C7A9D0"/>
                </a:solidFill>
                <a:latin typeface="Formular"/>
                <a:cs typeface="Formular"/>
              </a:rPr>
              <a:t>=</a:t>
            </a:r>
            <a:r>
              <a:rPr sz="4100" b="1" spc="15" dirty="0">
                <a:solidFill>
                  <a:srgbClr val="C7A9D0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C7A9D0"/>
                </a:solidFill>
                <a:latin typeface="Formular"/>
                <a:cs typeface="Formular"/>
              </a:rPr>
              <a:t>90°</a:t>
            </a:r>
            <a:endParaRPr sz="4100" dirty="0">
              <a:solidFill>
                <a:srgbClr val="C7A9D0"/>
              </a:solidFill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2881315"/>
            <a:ext cx="6342215" cy="7473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019" y="719387"/>
            <a:ext cx="25393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32СМ²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2881315"/>
            <a:ext cx="6342215" cy="7473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019" y="719387"/>
            <a:ext cx="8985885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C7A9D0"/>
                </a:solidFill>
              </a:rPr>
              <a:t>КАК</a:t>
            </a:r>
            <a:r>
              <a:rPr spc="-60" dirty="0">
                <a:solidFill>
                  <a:srgbClr val="C7A9D0"/>
                </a:solidFill>
              </a:rPr>
              <a:t> </a:t>
            </a:r>
            <a:r>
              <a:rPr dirty="0">
                <a:solidFill>
                  <a:srgbClr val="C7A9D0"/>
                </a:solidFill>
              </a:rPr>
              <a:t>АВТОР</a:t>
            </a:r>
            <a:r>
              <a:rPr spc="-55" dirty="0">
                <a:solidFill>
                  <a:srgbClr val="C7A9D0"/>
                </a:solidFill>
              </a:rPr>
              <a:t> </a:t>
            </a:r>
            <a:r>
              <a:rPr spc="-10" dirty="0">
                <a:solidFill>
                  <a:srgbClr val="C7A9D0"/>
                </a:solidFill>
              </a:rPr>
              <a:t>РИСУНКА </a:t>
            </a:r>
            <a:r>
              <a:rPr dirty="0">
                <a:solidFill>
                  <a:srgbClr val="C7A9D0"/>
                </a:solidFill>
              </a:rPr>
              <a:t>ШУТОЧНО</a:t>
            </a:r>
            <a:r>
              <a:rPr spc="-45" dirty="0">
                <a:solidFill>
                  <a:srgbClr val="C7A9D0"/>
                </a:solidFill>
              </a:rPr>
              <a:t> </a:t>
            </a:r>
            <a:r>
              <a:rPr spc="-10" dirty="0">
                <a:solidFill>
                  <a:srgbClr val="C7A9D0"/>
                </a:solidFill>
              </a:rPr>
              <a:t>НАЗВАЛ </a:t>
            </a:r>
            <a:r>
              <a:rPr dirty="0">
                <a:solidFill>
                  <a:srgbClr val="C7A9D0"/>
                </a:solidFill>
              </a:rPr>
              <a:t>ОТРЕЗОК</a:t>
            </a:r>
            <a:r>
              <a:rPr spc="-35" dirty="0">
                <a:solidFill>
                  <a:srgbClr val="C7A9D0"/>
                </a:solidFill>
              </a:rPr>
              <a:t> </a:t>
            </a:r>
            <a:r>
              <a:rPr spc="-25" dirty="0">
                <a:solidFill>
                  <a:srgbClr val="C7A9D0"/>
                </a:solidFill>
              </a:rPr>
              <a:t>АВ?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3936474"/>
            <a:ext cx="8585686" cy="6435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8812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КАКАЯ</a:t>
            </a:r>
            <a:r>
              <a:rPr spc="-18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ФИГУРА</a:t>
            </a:r>
            <a:r>
              <a:rPr spc="-180" dirty="0">
                <a:solidFill>
                  <a:srgbClr val="78CDD1"/>
                </a:solidFill>
              </a:rPr>
              <a:t> </a:t>
            </a:r>
            <a:r>
              <a:rPr spc="-20" dirty="0">
                <a:solidFill>
                  <a:srgbClr val="78CDD1"/>
                </a:solidFill>
              </a:rPr>
              <a:t>ДАЛА </a:t>
            </a:r>
            <a:r>
              <a:rPr dirty="0">
                <a:solidFill>
                  <a:srgbClr val="78CDD1"/>
                </a:solidFill>
              </a:rPr>
              <a:t>НАЗВАНИЕ</a:t>
            </a:r>
            <a:r>
              <a:rPr spc="-36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ТАНЦУ КАДРИЛЬ?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 smtClean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24669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РОМБ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38836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75" dirty="0">
                <a:solidFill>
                  <a:srgbClr val="FFFFFF"/>
                </a:solidFill>
                <a:latin typeface="Formular"/>
                <a:cs typeface="Formular"/>
              </a:rPr>
              <a:t>КВАДРАТ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62020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ТРЕУГОЛЬНИК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76549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ПРЯМОУГОЛЬНИК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019" y="719387"/>
            <a:ext cx="68605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E8EDAB"/>
                </a:solidFill>
                <a:latin typeface="Formular"/>
                <a:cs typeface="Formular"/>
              </a:rPr>
              <a:t>ГИПОПОТЕНУЗА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3936474"/>
            <a:ext cx="8585686" cy="6435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9"/>
            <a:ext cx="6847978" cy="484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78098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6ADCD"/>
                </a:solidFill>
              </a:rPr>
              <a:t>ВРЕМЯ ПОДУМАТЬ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02979" y="833510"/>
            <a:ext cx="6801484" cy="1563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endParaRPr sz="3300" dirty="0">
              <a:latin typeface="Formular"/>
              <a:cs typeface="Formular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6DCEF5"/>
                </a:solidFill>
                <a:latin typeface="Formular"/>
                <a:cs typeface="Formular"/>
              </a:rPr>
              <a:t>5</a:t>
            </a:r>
            <a:r>
              <a:rPr sz="3300" b="1" spc="-10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DCEF5"/>
                </a:solidFill>
                <a:latin typeface="Formular"/>
                <a:cs typeface="Formular"/>
              </a:rPr>
              <a:t>ВОПРОСОВ</a:t>
            </a:r>
            <a:r>
              <a:rPr sz="3300" b="1" spc="-10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DCEF5"/>
                </a:solidFill>
                <a:latin typeface="Formular"/>
                <a:cs typeface="Formular"/>
              </a:rPr>
              <a:t>БЕЗ</a:t>
            </a:r>
            <a:r>
              <a:rPr sz="3300" b="1" spc="-10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6DCEF5"/>
                </a:solidFill>
                <a:latin typeface="Formular"/>
                <a:cs typeface="Formular"/>
              </a:rPr>
              <a:t>ВАРИАНТОВ ОТВЕТОВ</a:t>
            </a:r>
            <a:endParaRPr sz="33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491023-4220-A7FF-EBEC-D4B45D86C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6" y="5552254"/>
            <a:ext cx="6104794" cy="5157074"/>
          </a:xfrm>
          <a:prstGeom prst="rect">
            <a:avLst/>
          </a:prstGeom>
        </p:spPr>
      </p:pic>
      <p:pic>
        <p:nvPicPr>
          <p:cNvPr id="18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734097D8-C176-C976-8AD5-731ADF961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583" y="10522780"/>
            <a:ext cx="431267" cy="431267"/>
          </a:xfrm>
          <a:prstGeom prst="rect">
            <a:avLst/>
          </a:prstGeom>
        </p:spPr>
      </p:pic>
      <p:sp>
        <p:nvSpPr>
          <p:cNvPr id="19" name="object 10"/>
          <p:cNvSpPr/>
          <p:nvPr/>
        </p:nvSpPr>
        <p:spPr>
          <a:xfrm>
            <a:off x="10313810" y="8697893"/>
            <a:ext cx="9181465" cy="1668780"/>
          </a:xfrm>
          <a:custGeom>
            <a:avLst/>
            <a:gdLst/>
            <a:ahLst/>
            <a:cxnLst/>
            <a:rect l="l" t="t" r="r" b="b"/>
            <a:pathLst>
              <a:path w="9181465" h="1668779">
                <a:moveTo>
                  <a:pt x="9180982" y="1351191"/>
                </a:moveTo>
                <a:lnTo>
                  <a:pt x="8863901" y="1034097"/>
                </a:lnTo>
                <a:lnTo>
                  <a:pt x="8832418" y="1065568"/>
                </a:lnTo>
                <a:lnTo>
                  <a:pt x="9095778" y="1328940"/>
                </a:lnTo>
                <a:lnTo>
                  <a:pt x="339356" y="1328940"/>
                </a:lnTo>
                <a:lnTo>
                  <a:pt x="339356" y="85217"/>
                </a:lnTo>
                <a:lnTo>
                  <a:pt x="602729" y="348576"/>
                </a:lnTo>
                <a:lnTo>
                  <a:pt x="634199" y="317093"/>
                </a:lnTo>
                <a:lnTo>
                  <a:pt x="317093" y="0"/>
                </a:lnTo>
                <a:lnTo>
                  <a:pt x="0" y="317093"/>
                </a:lnTo>
                <a:lnTo>
                  <a:pt x="31496" y="348576"/>
                </a:lnTo>
                <a:lnTo>
                  <a:pt x="294855" y="85217"/>
                </a:lnTo>
                <a:lnTo>
                  <a:pt x="294855" y="1385239"/>
                </a:lnTo>
                <a:lnTo>
                  <a:pt x="339356" y="1385239"/>
                </a:lnTo>
                <a:lnTo>
                  <a:pt x="339356" y="1373454"/>
                </a:lnTo>
                <a:lnTo>
                  <a:pt x="9095778" y="1373454"/>
                </a:lnTo>
                <a:lnTo>
                  <a:pt x="8832418" y="1636826"/>
                </a:lnTo>
                <a:lnTo>
                  <a:pt x="8863901" y="1668284"/>
                </a:lnTo>
                <a:lnTo>
                  <a:pt x="9180982" y="1351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850" y="6149014"/>
            <a:ext cx="887926" cy="8879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753" y="9316709"/>
            <a:ext cx="431147" cy="4311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423" y="10326067"/>
            <a:ext cx="772595" cy="7725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580966"/>
            <a:ext cx="18794235" cy="24458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547" y="7635875"/>
            <a:ext cx="3590908" cy="2400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368155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spc="-45" dirty="0">
                <a:solidFill>
                  <a:srgbClr val="F6ADCD"/>
                </a:solidFill>
              </a:rPr>
              <a:t>РАССКАЗЫВАЮТ,</a:t>
            </a:r>
            <a:r>
              <a:rPr sz="4100" spc="-110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ЧТО</a:t>
            </a:r>
            <a:r>
              <a:rPr sz="4100" spc="-105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ОДНАЖДЫ </a:t>
            </a:r>
            <a:r>
              <a:rPr sz="4100" dirty="0">
                <a:solidFill>
                  <a:srgbClr val="F6ADCD"/>
                </a:solidFill>
              </a:rPr>
              <a:t>РУССКИЙ</a:t>
            </a:r>
            <a:r>
              <a:rPr sz="4100" spc="-120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МАТЕМАТИК</a:t>
            </a:r>
            <a:endParaRPr sz="4100" dirty="0">
              <a:solidFill>
                <a:srgbClr val="F6ADCD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4019" y="1976930"/>
            <a:ext cx="10954385" cy="8192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1582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М.В.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ОСТРОГРАДСКИЙ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ДОЛГО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МОГ</a:t>
            </a:r>
            <a:r>
              <a:rPr sz="4100" b="1" spc="-2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РЕШИТЬ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ЗАД</a:t>
            </a:r>
            <a:r>
              <a:rPr sz="4100" b="1" spc="-114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Ч</a:t>
            </a:r>
            <a:r>
              <a:rPr sz="4100" b="1" spc="-585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,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4825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ОКАЗАВШУЮСЯ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СИЛАМ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ДАЖЕ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ЛУЧШИМ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МАТЕМАТИКАМ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МИРА. ТОГДА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ПОЕХАЛ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ПАРИЖ,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ГДЕ ОБРАТИЛСЯ</a:t>
            </a:r>
            <a:r>
              <a:rPr sz="4100" b="1" spc="-11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ЗА</a:t>
            </a:r>
            <a:r>
              <a:rPr sz="4100" b="1" spc="-1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КОНСУЛЬТАЦИЕЙ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992505">
              <a:lnSpc>
                <a:spcPct val="100499"/>
              </a:lnSpc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СЛАВИВШУЮСЯ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СВОИМИ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МАТЕМАТИКАМИ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АКАДЕМИЮ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НАУК.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БЫЛ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ВЕСЬМА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УДИВЛЕН,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КОГДА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НЕОЖИДАННО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ПОЛУЧИЛ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АКАДЕМИИ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ПРЕДЛОЖЕНИЕ</a:t>
            </a:r>
            <a:r>
              <a:rPr sz="4100" b="1" spc="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ОБРАТИТЬСЯ...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КОМУ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ИМЕННО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ОТПРАВИЛИ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ЗА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СОВЕТОМ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РУССКОГО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УЧЕНОГО?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368155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spc="-45" dirty="0">
                <a:solidFill>
                  <a:srgbClr val="F6ADCD"/>
                </a:solidFill>
              </a:rPr>
              <a:t>РАССКАЗЫВАЮТ,</a:t>
            </a:r>
            <a:r>
              <a:rPr sz="4100" spc="-110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ЧТО</a:t>
            </a:r>
            <a:r>
              <a:rPr sz="4100" spc="-105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ОДНАЖДЫ </a:t>
            </a:r>
            <a:r>
              <a:rPr sz="4100" dirty="0">
                <a:solidFill>
                  <a:srgbClr val="F6ADCD"/>
                </a:solidFill>
              </a:rPr>
              <a:t>РУССКИЙ</a:t>
            </a:r>
            <a:r>
              <a:rPr sz="4100" spc="-120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МАТЕМАТИК</a:t>
            </a:r>
            <a:endParaRPr sz="4100" dirty="0">
              <a:solidFill>
                <a:srgbClr val="F6ADCD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0954385" cy="8192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1582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М.В.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ОСТРОГРАДСКИЙ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ДОЛГО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МОГ</a:t>
            </a:r>
            <a:r>
              <a:rPr sz="4100" b="1" spc="-2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РЕШИТЬ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ЗАД</a:t>
            </a:r>
            <a:r>
              <a:rPr sz="4100" b="1" spc="-114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Ч</a:t>
            </a:r>
            <a:r>
              <a:rPr sz="4100" b="1" spc="-585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,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4825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ОКАЗАВШУЮСЯ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СИЛАМ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ДАЖЕ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ЛУЧШИМ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МАТЕМАТИКАМ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МИРА. ТОГДА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ПОЕХАЛ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ПАРИЖ,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ГДЕ ОБРАТИЛСЯ</a:t>
            </a:r>
            <a:r>
              <a:rPr sz="4100" b="1" spc="-11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ЗА</a:t>
            </a:r>
            <a:r>
              <a:rPr sz="4100" b="1" spc="-1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КОНСУЛЬТАЦИЕЙ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992505">
              <a:lnSpc>
                <a:spcPct val="100499"/>
              </a:lnSpc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СЛАВИВШУЮСЯ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СВОИМИ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МАТЕМАТИКАМИ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АКАДЕМИЮ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НАУК.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БЫЛ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ВЕСЬМА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УДИВЛЕН,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КОГДА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НЕОЖИДАННО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ПОЛУЧИЛ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АКАДЕМИИ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ПРЕДЛОЖЕНИЕ</a:t>
            </a:r>
            <a:r>
              <a:rPr sz="4100" b="1" spc="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ОБРАТИТЬСЯ...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КОМУ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ИМЕННО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ОТПРАВИЛИ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ЗА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СОВЕТОМ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РУССКОГО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УЧЕНОГО?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7A59FB7-1823-5B5A-84BF-F3EECE11E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54659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6ADCD"/>
                </a:solidFill>
              </a:rPr>
              <a:t>ИГОРЬ</a:t>
            </a:r>
            <a:r>
              <a:rPr sz="4100" spc="-6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СУРИКОВ</a:t>
            </a:r>
            <a:r>
              <a:rPr sz="4100" spc="-55" dirty="0">
                <a:solidFill>
                  <a:srgbClr val="F6ADCD"/>
                </a:solidFill>
              </a:rPr>
              <a:t> </a:t>
            </a:r>
            <a:r>
              <a:rPr sz="4100" spc="-35" dirty="0">
                <a:solidFill>
                  <a:srgbClr val="F6ADCD"/>
                </a:solidFill>
              </a:rPr>
              <a:t>РАССКАЗЫВАЕТ, </a:t>
            </a:r>
            <a:r>
              <a:rPr sz="4100" dirty="0">
                <a:solidFill>
                  <a:srgbClr val="F6ADCD"/>
                </a:solidFill>
              </a:rPr>
              <a:t>ЧТО</a:t>
            </a:r>
            <a:r>
              <a:rPr sz="4100" spc="3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ДЛЯ</a:t>
            </a:r>
            <a:r>
              <a:rPr sz="4100" spc="3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ДРЕВНИХ</a:t>
            </a:r>
            <a:r>
              <a:rPr sz="4100" spc="40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ГРЕКОВ</a:t>
            </a:r>
            <a:endParaRPr sz="4100" dirty="0">
              <a:solidFill>
                <a:srgbClr val="F6ADCD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1118215" cy="6308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197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БЫЛО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ХАРАКТЕРНО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НАГЛЯДНОЕ, ХУДОЖЕСТВЕННОЕ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МЫШЛЕНИЕ,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АРАБОВ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АБСТРАКТНОЕ,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ПОСКОЛЬКУ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ИХ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РЕЛИГИЯ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НЕ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ПООЩРЯЛА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ИЗОБРАЗИТЕЛЬНОЕ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 algn="just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ИСКУССТВО.</a:t>
            </a:r>
            <a:r>
              <a:rPr sz="4100" b="1" spc="-1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ПОЭТОМУ</a:t>
            </a:r>
            <a:r>
              <a:rPr sz="4100" b="1" spc="-1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ЗАКОНОМЕРНО,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ГРЕКОВ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ПРЕОБЛАДАЛА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ПЕРВАЯ,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АРАБОВ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ВТОРАЯ.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 dirty="0">
              <a:solidFill>
                <a:srgbClr val="6DCEF5"/>
              </a:solidFill>
              <a:latin typeface="Formular"/>
              <a:cs typeface="Formular"/>
            </a:endParaRPr>
          </a:p>
          <a:p>
            <a:pPr marL="12700" algn="just">
              <a:lnSpc>
                <a:spcPct val="100000"/>
              </a:lnSpc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НАЗОВИТЕ</a:t>
            </a:r>
            <a:r>
              <a:rPr sz="4100" b="1" spc="-3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ПЕРВУЮ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ВТОРУЮ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54659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6ADCD"/>
                </a:solidFill>
              </a:rPr>
              <a:t>ИГОРЬ</a:t>
            </a:r>
            <a:r>
              <a:rPr sz="4100" spc="-6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СУРИКОВ</a:t>
            </a:r>
            <a:r>
              <a:rPr sz="4100" spc="-55" dirty="0">
                <a:solidFill>
                  <a:srgbClr val="F6ADCD"/>
                </a:solidFill>
              </a:rPr>
              <a:t> </a:t>
            </a:r>
            <a:r>
              <a:rPr sz="4100" spc="-35" dirty="0">
                <a:solidFill>
                  <a:srgbClr val="F6ADCD"/>
                </a:solidFill>
              </a:rPr>
              <a:t>РАССКАЗЫВАЕТ, </a:t>
            </a:r>
            <a:r>
              <a:rPr sz="4100" dirty="0">
                <a:solidFill>
                  <a:srgbClr val="F6ADCD"/>
                </a:solidFill>
              </a:rPr>
              <a:t>ЧТО</a:t>
            </a:r>
            <a:r>
              <a:rPr sz="4100" spc="3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ДЛЯ</a:t>
            </a:r>
            <a:r>
              <a:rPr sz="4100" spc="3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ДРЕВНИХ</a:t>
            </a:r>
            <a:r>
              <a:rPr sz="4100" spc="40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ГРЕКОВ</a:t>
            </a:r>
            <a:endParaRPr sz="4100" dirty="0">
              <a:solidFill>
                <a:srgbClr val="F6ADCD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1118215" cy="6308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197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БЫЛО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ХАРАКТЕРНО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НАГЛЯДНОЕ, ХУДОЖЕСТВЕННОЕ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МЫШЛЕНИЕ,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АРАБОВ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АБСТРАКТНОЕ,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ПОСКОЛЬКУ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ИХ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РЕЛИГИЯ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НЕ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ПООЩРЯЛА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ИЗОБРАЗИТЕЛЬНОЕ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 algn="just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ИСКУССТВО.</a:t>
            </a:r>
            <a:r>
              <a:rPr sz="4100" b="1" spc="-1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ПОЭТОМУ</a:t>
            </a:r>
            <a:r>
              <a:rPr sz="4100" b="1" spc="-1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ЗАКОНОМЕРНО,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ГРЕКОВ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ПРЕОБЛАДАЛА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ПЕРВАЯ,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АРАБОВ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ВТОРАЯ.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 dirty="0">
              <a:latin typeface="Formular"/>
              <a:cs typeface="Formular"/>
            </a:endParaRPr>
          </a:p>
          <a:p>
            <a:pPr marL="12700" algn="just">
              <a:lnSpc>
                <a:spcPct val="100000"/>
              </a:lnSpc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НАЗОВИТЕ</a:t>
            </a:r>
            <a:r>
              <a:rPr sz="4100" b="1" spc="-3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ПЕРВУЮ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ВТОРУЮ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7678126A-CA72-BE09-BD6C-81821D573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315575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АНГЛИЙСКИЙ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АБРАХАМ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МУВАР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ПРЕСТАРЕЛОМ ВОЗРАСТЕ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ОДНАЖДЫ</a:t>
            </a:r>
            <a:r>
              <a:rPr sz="4100" b="1" spc="-1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ОБНАРУЖИЛ,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ПРОДОЛЖИТЕЛЬНОСТЬ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ЕГО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СНА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РАСТЕТ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 15 МИНУТ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ДЕНЬ.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СОСТАВИВ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АРИФМЕТИЧЕСКУЮ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ПРОГРЕССИЮ,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ОПРЕДЕЛИЛ 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Д</a:t>
            </a:r>
            <a:r>
              <a:rPr sz="4100" b="1" spc="-180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Т</a:t>
            </a:r>
            <a:r>
              <a:rPr sz="4100" b="1" spc="-595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,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КОГДА</a:t>
            </a:r>
            <a:r>
              <a:rPr sz="4100" b="1" spc="-1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ОНА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ДОСТИГЛА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БЫ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24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ЧАСОВ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–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27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НОЯБРЯ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1754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ГОДА.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7002955"/>
            <a:ext cx="88385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3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СЛУЧИЛОСЬ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ЭТОТ</a:t>
            </a:r>
            <a:r>
              <a:rPr sz="4100" b="1" spc="-2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ДЕНЬ?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315575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АНГЛИЙСКИЙ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АБРАХАМ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МУВАР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ПРЕСТАРЕЛОМ ВОЗРАСТЕ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ОДНАЖДЫ</a:t>
            </a:r>
            <a:r>
              <a:rPr sz="4100" b="1" spc="-1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ОБНАРУЖИЛ,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ПРОДОЛЖИТЕЛЬНОСТЬ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ЕГО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СНА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РАСТЕТ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 15 МИНУТ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ДЕНЬ.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СОСТАВИВ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АРИФМЕТИЧЕСКУЮ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ПРОГРЕССИЮ,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ОПРЕДЕЛИЛ 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Д</a:t>
            </a:r>
            <a:r>
              <a:rPr sz="4100" b="1" spc="-180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Т</a:t>
            </a:r>
            <a:r>
              <a:rPr sz="4100" b="1" spc="-595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,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КОГДА</a:t>
            </a:r>
            <a:r>
              <a:rPr sz="4100" b="1" spc="-1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ОНА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ДОСТИГЛА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БЫ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24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ЧАСОВ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–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27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НОЯБРЯ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1754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ГОДА.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7002955"/>
            <a:ext cx="88385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3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СЛУЧИЛОСЬ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ЭТОТ</a:t>
            </a:r>
            <a:r>
              <a:rPr sz="4100" b="1" spc="-2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ДЕНЬ?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E05D978-AA6F-EBE8-9729-602840409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9838055" cy="3166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ПЕРЕСКАЗЕ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БОРИСА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ЗАХОДЕРА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«АЛИСЫ</a:t>
            </a:r>
            <a:r>
              <a:rPr sz="4100" b="1" spc="-9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СТРАНЕ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ЧУДЕС»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4100" b="1" spc="-2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НЕТРИВИАЛЬНО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РАЗДЕЛИЛ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КУСОК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ПИРОГА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МЕЖДУ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СОБОЮ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КОЗЛИКОМ.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4489942"/>
            <a:ext cx="980948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7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ЖЕ</a:t>
            </a:r>
            <a:r>
              <a:rPr sz="4100" b="1" spc="-7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ДОСТАЛОСЬ</a:t>
            </a:r>
            <a:r>
              <a:rPr sz="4100" b="1" spc="-7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М</a:t>
            </a:r>
            <a:r>
              <a:rPr sz="4100" b="1" spc="-180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ТЕМ</a:t>
            </a:r>
            <a:r>
              <a:rPr sz="4100" b="1" spc="-180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ТИК</a:t>
            </a:r>
            <a:r>
              <a:rPr sz="4100" b="1" spc="-595" dirty="0">
                <a:solidFill>
                  <a:srgbClr val="6DCEF5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,</a:t>
            </a:r>
            <a:r>
              <a:rPr sz="4100" b="1" spc="-6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-1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—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КОЗЛИКУ?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9838055" cy="3166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ПЕРЕСКАЗЕ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БОРИСА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ЗАХОДЕРА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«АЛИСЫ</a:t>
            </a:r>
            <a:r>
              <a:rPr sz="4100" b="1" spc="-9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СТРАНЕ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ЧУДЕС»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4100" b="1" spc="-2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НЕТРИВИАЛЬНО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РАЗДЕЛИЛ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КУСОК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ПИРОГА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МЕЖДУ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СОБОЮ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КОЗЛИКОМ.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4489942"/>
            <a:ext cx="980948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7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ЖЕ</a:t>
            </a:r>
            <a:r>
              <a:rPr sz="4100" b="1" spc="-7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ДОСТАЛОСЬ</a:t>
            </a:r>
            <a:r>
              <a:rPr sz="4100" b="1" spc="-7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М</a:t>
            </a:r>
            <a:r>
              <a:rPr sz="4100" b="1" spc="-180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ТЕМ</a:t>
            </a:r>
            <a:r>
              <a:rPr sz="4100" b="1" spc="-180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ТИК</a:t>
            </a:r>
            <a:r>
              <a:rPr sz="4100" b="1" spc="-595" dirty="0">
                <a:solidFill>
                  <a:srgbClr val="6DCEF5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,</a:t>
            </a:r>
            <a:r>
              <a:rPr sz="4100" b="1" spc="-6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-1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—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КОЗЛИКУ?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0DFA390-5B5C-2A4E-E2D7-966B6A0E3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08812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78CDD1"/>
                </a:solidFill>
              </a:rPr>
              <a:t>КАКАЯ</a:t>
            </a:r>
            <a:r>
              <a:rPr spc="-18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ФИГУРА</a:t>
            </a:r>
            <a:r>
              <a:rPr spc="-180" dirty="0">
                <a:solidFill>
                  <a:srgbClr val="78CDD1"/>
                </a:solidFill>
              </a:rPr>
              <a:t> </a:t>
            </a:r>
            <a:r>
              <a:rPr spc="-20" dirty="0">
                <a:solidFill>
                  <a:srgbClr val="78CDD1"/>
                </a:solidFill>
              </a:rPr>
              <a:t>ДАЛА </a:t>
            </a:r>
            <a:r>
              <a:rPr dirty="0">
                <a:solidFill>
                  <a:srgbClr val="78CDD1"/>
                </a:solidFill>
              </a:rPr>
              <a:t>НАЗВАНИЕ</a:t>
            </a:r>
            <a:r>
              <a:rPr spc="-36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ТАНЦУ КАДРИЛЬ?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 smtClean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715" y="5138871"/>
            <a:ext cx="24669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РОМБ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561" y="5138871"/>
            <a:ext cx="388366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75" dirty="0">
                <a:solidFill>
                  <a:srgbClr val="FFFFFF"/>
                </a:solidFill>
                <a:latin typeface="Formular"/>
                <a:cs typeface="Formular"/>
              </a:rPr>
              <a:t>КВАДРАТ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715" y="7009496"/>
            <a:ext cx="62020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ТРЕУГОЛЬНИК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561" y="7009496"/>
            <a:ext cx="76549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ПРЯМОУГОЛЬНИК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48EDBA1-FF56-1359-6BB3-E4BB6727D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13975" cy="505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ЕСТЬ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25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МАШИН.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КАКОЕ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МИНИМАЛЬНОЕ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ЧИСЛО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ЗАЕЗДОВ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НЕОБХОДИМО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СОВЕРШИТЬ,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ЧТОБЫ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ОПРЕДЕЛИТЬ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3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САМЫЕ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БЫСТРЫЕ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МАШИНЫ,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ЕСЛИ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ОДНОМ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ЗАЕЗДЕ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МОГУТ</a:t>
            </a:r>
            <a:r>
              <a:rPr sz="4100" b="1" spc="-2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УЧАСТВОВАТЬ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5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МАШИН,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НО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НЕТ</a:t>
            </a:r>
            <a:r>
              <a:rPr sz="4100" b="1" spc="-229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СЕКУНДОМЕРА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ЗАМЕРА ВРЕМЕНИ?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13975" cy="505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ЕСТЬ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25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МАШИН.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КАКОЕ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МИНИМАЛЬНОЕ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ЧИСЛО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ЗАЕЗДОВ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НЕОБХОДИМО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СОВЕРШИТЬ,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ЧТОБЫ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ОПРЕДЕЛИТЬ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3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САМЫЕ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БЫСТРЫЕ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МАШИНЫ,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ЕСЛИ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ОДНОМ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ЗАЕЗДЕ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МОГУТ</a:t>
            </a:r>
            <a:r>
              <a:rPr sz="4100" b="1" spc="-2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УЧАСТВОВАТЬ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5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МАШИН,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НО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НЕТ</a:t>
            </a:r>
            <a:r>
              <a:rPr sz="4100" b="1" spc="-229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СЕКУНДОМЕРА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ЗАМЕРА ВРЕМЕНИ?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59130" y="2600729"/>
            <a:ext cx="21475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6ADCD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pic>
        <p:nvPicPr>
          <p:cNvPr id="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3AA2CE3-C345-C7A1-9DD9-9D479E2DA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77" y="10106017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6DCEF5"/>
                </a:solidFill>
              </a:rPr>
              <a:t>ГОТОВЫ</a:t>
            </a:r>
            <a:r>
              <a:rPr spc="-190" dirty="0">
                <a:solidFill>
                  <a:srgbClr val="6DCEF5"/>
                </a:solidFill>
              </a:rPr>
              <a:t> </a:t>
            </a:r>
            <a:r>
              <a:rPr spc="-30" dirty="0">
                <a:solidFill>
                  <a:srgbClr val="6DCEF5"/>
                </a:solidFill>
              </a:rPr>
              <a:t>УЗНАТЬ </a:t>
            </a:r>
            <a:r>
              <a:rPr spc="-10" dirty="0">
                <a:solidFill>
                  <a:srgbClr val="6DCEF5"/>
                </a:solidFill>
              </a:rPr>
              <a:t>ПРАВИЛЬНЫЕ ОТВЕТЫ?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  <p:sp>
        <p:nvSpPr>
          <p:cNvPr id="47" name="object 13"/>
          <p:cNvSpPr/>
          <p:nvPr/>
        </p:nvSpPr>
        <p:spPr>
          <a:xfrm>
            <a:off x="942378" y="4662442"/>
            <a:ext cx="12683490" cy="5481955"/>
          </a:xfrm>
          <a:custGeom>
            <a:avLst/>
            <a:gdLst/>
            <a:ahLst/>
            <a:cxnLst/>
            <a:rect l="l" t="t" r="r" b="b"/>
            <a:pathLst>
              <a:path w="12683490" h="5481955">
                <a:moveTo>
                  <a:pt x="12683211" y="5008448"/>
                </a:moveTo>
                <a:lnTo>
                  <a:pt x="12209958" y="4535182"/>
                </a:lnTo>
                <a:lnTo>
                  <a:pt x="12162955" y="4582172"/>
                </a:lnTo>
                <a:lnTo>
                  <a:pt x="12556033" y="4975250"/>
                </a:lnTo>
                <a:lnTo>
                  <a:pt x="506488" y="4975250"/>
                </a:lnTo>
                <a:lnTo>
                  <a:pt x="506488" y="127177"/>
                </a:lnTo>
                <a:lnTo>
                  <a:pt x="899579" y="520255"/>
                </a:lnTo>
                <a:lnTo>
                  <a:pt x="946543" y="473265"/>
                </a:lnTo>
                <a:lnTo>
                  <a:pt x="473265" y="0"/>
                </a:lnTo>
                <a:lnTo>
                  <a:pt x="0" y="473265"/>
                </a:lnTo>
                <a:lnTo>
                  <a:pt x="46977" y="520255"/>
                </a:lnTo>
                <a:lnTo>
                  <a:pt x="440055" y="127177"/>
                </a:lnTo>
                <a:lnTo>
                  <a:pt x="440055" y="5043475"/>
                </a:lnTo>
                <a:lnTo>
                  <a:pt x="506488" y="5043475"/>
                </a:lnTo>
                <a:lnTo>
                  <a:pt x="506488" y="5041671"/>
                </a:lnTo>
                <a:lnTo>
                  <a:pt x="12556033" y="5041671"/>
                </a:lnTo>
                <a:lnTo>
                  <a:pt x="12162955" y="5434774"/>
                </a:lnTo>
                <a:lnTo>
                  <a:pt x="12209958" y="5481739"/>
                </a:lnTo>
                <a:lnTo>
                  <a:pt x="12683211" y="5008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06" y="5536025"/>
            <a:ext cx="2959614" cy="3602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08" y="5536024"/>
            <a:ext cx="2956566" cy="360274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0" y="5523324"/>
            <a:ext cx="2959614" cy="360274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18" y="632727"/>
            <a:ext cx="1764683" cy="176468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79" y="2094152"/>
            <a:ext cx="3754192" cy="375419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850" y="6035675"/>
            <a:ext cx="726004" cy="72600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059" y="9542376"/>
            <a:ext cx="1204042" cy="120404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99" y="2961012"/>
            <a:ext cx="482170" cy="482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368155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spc="-45" dirty="0">
                <a:solidFill>
                  <a:srgbClr val="F6ADCD"/>
                </a:solidFill>
              </a:rPr>
              <a:t>РАССКАЗЫВАЮТ,</a:t>
            </a:r>
            <a:r>
              <a:rPr sz="4100" spc="-110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ЧТО</a:t>
            </a:r>
            <a:r>
              <a:rPr sz="4100" spc="-105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ОДНАЖДЫ </a:t>
            </a:r>
            <a:r>
              <a:rPr sz="4100" dirty="0">
                <a:solidFill>
                  <a:srgbClr val="F6ADCD"/>
                </a:solidFill>
              </a:rPr>
              <a:t>РУССКИЙ</a:t>
            </a:r>
            <a:r>
              <a:rPr sz="4100" spc="-120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МАТЕМАТИК</a:t>
            </a:r>
            <a:endParaRPr sz="4100" dirty="0">
              <a:solidFill>
                <a:srgbClr val="F6ADCD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0954385" cy="8192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1582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М.В.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ОСТРОГРАДСКИЙ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ДОЛГО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МОГ</a:t>
            </a:r>
            <a:r>
              <a:rPr sz="4100" b="1" spc="-2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РЕШИТЬ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ЗАД</a:t>
            </a:r>
            <a:r>
              <a:rPr sz="4100" b="1" spc="-114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Ч</a:t>
            </a:r>
            <a:r>
              <a:rPr sz="4100" b="1" spc="-585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40" dirty="0">
                <a:solidFill>
                  <a:srgbClr val="F6ADCD"/>
                </a:solidFill>
                <a:latin typeface="Formular"/>
                <a:cs typeface="Formular"/>
              </a:rPr>
              <a:t>,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4825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ОКАЗАВШУЮСЯ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СИЛАМ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ДАЖЕ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ЛУЧШИМ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МАТЕМАТИКАМ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МИРА. ТОГДА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ПОЕХАЛ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ПАРИЖ,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ГДЕ ОБРАТИЛСЯ</a:t>
            </a:r>
            <a:r>
              <a:rPr sz="4100" b="1" spc="-11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ЗА</a:t>
            </a:r>
            <a:r>
              <a:rPr sz="4100" b="1" spc="-1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КОНСУЛЬТАЦИЕЙ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992505">
              <a:lnSpc>
                <a:spcPct val="100499"/>
              </a:lnSpc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СЛАВИВШУЮСЯ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СВОИМИ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МАТЕМАТИКАМИ</a:t>
            </a:r>
            <a:r>
              <a:rPr sz="4100" b="1" spc="-9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АКАДЕМИЮ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НАУК.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БЫЛ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ВЕСЬМА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УДИВЛЕН,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КОГДА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НЕОЖИДАННО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ПОЛУЧИЛ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АКАДЕМИИ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ПРЕДЛОЖЕНИЕ</a:t>
            </a:r>
            <a:r>
              <a:rPr sz="4100" b="1" spc="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ОБРАТИТЬСЯ...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КОМУ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ИМЕННО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ОТПРАВИЛИ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ЗА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СОВЕТОМ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РУССКОГО</a:t>
            </a:r>
            <a:r>
              <a:rPr sz="4100" b="1" spc="-8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УЧЕНОГО?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3998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6DCEF5"/>
                </a:solidFill>
                <a:latin typeface="Formular"/>
                <a:cs typeface="Formular"/>
              </a:rPr>
              <a:t>К</a:t>
            </a:r>
            <a:r>
              <a:rPr sz="6150" b="1" spc="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DCEF5"/>
                </a:solidFill>
                <a:latin typeface="Formular"/>
                <a:cs typeface="Formular"/>
              </a:rPr>
              <a:t>ПРОФЕССОРУ</a:t>
            </a:r>
            <a:endParaRPr sz="6150" dirty="0">
              <a:solidFill>
                <a:srgbClr val="6DCEF5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DCEF5"/>
                </a:solidFill>
                <a:latin typeface="Formular"/>
                <a:cs typeface="Formular"/>
              </a:rPr>
              <a:t>М.В.</a:t>
            </a:r>
            <a:r>
              <a:rPr sz="6150" b="1" spc="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DCEF5"/>
                </a:solidFill>
                <a:latin typeface="Formular"/>
                <a:cs typeface="Formular"/>
              </a:rPr>
              <a:t>ОСТРОГРАДСКОМУ </a:t>
            </a:r>
            <a:r>
              <a:rPr sz="6150" b="1" dirty="0">
                <a:solidFill>
                  <a:srgbClr val="6DCEF5"/>
                </a:solidFill>
                <a:latin typeface="Formular"/>
                <a:cs typeface="Formular"/>
              </a:rPr>
              <a:t>(К</a:t>
            </a:r>
            <a:r>
              <a:rPr sz="6150" b="1" spc="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DCEF5"/>
                </a:solidFill>
                <a:latin typeface="Formular"/>
                <a:cs typeface="Formular"/>
              </a:rPr>
              <a:t>САМОМУ</a:t>
            </a:r>
            <a:r>
              <a:rPr sz="6150" b="1" spc="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DCEF5"/>
                </a:solidFill>
                <a:latin typeface="Formular"/>
                <a:cs typeface="Formular"/>
              </a:rPr>
              <a:t>СЕБЕ)</a:t>
            </a:r>
            <a:endParaRPr sz="615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20424"/>
            <a:ext cx="954659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6ADCD"/>
                </a:solidFill>
              </a:rPr>
              <a:t>ИГОРЬ</a:t>
            </a:r>
            <a:r>
              <a:rPr sz="4100" spc="-6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СУРИКОВ</a:t>
            </a:r>
            <a:r>
              <a:rPr sz="4100" spc="-55" dirty="0">
                <a:solidFill>
                  <a:srgbClr val="F6ADCD"/>
                </a:solidFill>
              </a:rPr>
              <a:t> </a:t>
            </a:r>
            <a:r>
              <a:rPr sz="4100" spc="-35" dirty="0">
                <a:solidFill>
                  <a:srgbClr val="F6ADCD"/>
                </a:solidFill>
              </a:rPr>
              <a:t>РАССКАЗЫВАЕТ, </a:t>
            </a:r>
            <a:r>
              <a:rPr sz="4100" dirty="0">
                <a:solidFill>
                  <a:srgbClr val="F6ADCD"/>
                </a:solidFill>
              </a:rPr>
              <a:t>ЧТО</a:t>
            </a:r>
            <a:r>
              <a:rPr sz="4100" spc="3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ДЛЯ</a:t>
            </a:r>
            <a:r>
              <a:rPr sz="4100" spc="35" dirty="0">
                <a:solidFill>
                  <a:srgbClr val="F6ADCD"/>
                </a:solidFill>
              </a:rPr>
              <a:t> </a:t>
            </a:r>
            <a:r>
              <a:rPr sz="4100" dirty="0">
                <a:solidFill>
                  <a:srgbClr val="F6ADCD"/>
                </a:solidFill>
              </a:rPr>
              <a:t>ДРЕВНИХ</a:t>
            </a:r>
            <a:r>
              <a:rPr sz="4100" spc="40" dirty="0">
                <a:solidFill>
                  <a:srgbClr val="F6ADCD"/>
                </a:solidFill>
              </a:rPr>
              <a:t> </a:t>
            </a:r>
            <a:r>
              <a:rPr sz="4100" spc="-10" dirty="0">
                <a:solidFill>
                  <a:srgbClr val="F6ADCD"/>
                </a:solidFill>
              </a:rPr>
              <a:t>ГРЕКОВ</a:t>
            </a:r>
            <a:endParaRPr sz="4100" dirty="0">
              <a:solidFill>
                <a:srgbClr val="F6ADCD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1976930"/>
            <a:ext cx="11118215" cy="6308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197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БЫЛО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ХАРАКТЕРНО</a:t>
            </a:r>
            <a:r>
              <a:rPr sz="4100" b="1" spc="-1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НАГЛЯДНОЕ, ХУДОЖЕСТВЕННОЕ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МЫШЛЕНИЕ,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АРАБОВ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АБСТРАКТНОЕ,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ПОСКОЛЬКУ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ИХ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РЕЛИГИЯ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НЕ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ПООЩРЯЛА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ИЗОБРАЗИТЕЛЬНОЕ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 algn="just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ИСКУССТВО.</a:t>
            </a:r>
            <a:r>
              <a:rPr sz="4100" b="1" spc="-1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ПОЭТОМУ</a:t>
            </a:r>
            <a:r>
              <a:rPr sz="4100" b="1" spc="-1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ЗАКОНОМЕРНО,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ГРЕКОВ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ПРЕОБЛАДАЛА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ПЕРВАЯ,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-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АРАБОВ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—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ВТОРАЯ.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 dirty="0">
              <a:solidFill>
                <a:srgbClr val="6DCEF5"/>
              </a:solidFill>
              <a:latin typeface="Formular"/>
              <a:cs typeface="Formular"/>
            </a:endParaRPr>
          </a:p>
          <a:p>
            <a:pPr marL="12700" algn="just">
              <a:lnSpc>
                <a:spcPct val="100000"/>
              </a:lnSpc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НАЗОВИТЕ</a:t>
            </a:r>
            <a:r>
              <a:rPr sz="4100" b="1" spc="-3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ПЕРВУЮ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И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ВТОРУЮ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512635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6DCEF5"/>
                </a:solidFill>
              </a:rPr>
              <a:t>ГЕОМЕТРИЯ </a:t>
            </a:r>
            <a:r>
              <a:rPr dirty="0">
                <a:solidFill>
                  <a:srgbClr val="6DCEF5"/>
                </a:solidFill>
              </a:rPr>
              <a:t>И</a:t>
            </a:r>
            <a:r>
              <a:rPr spc="5" dirty="0">
                <a:solidFill>
                  <a:srgbClr val="6DCEF5"/>
                </a:solidFill>
              </a:rPr>
              <a:t> </a:t>
            </a:r>
            <a:r>
              <a:rPr spc="-10" dirty="0">
                <a:solidFill>
                  <a:srgbClr val="6DCEF5"/>
                </a:solidFill>
              </a:rPr>
              <a:t>АЛГЕБРА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 smtClean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315575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АНГЛИЙСКИЙ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4100" b="1" spc="-2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АБРАХАМ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МУВАР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ПРЕСТАРЕЛОМ ВОЗРАСТЕ</a:t>
            </a:r>
            <a:r>
              <a:rPr sz="4100" b="1" spc="-1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ОДНАЖДЫ</a:t>
            </a:r>
            <a:r>
              <a:rPr sz="4100" b="1" spc="-1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ОБНАРУЖИЛ,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ЧТО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ПРОДОЛЖИТЕЛЬНОСТЬ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ЕГО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СНА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РАСТЕТ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НА 15 МИНУТ</a:t>
            </a:r>
            <a:r>
              <a:rPr sz="4100" b="1" spc="-204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ДЕНЬ.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СОСТАВИВ</a:t>
            </a:r>
            <a:r>
              <a:rPr sz="4100" b="1" spc="-2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АРИФМЕТИЧЕСКУЮ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ПРОГРЕССИЮ,</a:t>
            </a:r>
            <a:r>
              <a:rPr sz="4100" b="1" spc="-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</a:t>
            </a:r>
            <a:r>
              <a:rPr sz="4100" b="1" spc="-4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ОПРЕДЕЛИЛ 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Д</a:t>
            </a:r>
            <a:r>
              <a:rPr sz="4100" b="1" spc="-180" dirty="0">
                <a:solidFill>
                  <a:srgbClr val="F6ADCD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Т</a:t>
            </a:r>
            <a:r>
              <a:rPr sz="4100" b="1" spc="-595" dirty="0">
                <a:solidFill>
                  <a:srgbClr val="F6ADCD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F6ADCD"/>
                </a:solidFill>
                <a:latin typeface="Formular"/>
                <a:cs typeface="Formular"/>
              </a:rPr>
              <a:t>,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КОГДА</a:t>
            </a:r>
            <a:r>
              <a:rPr sz="4100" b="1" spc="-15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ОНА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ДОСТИГЛА</a:t>
            </a:r>
            <a:r>
              <a:rPr sz="4100" b="1" spc="-14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БЫ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24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ЧАСОВ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–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27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НОЯБРЯ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1754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ГОДА</a:t>
            </a:r>
            <a:r>
              <a:rPr sz="4100" b="1" spc="-10" dirty="0">
                <a:solidFill>
                  <a:srgbClr val="FF6633"/>
                </a:solidFill>
                <a:latin typeface="Formular"/>
                <a:cs typeface="Formular"/>
              </a:rPr>
              <a:t>.</a:t>
            </a:r>
            <a:endParaRPr sz="410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7002955"/>
            <a:ext cx="88385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3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СЛУЧИЛОСЬ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ЭТОТ</a:t>
            </a:r>
            <a:r>
              <a:rPr sz="4100" b="1" spc="-22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ДЕНЬ?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6DCEF5"/>
                </a:solidFill>
              </a:rPr>
              <a:t>ОН</a:t>
            </a:r>
            <a:r>
              <a:rPr spc="5" dirty="0">
                <a:solidFill>
                  <a:srgbClr val="6DCEF5"/>
                </a:solidFill>
              </a:rPr>
              <a:t> </a:t>
            </a:r>
            <a:r>
              <a:rPr spc="-20" dirty="0">
                <a:solidFill>
                  <a:srgbClr val="6DCEF5"/>
                </a:solidFill>
              </a:rPr>
              <a:t>УМЕР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9838055" cy="3166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ПЕРЕСКАЗЕ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БОРИСА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ЗАХОДЕРА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«АЛИСЫ</a:t>
            </a:r>
            <a:r>
              <a:rPr sz="4100" b="1" spc="-9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8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СТРАНЕ</a:t>
            </a:r>
            <a:r>
              <a:rPr sz="4100" b="1" spc="-7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ЧУДЕС»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МАТЕМАТИК</a:t>
            </a:r>
            <a:r>
              <a:rPr sz="4100" b="1" spc="-23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НЕТРИВИАЛЬНО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РАЗДЕЛИЛ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КУСОК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20" dirty="0">
                <a:solidFill>
                  <a:srgbClr val="F6ADCD"/>
                </a:solidFill>
                <a:latin typeface="Formular"/>
                <a:cs typeface="Formular"/>
              </a:rPr>
              <a:t>ПИРОГА</a:t>
            </a:r>
            <a:r>
              <a:rPr sz="4100" b="1" spc="-21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МЕЖДУ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СОБОЮ</a:t>
            </a:r>
            <a:r>
              <a:rPr sz="4100" b="1" spc="-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И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КОЗЛИКОМ.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4489942"/>
            <a:ext cx="980948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7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ЖЕ</a:t>
            </a:r>
            <a:r>
              <a:rPr sz="4100" b="1" spc="-7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ДОСТАЛОСЬ</a:t>
            </a:r>
            <a:r>
              <a:rPr sz="4100" b="1" spc="-70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М</a:t>
            </a:r>
            <a:r>
              <a:rPr sz="4100" b="1" spc="-180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ТЕМ</a:t>
            </a:r>
            <a:r>
              <a:rPr sz="4100" b="1" spc="-180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ТИК</a:t>
            </a:r>
            <a:r>
              <a:rPr sz="4100" b="1" spc="-595" dirty="0">
                <a:solidFill>
                  <a:srgbClr val="6DCEF5"/>
                </a:solidFill>
                <a:latin typeface="Formular"/>
                <a:cs typeface="Formular"/>
              </a:rPr>
              <a:t>У</a:t>
            </a:r>
            <a:r>
              <a:rPr sz="4100" b="1" spc="30" dirty="0">
                <a:solidFill>
                  <a:srgbClr val="6DCEF5"/>
                </a:solidFill>
                <a:latin typeface="Formular"/>
                <a:cs typeface="Formular"/>
              </a:rPr>
              <a:t>,</a:t>
            </a:r>
            <a:r>
              <a:rPr sz="4100" b="1" spc="-6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А</a:t>
            </a:r>
            <a:r>
              <a:rPr sz="4100" b="1" spc="-1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ЧТО</a:t>
            </a:r>
            <a:r>
              <a:rPr sz="4100" b="1" spc="-5" dirty="0">
                <a:solidFill>
                  <a:srgbClr val="6DCEF5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6DCEF5"/>
                </a:solidFill>
                <a:latin typeface="Formular"/>
                <a:cs typeface="Formular"/>
              </a:rPr>
              <a:t>— </a:t>
            </a:r>
            <a:r>
              <a:rPr sz="4100" b="1" spc="-10" dirty="0">
                <a:solidFill>
                  <a:srgbClr val="6DCEF5"/>
                </a:solidFill>
                <a:latin typeface="Formular"/>
                <a:cs typeface="Formular"/>
              </a:rPr>
              <a:t>КОЗЛИКУ?</a:t>
            </a:r>
            <a:endParaRPr sz="4100" dirty="0">
              <a:solidFill>
                <a:srgbClr val="6DCEF5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10682605" cy="4737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78CDD1"/>
                </a:solidFill>
              </a:rPr>
              <a:t>КТО</a:t>
            </a:r>
            <a:r>
              <a:rPr spc="-2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ИЗ</a:t>
            </a:r>
            <a:r>
              <a:rPr spc="-1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УЧЕНЫХ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СКАЗАЛ:</a:t>
            </a:r>
          </a:p>
          <a:p>
            <a:pPr marL="12700" marR="355600">
              <a:lnSpc>
                <a:spcPct val="100499"/>
              </a:lnSpc>
              <a:spcBef>
                <a:spcPts val="5"/>
              </a:spcBef>
            </a:pPr>
            <a:r>
              <a:rPr spc="-25" dirty="0">
                <a:solidFill>
                  <a:srgbClr val="78CDD1"/>
                </a:solidFill>
              </a:rPr>
              <a:t>«МАТЕМАТИКУ</a:t>
            </a:r>
            <a:r>
              <a:rPr spc="-340" dirty="0">
                <a:solidFill>
                  <a:srgbClr val="78CDD1"/>
                </a:solidFill>
              </a:rPr>
              <a:t> </a:t>
            </a:r>
            <a:r>
              <a:rPr spc="-25" dirty="0">
                <a:solidFill>
                  <a:srgbClr val="78CDD1"/>
                </a:solidFill>
              </a:rPr>
              <a:t>УЖЕ </a:t>
            </a:r>
            <a:r>
              <a:rPr dirty="0">
                <a:solidFill>
                  <a:srgbClr val="78CDD1"/>
                </a:solidFill>
              </a:rPr>
              <a:t>ЗАТЕМ</a:t>
            </a:r>
            <a:r>
              <a:rPr spc="-150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УЧИТЬ</a:t>
            </a:r>
            <a:r>
              <a:rPr spc="-150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НАДО, </a:t>
            </a:r>
            <a:r>
              <a:rPr dirty="0">
                <a:solidFill>
                  <a:srgbClr val="78CDD1"/>
                </a:solidFill>
              </a:rPr>
              <a:t>ЧТО</a:t>
            </a:r>
            <a:r>
              <a:rPr spc="-1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ОНА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УМ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dirty="0">
                <a:solidFill>
                  <a:srgbClr val="78CDD1"/>
                </a:solidFill>
              </a:rPr>
              <a:t>В</a:t>
            </a:r>
            <a:r>
              <a:rPr spc="-5" dirty="0">
                <a:solidFill>
                  <a:srgbClr val="78CDD1"/>
                </a:solidFill>
              </a:rPr>
              <a:t> </a:t>
            </a:r>
            <a:r>
              <a:rPr spc="-10" dirty="0">
                <a:solidFill>
                  <a:srgbClr val="78CDD1"/>
                </a:solidFill>
              </a:rPr>
              <a:t>ПОРЯДОК ПРИВОДИТ»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 smtClean="0">
                <a:solidFill>
                  <a:srgbClr val="E8EDAB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E8EDAB"/>
              </a:solidFill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1439" y="6280875"/>
            <a:ext cx="6613525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dirty="0">
                <a:solidFill>
                  <a:srgbClr val="FFFFFF"/>
                </a:solidFill>
                <a:latin typeface="Formular"/>
                <a:cs typeface="Formular"/>
              </a:rPr>
              <a:t>М.В.</a:t>
            </a:r>
            <a:r>
              <a:rPr sz="545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450" b="1" spc="-10" dirty="0">
                <a:solidFill>
                  <a:srgbClr val="FFFFFF"/>
                </a:solidFill>
                <a:latin typeface="Formular"/>
                <a:cs typeface="Formular"/>
              </a:rPr>
              <a:t>ЛОМОНОСОВ</a:t>
            </a:r>
            <a:endParaRPr sz="54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42" y="6281053"/>
            <a:ext cx="704913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С.В.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 КОВАЛЕВСКАЯ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282" y="8152044"/>
            <a:ext cx="698436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10" dirty="0">
                <a:solidFill>
                  <a:srgbClr val="FFFFFF"/>
                </a:solidFill>
                <a:latin typeface="Formular"/>
                <a:cs typeface="Formular"/>
              </a:rPr>
              <a:t>М.И.</a:t>
            </a:r>
            <a:r>
              <a:rPr sz="5350" b="1" spc="-2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5350" b="1" spc="-140" dirty="0">
                <a:solidFill>
                  <a:srgbClr val="FFFFFF"/>
                </a:solidFill>
                <a:latin typeface="Formular"/>
                <a:cs typeface="Formular"/>
              </a:rPr>
              <a:t>ЛОБАЧЕВСКИЙ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42" y="8152044"/>
            <a:ext cx="679894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Formular"/>
                <a:cs typeface="Formular"/>
              </a:rPr>
              <a:t>А.Н. </a:t>
            </a:r>
            <a:r>
              <a:rPr sz="5350" b="1" spc="-10" dirty="0">
                <a:solidFill>
                  <a:srgbClr val="FFFFFF"/>
                </a:solidFill>
                <a:latin typeface="Formular"/>
                <a:cs typeface="Formular"/>
              </a:rPr>
              <a:t>КОЛМОГОРОВ</a:t>
            </a:r>
            <a:endParaRPr sz="53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425" y="624825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62" y="8118877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62034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8074113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650" y="1574822"/>
            <a:ext cx="3286953" cy="3317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27087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25" dirty="0">
                <a:solidFill>
                  <a:srgbClr val="6DCEF5"/>
                </a:solidFill>
              </a:rPr>
              <a:t>МАТЕМАТИКУ</a:t>
            </a:r>
            <a:r>
              <a:rPr spc="-190" dirty="0">
                <a:solidFill>
                  <a:srgbClr val="6DCEF5"/>
                </a:solidFill>
              </a:rPr>
              <a:t> </a:t>
            </a:r>
            <a:r>
              <a:rPr dirty="0">
                <a:solidFill>
                  <a:srgbClr val="6DCEF5"/>
                </a:solidFill>
              </a:rPr>
              <a:t>—</a:t>
            </a:r>
            <a:r>
              <a:rPr spc="-180" dirty="0">
                <a:solidFill>
                  <a:srgbClr val="6DCEF5"/>
                </a:solidFill>
              </a:rPr>
              <a:t> </a:t>
            </a:r>
            <a:r>
              <a:rPr spc="-25" dirty="0">
                <a:solidFill>
                  <a:srgbClr val="6DCEF5"/>
                </a:solidFill>
              </a:rPr>
              <a:t>ПИ, </a:t>
            </a:r>
            <a:r>
              <a:rPr dirty="0">
                <a:solidFill>
                  <a:srgbClr val="6DCEF5"/>
                </a:solidFill>
              </a:rPr>
              <a:t>КОЗЛИКУ</a:t>
            </a:r>
            <a:r>
              <a:rPr spc="-70" dirty="0">
                <a:solidFill>
                  <a:srgbClr val="6DCEF5"/>
                </a:solidFill>
              </a:rPr>
              <a:t> </a:t>
            </a:r>
            <a:r>
              <a:rPr dirty="0">
                <a:solidFill>
                  <a:srgbClr val="6DCEF5"/>
                </a:solidFill>
              </a:rPr>
              <a:t>—</a:t>
            </a:r>
            <a:r>
              <a:rPr spc="-60" dirty="0">
                <a:solidFill>
                  <a:srgbClr val="6DCEF5"/>
                </a:solidFill>
              </a:rPr>
              <a:t> </a:t>
            </a:r>
            <a:r>
              <a:rPr spc="110" dirty="0">
                <a:solidFill>
                  <a:srgbClr val="6DCEF5"/>
                </a:solidFill>
              </a:rPr>
              <a:t>РО</a:t>
            </a:r>
            <a:r>
              <a:rPr spc="-425" dirty="0">
                <a:solidFill>
                  <a:srgbClr val="6DCEF5"/>
                </a:solidFill>
              </a:rPr>
              <a:t>Г</a:t>
            </a:r>
            <a:r>
              <a:rPr spc="110" dirty="0">
                <a:solidFill>
                  <a:srgbClr val="6DCEF5"/>
                </a:solidFill>
              </a:rPr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19" y="720424"/>
            <a:ext cx="10213975" cy="505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ЕСТЬ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25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МАШИН.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КАКОЕ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МИНИМАЛЬНОЕ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ЧИСЛО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ЗАЕЗДОВ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НЕОБХОДИМО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СОВЕРШИТЬ,</a:t>
            </a:r>
            <a:r>
              <a:rPr sz="4100" b="1" spc="-5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ЧТОБЫ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ОПРЕДЕЛИТЬ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3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САМЫЕ</a:t>
            </a:r>
            <a:r>
              <a:rPr sz="4100" b="1" spc="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БЫСТРЫЕ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МАШИНЫ,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ЕСЛИ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В</a:t>
            </a:r>
            <a:r>
              <a:rPr sz="4100" b="1" spc="-1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ОДНОМ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 ЗАЕЗДЕ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МОГУТ</a:t>
            </a:r>
            <a:r>
              <a:rPr sz="4100" b="1" spc="-27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УЧАСТВОВАТЬ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ДО</a:t>
            </a:r>
            <a:r>
              <a:rPr sz="4100" b="1" spc="-6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5</a:t>
            </a:r>
            <a:r>
              <a:rPr sz="4100" b="1" spc="-6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МАШИН,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НО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НЕТ</a:t>
            </a:r>
            <a:r>
              <a:rPr sz="4100" b="1" spc="-229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СЕКУНДОМЕРА</a:t>
            </a:r>
            <a:r>
              <a:rPr sz="4100" b="1" spc="-30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dirty="0">
                <a:solidFill>
                  <a:srgbClr val="F6ADCD"/>
                </a:solidFill>
                <a:latin typeface="Formular"/>
                <a:cs typeface="Formular"/>
              </a:rPr>
              <a:t>ДЛЯ</a:t>
            </a:r>
            <a:r>
              <a:rPr sz="4100" b="1" spc="-25" dirty="0">
                <a:solidFill>
                  <a:srgbClr val="F6ADCD"/>
                </a:solidFill>
                <a:latin typeface="Formular"/>
                <a:cs typeface="Formular"/>
              </a:rPr>
              <a:t> </a:t>
            </a:r>
            <a:r>
              <a:rPr sz="4100" b="1" spc="-10" dirty="0">
                <a:solidFill>
                  <a:srgbClr val="F6ADCD"/>
                </a:solidFill>
                <a:latin typeface="Formular"/>
                <a:cs typeface="Formular"/>
              </a:rPr>
              <a:t>ЗАМЕРА ВРЕМЕНИ?</a:t>
            </a:r>
            <a:endParaRPr sz="4100" dirty="0">
              <a:solidFill>
                <a:srgbClr val="F6ADCD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6DCEF5"/>
                </a:solidFill>
              </a:rPr>
              <a:t>7</a:t>
            </a:r>
            <a:r>
              <a:rPr spc="5" dirty="0">
                <a:solidFill>
                  <a:srgbClr val="6DCEF5"/>
                </a:solidFill>
              </a:rPr>
              <a:t> </a:t>
            </a:r>
            <a:r>
              <a:rPr spc="-10" dirty="0">
                <a:solidFill>
                  <a:srgbClr val="6DCEF5"/>
                </a:solidFill>
              </a:rPr>
              <a:t>ЗАЕЗДОВ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782178"/>
            <a:ext cx="6851994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E8EDAB"/>
                </a:solidFill>
              </a:rPr>
              <a:t>МУЗЫКАЛЬНЫЙ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02979" y="833510"/>
            <a:ext cx="514731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C656A0"/>
                </a:solidFill>
                <a:latin typeface="Formular"/>
                <a:cs typeface="Formular"/>
              </a:rPr>
              <a:t>5</a:t>
            </a:r>
            <a:r>
              <a:rPr sz="3300" b="1" spc="-30" dirty="0">
                <a:solidFill>
                  <a:srgbClr val="C656A0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C656A0"/>
                </a:solidFill>
                <a:latin typeface="Formular"/>
                <a:cs typeface="Formular"/>
              </a:rPr>
              <a:t>АУДИОВОПРОСОВ</a:t>
            </a:r>
            <a:endParaRPr sz="330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1178" y="5717969"/>
            <a:ext cx="7146925" cy="2538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C656A0"/>
                </a:solidFill>
                <a:latin typeface="Formular"/>
                <a:cs typeface="Formular"/>
              </a:rPr>
              <a:t>30</a:t>
            </a:r>
            <a:r>
              <a:rPr sz="3300" b="1" spc="-80" dirty="0">
                <a:solidFill>
                  <a:srgbClr val="C656A0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C656A0"/>
                </a:solidFill>
                <a:latin typeface="Formular"/>
                <a:cs typeface="Formular"/>
              </a:rPr>
              <a:t>СЕКУНД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ОТВЕТАЗА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КАЖДЫЙ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КОМАНДА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1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C656A0"/>
                </a:solidFill>
                <a:latin typeface="Formular"/>
                <a:cs typeface="Formular"/>
              </a:rPr>
              <a:t>1</a:t>
            </a:r>
            <a:r>
              <a:rPr sz="3300" b="1" spc="-10" dirty="0">
                <a:solidFill>
                  <a:srgbClr val="C656A0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C656A0"/>
                </a:solidFill>
                <a:latin typeface="Formular"/>
                <a:cs typeface="Formular"/>
              </a:rPr>
              <a:t>БАЛЛ</a:t>
            </a:r>
            <a:endParaRPr sz="330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DC6C62-6830-46F8-2963-A14850EFB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0" y="5547468"/>
            <a:ext cx="7040880" cy="5280660"/>
          </a:xfrm>
          <a:prstGeom prst="rect">
            <a:avLst/>
          </a:prstGeom>
        </p:spPr>
      </p:pic>
      <p:pic>
        <p:nvPicPr>
          <p:cNvPr id="18" name="otbivka-the-sweet-escape_(Cool.DJ)">
            <a:hlinkClick r:id="" action="ppaction://media"/>
            <a:extLst>
              <a:ext uri="{FF2B5EF4-FFF2-40B4-BE49-F238E27FC236}">
                <a16:creationId xmlns:a16="http://schemas.microsoft.com/office/drawing/2014/main" id="{4554131D-38D5-DED3-A3A8-FC20BD15B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98" y="10448606"/>
            <a:ext cx="536385" cy="536385"/>
          </a:xfrm>
          <a:prstGeom prst="rect">
            <a:avLst/>
          </a:prstGeom>
        </p:spPr>
      </p:pic>
      <p:sp>
        <p:nvSpPr>
          <p:cNvPr id="19" name="object 10"/>
          <p:cNvSpPr/>
          <p:nvPr/>
        </p:nvSpPr>
        <p:spPr>
          <a:xfrm>
            <a:off x="10313810" y="8697893"/>
            <a:ext cx="9181465" cy="1668780"/>
          </a:xfrm>
          <a:custGeom>
            <a:avLst/>
            <a:gdLst/>
            <a:ahLst/>
            <a:cxnLst/>
            <a:rect l="l" t="t" r="r" b="b"/>
            <a:pathLst>
              <a:path w="9181465" h="1668779">
                <a:moveTo>
                  <a:pt x="9180982" y="1351191"/>
                </a:moveTo>
                <a:lnTo>
                  <a:pt x="8863901" y="1034097"/>
                </a:lnTo>
                <a:lnTo>
                  <a:pt x="8832418" y="1065568"/>
                </a:lnTo>
                <a:lnTo>
                  <a:pt x="9095778" y="1328940"/>
                </a:lnTo>
                <a:lnTo>
                  <a:pt x="339356" y="1328940"/>
                </a:lnTo>
                <a:lnTo>
                  <a:pt x="339356" y="85217"/>
                </a:lnTo>
                <a:lnTo>
                  <a:pt x="602729" y="348576"/>
                </a:lnTo>
                <a:lnTo>
                  <a:pt x="634199" y="317093"/>
                </a:lnTo>
                <a:lnTo>
                  <a:pt x="317093" y="0"/>
                </a:lnTo>
                <a:lnTo>
                  <a:pt x="0" y="317093"/>
                </a:lnTo>
                <a:lnTo>
                  <a:pt x="31496" y="348576"/>
                </a:lnTo>
                <a:lnTo>
                  <a:pt x="294855" y="85217"/>
                </a:lnTo>
                <a:lnTo>
                  <a:pt x="294855" y="1385239"/>
                </a:lnTo>
                <a:lnTo>
                  <a:pt x="339356" y="1385239"/>
                </a:lnTo>
                <a:lnTo>
                  <a:pt x="339356" y="1373454"/>
                </a:lnTo>
                <a:lnTo>
                  <a:pt x="9095778" y="1373454"/>
                </a:lnTo>
                <a:lnTo>
                  <a:pt x="8832418" y="1636826"/>
                </a:lnTo>
                <a:lnTo>
                  <a:pt x="8863901" y="1668284"/>
                </a:lnTo>
                <a:lnTo>
                  <a:pt x="9180982" y="1351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850" y="9236075"/>
            <a:ext cx="481776" cy="481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50" y="10170983"/>
            <a:ext cx="1017070" cy="10170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44" y="6377272"/>
            <a:ext cx="2314613" cy="36625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594328"/>
            <a:ext cx="18794235" cy="2448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10" name="4.A">
            <a:hlinkClick r:id="" action="ppaction://media"/>
            <a:extLst>
              <a:ext uri="{FF2B5EF4-FFF2-40B4-BE49-F238E27FC236}">
                <a16:creationId xmlns:a16="http://schemas.microsoft.com/office/drawing/2014/main" id="{FA22EC71-13BC-6F0C-7B68-C4396303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719" y="10106017"/>
            <a:ext cx="487363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ФИЛЬМ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10" name="3 мушкета">
            <a:hlinkClick r:id="" action="ppaction://media"/>
            <a:extLst>
              <a:ext uri="{FF2B5EF4-FFF2-40B4-BE49-F238E27FC236}">
                <a16:creationId xmlns:a16="http://schemas.microsoft.com/office/drawing/2014/main" id="{3C7811D3-0513-1B7C-9478-5E07BB6F1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450" y="9887333"/>
            <a:ext cx="487362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4480" y="9735877"/>
            <a:ext cx="2491443" cy="6991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040880" cy="1905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E8EDAB"/>
                </a:solidFill>
              </a:rPr>
              <a:t>НАЗОВИТЕ ГРУППУ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2853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150" spc="-10" dirty="0">
                <a:solidFill>
                  <a:srgbClr val="C656A0"/>
                </a:solidFill>
                <a:latin typeface="Formular"/>
                <a:cs typeface="Formular"/>
              </a:rPr>
              <a:t>00:30</a:t>
            </a:r>
            <a:endParaRPr sz="6150" dirty="0">
              <a:solidFill>
                <a:srgbClr val="C656A0"/>
              </a:solidFill>
              <a:latin typeface="Formular"/>
              <a:cs typeface="Formular"/>
            </a:endParaRPr>
          </a:p>
        </p:txBody>
      </p:sp>
      <p:pic>
        <p:nvPicPr>
          <p:cNvPr id="9" name="4.D">
            <a:hlinkClick r:id="" action="ppaction://media"/>
            <a:extLst>
              <a:ext uri="{FF2B5EF4-FFF2-40B4-BE49-F238E27FC236}">
                <a16:creationId xmlns:a16="http://schemas.microsoft.com/office/drawing/2014/main" id="{E7F7B0D9-EE4B-7400-4BBC-0C2EE4F0F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019" y="10191339"/>
            <a:ext cx="487362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48" y="782178"/>
            <a:ext cx="6851995" cy="484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531</TotalTime>
  <Words>2336</Words>
  <Application>Microsoft Office PowerPoint</Application>
  <PresentationFormat>Произвольный</PresentationFormat>
  <Paragraphs>604</Paragraphs>
  <Slides>113</Slides>
  <Notes>1</Notes>
  <HiddenSlides>0</HiddenSlides>
  <MMClips>37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6" baseType="lpstr">
      <vt:lpstr>Calibri</vt:lpstr>
      <vt:lpstr>Formular</vt:lpstr>
      <vt:lpstr>Office Theme</vt:lpstr>
      <vt:lpstr>ДОБРО ПОЖАЛОВАТЬ НА</vt:lpstr>
      <vt:lpstr>Презентация PowerPoint</vt:lpstr>
      <vt:lpstr>ПРАВИЛА И ОСОБЕННОСТИ КВИЗА</vt:lpstr>
      <vt:lpstr>РАЗМИНКА</vt:lpstr>
      <vt:lpstr>КАКАЯ МЕРА ДЛИНЫ ИЗ ПЕРЕЧИСЛЕННЫХ НАИМЕНЬШАЯ</vt:lpstr>
      <vt:lpstr>КАКАЯ МЕРА ДЛИНЫ ИЗ ПЕРЕЧИСЛЕННЫХ НАИМЕНЬШАЯ</vt:lpstr>
      <vt:lpstr>КАКАЯ ФИГУРА ДАЛА НАЗВАНИЕ ТАНЦУ КАДРИЛЬ?</vt:lpstr>
      <vt:lpstr>КАКАЯ ФИГУРА ДАЛА НАЗВАНИЕ ТАНЦУ КАДРИЛЬ?</vt:lpstr>
      <vt:lpstr>КТО ИЗ УЧЕНЫХ СКАЗАЛ: «МАТЕМАТИКУ УЖЕ ЗАТЕМ УЧИТЬ НАДО, ЧТО ОНА УМ В ПОРЯДОК ПРИВОДИТ»</vt:lpstr>
      <vt:lpstr>КТО ИЗ УЧЕНЫХ СКАЗАЛ: «МАТЕМАТИКУ УЖЕ ЗАТЕМ УЧИТЬ НАДО, ЧТО ОНА УМ В ПОРЯДОК ПРИВОДИТ»</vt:lpstr>
      <vt:lpstr>Презентация PowerPoint</vt:lpstr>
      <vt:lpstr>Презентация PowerPoint</vt:lpstr>
      <vt:lpstr>КАКОЙ ИЗ ЭТИХ ЗНАКОВ ЯВЛЯЕТСЯ МАТЕМАТИЧЕСКИМ?</vt:lpstr>
      <vt:lpstr>КАКОЙ ИЗ ЭТИХ ЗНАКОВ ЯВЛЯЕТСЯ МАТЕМАТИЧЕСКИМ?</vt:lpstr>
      <vt:lpstr>ГОТОВЫ УЗНАТЬ ПРАВИЛЬНЫЕ ОТВЕТЫ?</vt:lpstr>
      <vt:lpstr>КАКАЯ МЕРА ДЛИНЫ ИЗ ПЕРЕЧИСЛЕННЫХ НАИМЕНЬШАЯ</vt:lpstr>
      <vt:lpstr>КАКАЯ МЕРА ДЛИНЫ ИЗ ПЕРЕЧИСЛЕННЫХ НАИМЕНЬШАЯ</vt:lpstr>
      <vt:lpstr>КАКАЯ ФИГУРА ДАЛА НАЗВАНИЕ ТАНЦУ КАДРИЛЬ?</vt:lpstr>
      <vt:lpstr>КАКАЯ ФИГУРА ДАЛА НАЗВАНИЕ ТАНЦУ КАДРИЛЬ?</vt:lpstr>
      <vt:lpstr>КТО ИЗ УЧЕНЫХ СКАЗАЛ: «МАТЕМАТИКУ УЖЕ ЗАТЕМ УЧИТЬ НАДО, ЧТО ОНА УМ В ПОРЯДОК ПРИВОДИТ»</vt:lpstr>
      <vt:lpstr>КТО ИЗ УЧЕНЫХ СКАЗАЛ: «МАТЕМАТИКУ УЖЕ ЗАТЕМ УЧИТЬ НАДО, ЧТО ОНА УМ В ПОРЯДОК ПРИВОДИТ»</vt:lpstr>
      <vt:lpstr>Презентация PowerPoint</vt:lpstr>
      <vt:lpstr>Презентация PowerPoint</vt:lpstr>
      <vt:lpstr>КАКОЙ ИЗ ЭТИХ ЗНАКОВ ЯВЛЯЕТСЯ МАТЕМАТИЧЕСКИМ?</vt:lpstr>
      <vt:lpstr>КАКОЙ ИЗ ЭТИХ ЗНАКОВ ЯВЛЯЕТСЯ МАТЕМАТИЧЕСКИМ?</vt:lpstr>
      <vt:lpstr>ТЕМАТИЧЕСКИЙ</vt:lpstr>
      <vt:lpstr>ВОПРОС 1/5</vt:lpstr>
      <vt:lpstr>ВОПРОС 1/5</vt:lpstr>
      <vt:lpstr>Презентация PowerPoint</vt:lpstr>
      <vt:lpstr>Презентация PowerPoint</vt:lpstr>
      <vt:lpstr>ВОПРОС 3/5</vt:lpstr>
      <vt:lpstr>ВОПРОС 3/5</vt:lpstr>
      <vt:lpstr>Презентация PowerPoint</vt:lpstr>
      <vt:lpstr>Презентация PowerPoint</vt:lpstr>
      <vt:lpstr>КАКАЯ ФУНКЦИЯ ИЗОБРАЖЕНА НА КАРТИНКЕ?</vt:lpstr>
      <vt:lpstr>КАКАЯ ФУНКЦИЯ ИЗОБРАЖЕНА НА КАРТИНКЕ?</vt:lpstr>
      <vt:lpstr>ГОТОВЫ УЗНАТЬ ПРАВИЛЬНЫЕ ОТВЕТЫ?</vt:lpstr>
      <vt:lpstr>ВОПРОС 1/5</vt:lpstr>
      <vt:lpstr>СИНУС</vt:lpstr>
      <vt:lpstr>Презентация PowerPoint</vt:lpstr>
      <vt:lpstr>Презентация PowerPoint</vt:lpstr>
      <vt:lpstr>ВОПРОС 3/5</vt:lpstr>
      <vt:lpstr>TG</vt:lpstr>
      <vt:lpstr>Презентация PowerPoint</vt:lpstr>
      <vt:lpstr>КОТАНГЕНС</vt:lpstr>
      <vt:lpstr>КАКАЯ ФУНКЦИЯ ИЗОБРАЖЕНА НА КАРТИНКЕ?</vt:lpstr>
      <vt:lpstr>COS(Y)</vt:lpstr>
      <vt:lpstr>Презентация PowerPoint</vt:lpstr>
      <vt:lpstr>ФОТО-ВОПРОСЫ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4/5</vt:lpstr>
      <vt:lpstr>ВОПРОС 4/5</vt:lpstr>
      <vt:lpstr>КАК АВТОР РИСУНКА ШУТОЧНО НАЗВАЛ ОТРЕЗОК АВ?</vt:lpstr>
      <vt:lpstr>КАК АВТОР РИСУНКА ШУТОЧНО НАЗВАЛ ОТРЕЗОК АВ?</vt:lpstr>
      <vt:lpstr>ГОТОВЫ УЗНАТЬ ПРАВИЛЬНЫЕ ОТВЕТЫ?</vt:lpstr>
      <vt:lpstr>Презентация PowerPoint</vt:lpstr>
      <vt:lpstr>ВОПРОС 1/5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4/5</vt:lpstr>
      <vt:lpstr>Презентация PowerPoint</vt:lpstr>
      <vt:lpstr>КАК АВТОР РИСУНКА ШУТОЧНО НАЗВАЛ ОТРЕЗОК АВ?</vt:lpstr>
      <vt:lpstr>Презентация PowerPoint</vt:lpstr>
      <vt:lpstr>ВРЕМЯ ПОДУМАТЬ</vt:lpstr>
      <vt:lpstr>РАССКАЗЫВАЮТ, ЧТО ОДНАЖДЫ РУССКИЙ МАТЕМАТИК</vt:lpstr>
      <vt:lpstr>РАССКАЗЫВАЮТ, ЧТО ОДНАЖДЫ РУССКИЙ МАТЕМАТИК</vt:lpstr>
      <vt:lpstr>ИГОРЬ СУРИКОВ РАССКАЗЫВАЕТ, ЧТО ДЛЯ ДРЕВНИХ ГРЕКОВ</vt:lpstr>
      <vt:lpstr>ИГОРЬ СУРИКОВ РАССКАЗЫВАЕТ, ЧТО ДЛЯ ДРЕВНИХ ГРЕКОВ</vt:lpstr>
      <vt:lpstr>ВОПРОС 3/5</vt:lpstr>
      <vt:lpstr>ВОПРОС 3/5</vt:lpstr>
      <vt:lpstr>ВОПРОС 4/5</vt:lpstr>
      <vt:lpstr>ВОПРОС 4/5</vt:lpstr>
      <vt:lpstr>ВОПРОС 5/5</vt:lpstr>
      <vt:lpstr>ВОПРОС 5/5</vt:lpstr>
      <vt:lpstr>ГОТОВЫ УЗНАТЬ ПРАВИЛЬНЫЕ ОТВЕТЫ?</vt:lpstr>
      <vt:lpstr>РАССКАЗЫВАЮТ, ЧТО ОДНАЖДЫ РУССКИЙ МАТЕМАТИК</vt:lpstr>
      <vt:lpstr>Презентация PowerPoint</vt:lpstr>
      <vt:lpstr>ИГОРЬ СУРИКОВ РАССКАЗЫВАЕТ, ЧТО ДЛЯ ДРЕВНИХ ГРЕКОВ</vt:lpstr>
      <vt:lpstr>ГЕОМЕТРИЯ И АЛГЕБРА</vt:lpstr>
      <vt:lpstr>ВОПРОС 3/5</vt:lpstr>
      <vt:lpstr>ОН УМЕР</vt:lpstr>
      <vt:lpstr>ВОПРОС 4/5</vt:lpstr>
      <vt:lpstr>МАТЕМАТИКУ — ПИ, КОЗЛИКУ — РОГА</vt:lpstr>
      <vt:lpstr>ВОПРОС 5/5</vt:lpstr>
      <vt:lpstr>7 ЗАЕЗДОВ</vt:lpstr>
      <vt:lpstr>МУЗЫКАЛЬНЫЙ</vt:lpstr>
      <vt:lpstr>НАЗОВИТЕ ГРУППУ</vt:lpstr>
      <vt:lpstr>НАЗОВИТЕ ГРУППУ</vt:lpstr>
      <vt:lpstr>НАЗОВИТЕ ФИЛЬМ</vt:lpstr>
      <vt:lpstr>НАЗОВИТЕ ФИЛЬМ</vt:lpstr>
      <vt:lpstr>НАЗОВИТЕ ГРУППУ</vt:lpstr>
      <vt:lpstr>НАЗОВИТЕ ГРУППУ</vt:lpstr>
      <vt:lpstr>НАЗОВИТЕ ФИЛЬМ</vt:lpstr>
      <vt:lpstr>НАЗОВИТЕ ФИЛЬМ</vt:lpstr>
      <vt:lpstr>Презентация PowerPoint</vt:lpstr>
      <vt:lpstr>Презентация PowerPoint</vt:lpstr>
      <vt:lpstr>ГОТОВЫ УЗНАТЬ ПРАВИЛЬНЫЕ ОТВЕТЫ?</vt:lpstr>
      <vt:lpstr>НАЗОВИТЕ ГРУППУ</vt:lpstr>
      <vt:lpstr>НАЗОВИТЕ ФИЛЬМ</vt:lpstr>
      <vt:lpstr>НАЗОВИТЕ ГРУППУ</vt:lpstr>
      <vt:lpstr>НАЗОВИТЕ ФИЛЬМ</vt:lpstr>
      <vt:lpstr>Презентация PowerPoint</vt:lpstr>
      <vt:lpstr>2+3+5+1=11</vt:lpstr>
      <vt:lpstr>А ТЕПЕРЬ ПОДВЕДЕМ ИТОГИ</vt:lpstr>
      <vt:lpstr>Презентация PowerPoint</vt:lpstr>
      <vt:lpstr>ВСЕМ СПАСИБО! ДО НОВЫХ ВСТРЕЧ!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НА</dc:title>
  <dc:creator>DELL</dc:creator>
  <cp:lastModifiedBy>Пользователь Windows</cp:lastModifiedBy>
  <cp:revision>30</cp:revision>
  <dcterms:created xsi:type="dcterms:W3CDTF">2023-09-12T12:15:42Z</dcterms:created>
  <dcterms:modified xsi:type="dcterms:W3CDTF">2024-08-29T15:23:42Z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2023-09-12T00:00:00Z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2023-09-12T00:00:00Z</vt:filetime>
  </property>
  <property fmtid="{D5CDD505-2E9C-101B-9397-08002B2CF9AE}" pid="5" name="Producer">
    <vt:lpwstr>Adobe PDF Library 17.0</vt:lpwstr>
  </property>
</Properties>
</file>