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68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69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70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71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72" r:id="rId11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42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529D"/>
    <a:srgbClr val="C7A6CE"/>
    <a:srgbClr val="383D6F"/>
    <a:srgbClr val="FFF2CF"/>
    <a:srgbClr val="3FD0F9"/>
    <a:srgbClr val="FF009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717"/>
  </p:normalViewPr>
  <p:slideViewPr>
    <p:cSldViewPr>
      <p:cViewPr varScale="1">
        <p:scale>
          <a:sx n="57" d="100"/>
          <a:sy n="57" d="100"/>
        </p:scale>
        <p:origin x="184" y="424"/>
      </p:cViewPr>
      <p:guideLst>
        <p:guide orient="horz" pos="284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7F0CA-0B2C-C942-9C4D-A444A82625DA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7640-2E42-E644-ABE9-F8DCE569D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7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7640-2E42-E644-ABE9-F8DCE569D84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9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FF6633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FF6633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255971" y="8721340"/>
            <a:ext cx="1753537" cy="202510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019" y="715970"/>
            <a:ext cx="10412095" cy="2853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4019" y="3861689"/>
            <a:ext cx="8369300" cy="3166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FF6633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3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3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gif"/><Relationship Id="rId9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em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32.emf"/><Relationship Id="rId5" Type="http://schemas.openxmlformats.org/officeDocument/2006/relationships/image" Target="../media/image3.png"/><Relationship Id="rId10" Type="http://schemas.openxmlformats.org/officeDocument/2006/relationships/image" Target="../media/image31.sv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emf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em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emf"/><Relationship Id="rId4" Type="http://schemas.openxmlformats.org/officeDocument/2006/relationships/image" Target="../media/image2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em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em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emf"/><Relationship Id="rId4" Type="http://schemas.openxmlformats.org/officeDocument/2006/relationships/image" Target="../media/image29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emf"/><Relationship Id="rId4" Type="http://schemas.openxmlformats.org/officeDocument/2006/relationships/image" Target="../media/image29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emf"/><Relationship Id="rId4" Type="http://schemas.openxmlformats.org/officeDocument/2006/relationships/image" Target="../media/image29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emf"/><Relationship Id="rId4" Type="http://schemas.openxmlformats.org/officeDocument/2006/relationships/image" Target="../media/image29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emf"/><Relationship Id="rId4" Type="http://schemas.openxmlformats.org/officeDocument/2006/relationships/image" Target="../media/image29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2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13.png"/><Relationship Id="rId4" Type="http://schemas.openxmlformats.org/officeDocument/2006/relationships/image" Target="../media/image40.jpg"/><Relationship Id="rId9" Type="http://schemas.openxmlformats.org/officeDocument/2006/relationships/image" Target="../media/image44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image" Target="../media/image45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jpg"/><Relationship Id="rId5" Type="http://schemas.openxmlformats.org/officeDocument/2006/relationships/image" Target="../media/image3.png"/><Relationship Id="rId10" Type="http://schemas.openxmlformats.org/officeDocument/2006/relationships/image" Target="../media/image42.sv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13.png"/><Relationship Id="rId4" Type="http://schemas.openxmlformats.org/officeDocument/2006/relationships/image" Target="../media/image46.jpg"/><Relationship Id="rId9" Type="http://schemas.openxmlformats.org/officeDocument/2006/relationships/image" Target="../media/image44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13.png"/><Relationship Id="rId4" Type="http://schemas.openxmlformats.org/officeDocument/2006/relationships/image" Target="../media/image47.jpg"/><Relationship Id="rId9" Type="http://schemas.openxmlformats.org/officeDocument/2006/relationships/image" Target="../media/image4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2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13.png"/><Relationship Id="rId4" Type="http://schemas.openxmlformats.org/officeDocument/2006/relationships/image" Target="../media/image48.jpg"/><Relationship Id="rId9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image" Target="../media/image4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50.jpg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51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52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3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3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3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609033" y="8041382"/>
            <a:ext cx="8435340" cy="2664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650" spc="-20" dirty="0"/>
              <a:t>ДОБРО </a:t>
            </a:r>
            <a:r>
              <a:rPr sz="8650" spc="-60" dirty="0"/>
              <a:t>ПОЖАЛОВАТЬ</a:t>
            </a:r>
            <a:endParaRPr sz="8650" dirty="0"/>
          </a:p>
        </p:txBody>
      </p:sp>
      <p:grpSp>
        <p:nvGrpSpPr>
          <p:cNvPr id="7" name="object 7"/>
          <p:cNvGrpSpPr/>
          <p:nvPr/>
        </p:nvGrpSpPr>
        <p:grpSpPr>
          <a:xfrm>
            <a:off x="942877" y="597081"/>
            <a:ext cx="14723398" cy="7205681"/>
            <a:chOff x="942877" y="597081"/>
            <a:chExt cx="14723398" cy="7205681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2650" y="2668510"/>
              <a:ext cx="4445749" cy="51342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04232" y="597081"/>
              <a:ext cx="2173817" cy="14981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41623" y="1011564"/>
              <a:ext cx="1365890" cy="66962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0193" y="1434172"/>
              <a:ext cx="282174" cy="8352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8543" y="1434172"/>
              <a:ext cx="243546" cy="835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94574" y="1097672"/>
              <a:ext cx="1549545" cy="4967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7491" y="1195570"/>
              <a:ext cx="1390042" cy="3011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2877" y="1011085"/>
              <a:ext cx="598427" cy="67009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2873545" y="1451463"/>
              <a:ext cx="2792730" cy="405130"/>
            </a:xfrm>
            <a:custGeom>
              <a:avLst/>
              <a:gdLst/>
              <a:ahLst/>
              <a:cxnLst/>
              <a:rect l="l" t="t" r="r" b="b"/>
              <a:pathLst>
                <a:path w="2792730" h="405130">
                  <a:moveTo>
                    <a:pt x="353847" y="0"/>
                  </a:moveTo>
                  <a:lnTo>
                    <a:pt x="267970" y="0"/>
                  </a:lnTo>
                  <a:lnTo>
                    <a:pt x="267970" y="157480"/>
                  </a:lnTo>
                  <a:lnTo>
                    <a:pt x="85877" y="157480"/>
                  </a:lnTo>
                  <a:lnTo>
                    <a:pt x="85877" y="0"/>
                  </a:lnTo>
                  <a:lnTo>
                    <a:pt x="0" y="0"/>
                  </a:lnTo>
                  <a:lnTo>
                    <a:pt x="0" y="157480"/>
                  </a:lnTo>
                  <a:lnTo>
                    <a:pt x="0" y="234950"/>
                  </a:lnTo>
                  <a:lnTo>
                    <a:pt x="0" y="405130"/>
                  </a:lnTo>
                  <a:lnTo>
                    <a:pt x="85877" y="405130"/>
                  </a:lnTo>
                  <a:lnTo>
                    <a:pt x="85877" y="234950"/>
                  </a:lnTo>
                  <a:lnTo>
                    <a:pt x="267970" y="234950"/>
                  </a:lnTo>
                  <a:lnTo>
                    <a:pt x="267970" y="405130"/>
                  </a:lnTo>
                  <a:lnTo>
                    <a:pt x="353847" y="405130"/>
                  </a:lnTo>
                  <a:lnTo>
                    <a:pt x="353847" y="234950"/>
                  </a:lnTo>
                  <a:lnTo>
                    <a:pt x="353847" y="157480"/>
                  </a:lnTo>
                  <a:lnTo>
                    <a:pt x="353847" y="0"/>
                  </a:lnTo>
                  <a:close/>
                </a:path>
                <a:path w="2792730" h="405130">
                  <a:moveTo>
                    <a:pt x="772210" y="404622"/>
                  </a:moveTo>
                  <a:lnTo>
                    <a:pt x="736701" y="295249"/>
                  </a:lnTo>
                  <a:lnTo>
                    <a:pt x="712774" y="221576"/>
                  </a:lnTo>
                  <a:lnTo>
                    <a:pt x="667143" y="81038"/>
                  </a:lnTo>
                  <a:lnTo>
                    <a:pt x="640829" y="12"/>
                  </a:lnTo>
                  <a:lnTo>
                    <a:pt x="628726" y="12"/>
                  </a:lnTo>
                  <a:lnTo>
                    <a:pt x="628726" y="221576"/>
                  </a:lnTo>
                  <a:lnTo>
                    <a:pt x="516928" y="221576"/>
                  </a:lnTo>
                  <a:lnTo>
                    <a:pt x="560146" y="81038"/>
                  </a:lnTo>
                  <a:lnTo>
                    <a:pt x="585508" y="81038"/>
                  </a:lnTo>
                  <a:lnTo>
                    <a:pt x="628726" y="221576"/>
                  </a:lnTo>
                  <a:lnTo>
                    <a:pt x="628726" y="12"/>
                  </a:lnTo>
                  <a:lnTo>
                    <a:pt x="507707" y="12"/>
                  </a:lnTo>
                  <a:lnTo>
                    <a:pt x="376885" y="404622"/>
                  </a:lnTo>
                  <a:lnTo>
                    <a:pt x="461606" y="404622"/>
                  </a:lnTo>
                  <a:lnTo>
                    <a:pt x="495033" y="295249"/>
                  </a:lnTo>
                  <a:lnTo>
                    <a:pt x="651764" y="295249"/>
                  </a:lnTo>
                  <a:lnTo>
                    <a:pt x="685203" y="404622"/>
                  </a:lnTo>
                  <a:lnTo>
                    <a:pt x="772210" y="404622"/>
                  </a:lnTo>
                  <a:close/>
                </a:path>
                <a:path w="2792730" h="405130">
                  <a:moveTo>
                    <a:pt x="1094346" y="0"/>
                  </a:moveTo>
                  <a:lnTo>
                    <a:pt x="1007351" y="0"/>
                  </a:lnTo>
                  <a:lnTo>
                    <a:pt x="920318" y="181356"/>
                  </a:lnTo>
                  <a:lnTo>
                    <a:pt x="904189" y="181356"/>
                  </a:lnTo>
                  <a:lnTo>
                    <a:pt x="807948" y="0"/>
                  </a:lnTo>
                  <a:lnTo>
                    <a:pt x="718045" y="0"/>
                  </a:lnTo>
                  <a:lnTo>
                    <a:pt x="870178" y="283349"/>
                  </a:lnTo>
                  <a:lnTo>
                    <a:pt x="811403" y="404622"/>
                  </a:lnTo>
                  <a:lnTo>
                    <a:pt x="897267" y="404622"/>
                  </a:lnTo>
                  <a:lnTo>
                    <a:pt x="1094346" y="0"/>
                  </a:lnTo>
                  <a:close/>
                </a:path>
                <a:path w="2792730" h="405130">
                  <a:moveTo>
                    <a:pt x="1853895" y="404622"/>
                  </a:moveTo>
                  <a:lnTo>
                    <a:pt x="1818373" y="295249"/>
                  </a:lnTo>
                  <a:lnTo>
                    <a:pt x="1794459" y="221576"/>
                  </a:lnTo>
                  <a:lnTo>
                    <a:pt x="1748815" y="81038"/>
                  </a:lnTo>
                  <a:lnTo>
                    <a:pt x="1722501" y="12"/>
                  </a:lnTo>
                  <a:lnTo>
                    <a:pt x="1710397" y="12"/>
                  </a:lnTo>
                  <a:lnTo>
                    <a:pt x="1710397" y="221576"/>
                  </a:lnTo>
                  <a:lnTo>
                    <a:pt x="1598599" y="221576"/>
                  </a:lnTo>
                  <a:lnTo>
                    <a:pt x="1641817" y="81038"/>
                  </a:lnTo>
                  <a:lnTo>
                    <a:pt x="1667179" y="81038"/>
                  </a:lnTo>
                  <a:lnTo>
                    <a:pt x="1710397" y="221576"/>
                  </a:lnTo>
                  <a:lnTo>
                    <a:pt x="1710397" y="12"/>
                  </a:lnTo>
                  <a:lnTo>
                    <a:pt x="1589379" y="12"/>
                  </a:lnTo>
                  <a:lnTo>
                    <a:pt x="1463509" y="389343"/>
                  </a:lnTo>
                  <a:lnTo>
                    <a:pt x="1373276" y="196646"/>
                  </a:lnTo>
                  <a:lnTo>
                    <a:pt x="1465491" y="12"/>
                  </a:lnTo>
                  <a:lnTo>
                    <a:pt x="1376730" y="12"/>
                  </a:lnTo>
                  <a:lnTo>
                    <a:pt x="1301242" y="158115"/>
                  </a:lnTo>
                  <a:lnTo>
                    <a:pt x="1203845" y="158115"/>
                  </a:lnTo>
                  <a:lnTo>
                    <a:pt x="1203845" y="12"/>
                  </a:lnTo>
                  <a:lnTo>
                    <a:pt x="1117981" y="12"/>
                  </a:lnTo>
                  <a:lnTo>
                    <a:pt x="1117981" y="404622"/>
                  </a:lnTo>
                  <a:lnTo>
                    <a:pt x="1203845" y="404622"/>
                  </a:lnTo>
                  <a:lnTo>
                    <a:pt x="1203845" y="234619"/>
                  </a:lnTo>
                  <a:lnTo>
                    <a:pt x="1301813" y="234619"/>
                  </a:lnTo>
                  <a:lnTo>
                    <a:pt x="1381912" y="404622"/>
                  </a:lnTo>
                  <a:lnTo>
                    <a:pt x="1458569" y="404622"/>
                  </a:lnTo>
                  <a:lnTo>
                    <a:pt x="1470672" y="404622"/>
                  </a:lnTo>
                  <a:lnTo>
                    <a:pt x="1543278" y="404622"/>
                  </a:lnTo>
                  <a:lnTo>
                    <a:pt x="1576705" y="295249"/>
                  </a:lnTo>
                  <a:lnTo>
                    <a:pt x="1733448" y="295249"/>
                  </a:lnTo>
                  <a:lnTo>
                    <a:pt x="1766874" y="404622"/>
                  </a:lnTo>
                  <a:lnTo>
                    <a:pt x="1853895" y="404622"/>
                  </a:lnTo>
                  <a:close/>
                </a:path>
                <a:path w="2792730" h="405130">
                  <a:moveTo>
                    <a:pt x="2390521" y="203085"/>
                  </a:moveTo>
                  <a:lnTo>
                    <a:pt x="2388070" y="181495"/>
                  </a:lnTo>
                  <a:lnTo>
                    <a:pt x="2385174" y="156095"/>
                  </a:lnTo>
                  <a:lnTo>
                    <a:pt x="2384260" y="153555"/>
                  </a:lnTo>
                  <a:lnTo>
                    <a:pt x="2372715" y="121805"/>
                  </a:lnTo>
                  <a:lnTo>
                    <a:pt x="2369947" y="114185"/>
                  </a:lnTo>
                  <a:lnTo>
                    <a:pt x="2362200" y="101841"/>
                  </a:lnTo>
                  <a:lnTo>
                    <a:pt x="2362200" y="252615"/>
                  </a:lnTo>
                  <a:lnTo>
                    <a:pt x="2361158" y="256425"/>
                  </a:lnTo>
                  <a:lnTo>
                    <a:pt x="2359736" y="257695"/>
                  </a:lnTo>
                  <a:lnTo>
                    <a:pt x="2357475" y="257695"/>
                  </a:lnTo>
                  <a:lnTo>
                    <a:pt x="2284133" y="236105"/>
                  </a:lnTo>
                  <a:lnTo>
                    <a:pt x="2283193" y="238645"/>
                  </a:lnTo>
                  <a:lnTo>
                    <a:pt x="2282152" y="241185"/>
                  </a:lnTo>
                  <a:lnTo>
                    <a:pt x="2280970" y="243725"/>
                  </a:lnTo>
                  <a:lnTo>
                    <a:pt x="2331529" y="267855"/>
                  </a:lnTo>
                  <a:lnTo>
                    <a:pt x="2332266" y="270395"/>
                  </a:lnTo>
                  <a:lnTo>
                    <a:pt x="2330793" y="274205"/>
                  </a:lnTo>
                  <a:lnTo>
                    <a:pt x="2327110" y="274205"/>
                  </a:lnTo>
                  <a:lnTo>
                    <a:pt x="2277872" y="250075"/>
                  </a:lnTo>
                  <a:lnTo>
                    <a:pt x="2276614" y="252615"/>
                  </a:lnTo>
                  <a:lnTo>
                    <a:pt x="2275255" y="255155"/>
                  </a:lnTo>
                  <a:lnTo>
                    <a:pt x="2273808" y="257695"/>
                  </a:lnTo>
                  <a:lnTo>
                    <a:pt x="2290076" y="269125"/>
                  </a:lnTo>
                  <a:lnTo>
                    <a:pt x="2290483" y="270395"/>
                  </a:lnTo>
                  <a:lnTo>
                    <a:pt x="2289378" y="272935"/>
                  </a:lnTo>
                  <a:lnTo>
                    <a:pt x="2288667" y="274205"/>
                  </a:lnTo>
                  <a:lnTo>
                    <a:pt x="2284984" y="274205"/>
                  </a:lnTo>
                  <a:lnTo>
                    <a:pt x="2284374" y="272935"/>
                  </a:lnTo>
                  <a:lnTo>
                    <a:pt x="2269769" y="264045"/>
                  </a:lnTo>
                  <a:lnTo>
                    <a:pt x="2267458" y="266585"/>
                  </a:lnTo>
                  <a:lnTo>
                    <a:pt x="2264981" y="269125"/>
                  </a:lnTo>
                  <a:lnTo>
                    <a:pt x="2262327" y="272935"/>
                  </a:lnTo>
                  <a:lnTo>
                    <a:pt x="2301544" y="312305"/>
                  </a:lnTo>
                  <a:lnTo>
                    <a:pt x="2301544" y="313575"/>
                  </a:lnTo>
                  <a:lnTo>
                    <a:pt x="2299436" y="316115"/>
                  </a:lnTo>
                  <a:lnTo>
                    <a:pt x="2295753" y="316115"/>
                  </a:lnTo>
                  <a:lnTo>
                    <a:pt x="2257260" y="278015"/>
                  </a:lnTo>
                  <a:lnTo>
                    <a:pt x="2253932" y="280555"/>
                  </a:lnTo>
                  <a:lnTo>
                    <a:pt x="2250389" y="283095"/>
                  </a:lnTo>
                  <a:lnTo>
                    <a:pt x="2246655" y="286905"/>
                  </a:lnTo>
                  <a:lnTo>
                    <a:pt x="2283117" y="342785"/>
                  </a:lnTo>
                  <a:lnTo>
                    <a:pt x="2282660" y="344055"/>
                  </a:lnTo>
                  <a:lnTo>
                    <a:pt x="2280374" y="345325"/>
                  </a:lnTo>
                  <a:lnTo>
                    <a:pt x="2279688" y="346595"/>
                  </a:lnTo>
                  <a:lnTo>
                    <a:pt x="2277846" y="346595"/>
                  </a:lnTo>
                  <a:lnTo>
                    <a:pt x="2276691" y="345325"/>
                  </a:lnTo>
                  <a:lnTo>
                    <a:pt x="2240661" y="290715"/>
                  </a:lnTo>
                  <a:lnTo>
                    <a:pt x="2237854" y="291985"/>
                  </a:lnTo>
                  <a:lnTo>
                    <a:pt x="2234971" y="293255"/>
                  </a:lnTo>
                  <a:lnTo>
                    <a:pt x="2231999" y="294525"/>
                  </a:lnTo>
                  <a:lnTo>
                    <a:pt x="2257983" y="354215"/>
                  </a:lnTo>
                  <a:lnTo>
                    <a:pt x="2257145" y="356755"/>
                  </a:lnTo>
                  <a:lnTo>
                    <a:pt x="2254859" y="358025"/>
                  </a:lnTo>
                  <a:lnTo>
                    <a:pt x="2252497" y="358025"/>
                  </a:lnTo>
                  <a:lnTo>
                    <a:pt x="2251164" y="356755"/>
                  </a:lnTo>
                  <a:lnTo>
                    <a:pt x="2225395" y="298335"/>
                  </a:lnTo>
                  <a:lnTo>
                    <a:pt x="2219083" y="300875"/>
                  </a:lnTo>
                  <a:lnTo>
                    <a:pt x="2215819" y="300875"/>
                  </a:lnTo>
                  <a:lnTo>
                    <a:pt x="2234806" y="378345"/>
                  </a:lnTo>
                  <a:lnTo>
                    <a:pt x="2233625" y="380885"/>
                  </a:lnTo>
                  <a:lnTo>
                    <a:pt x="2229205" y="380885"/>
                  </a:lnTo>
                  <a:lnTo>
                    <a:pt x="2227745" y="379615"/>
                  </a:lnTo>
                  <a:lnTo>
                    <a:pt x="2221446" y="354215"/>
                  </a:lnTo>
                  <a:lnTo>
                    <a:pt x="2214194" y="325005"/>
                  </a:lnTo>
                  <a:lnTo>
                    <a:pt x="2208834" y="303415"/>
                  </a:lnTo>
                  <a:lnTo>
                    <a:pt x="2203005" y="303415"/>
                  </a:lnTo>
                  <a:lnTo>
                    <a:pt x="2200033" y="304685"/>
                  </a:lnTo>
                  <a:lnTo>
                    <a:pt x="2201557" y="322465"/>
                  </a:lnTo>
                  <a:lnTo>
                    <a:pt x="2200071" y="325005"/>
                  </a:lnTo>
                  <a:lnTo>
                    <a:pt x="2195944" y="325005"/>
                  </a:lnTo>
                  <a:lnTo>
                    <a:pt x="2194369" y="323735"/>
                  </a:lnTo>
                  <a:lnTo>
                    <a:pt x="2192858" y="304685"/>
                  </a:lnTo>
                  <a:lnTo>
                    <a:pt x="2185949" y="304685"/>
                  </a:lnTo>
                  <a:lnTo>
                    <a:pt x="2183269" y="352945"/>
                  </a:lnTo>
                  <a:lnTo>
                    <a:pt x="2181682" y="354215"/>
                  </a:lnTo>
                  <a:lnTo>
                    <a:pt x="2177605" y="354215"/>
                  </a:lnTo>
                  <a:lnTo>
                    <a:pt x="2176094" y="352945"/>
                  </a:lnTo>
                  <a:lnTo>
                    <a:pt x="2178761" y="304685"/>
                  </a:lnTo>
                  <a:lnTo>
                    <a:pt x="2175306" y="304685"/>
                  </a:lnTo>
                  <a:lnTo>
                    <a:pt x="2171890" y="303415"/>
                  </a:lnTo>
                  <a:lnTo>
                    <a:pt x="2168537" y="303415"/>
                  </a:lnTo>
                  <a:lnTo>
                    <a:pt x="2149335" y="385965"/>
                  </a:lnTo>
                  <a:lnTo>
                    <a:pt x="2147849" y="387235"/>
                  </a:lnTo>
                  <a:lnTo>
                    <a:pt x="2143455" y="387235"/>
                  </a:lnTo>
                  <a:lnTo>
                    <a:pt x="2142248" y="384695"/>
                  </a:lnTo>
                  <a:lnTo>
                    <a:pt x="2149068" y="355485"/>
                  </a:lnTo>
                  <a:lnTo>
                    <a:pt x="2161514" y="302145"/>
                  </a:lnTo>
                  <a:lnTo>
                    <a:pt x="2153196" y="299605"/>
                  </a:lnTo>
                  <a:lnTo>
                    <a:pt x="2149208" y="297065"/>
                  </a:lnTo>
                  <a:lnTo>
                    <a:pt x="2123617" y="354215"/>
                  </a:lnTo>
                  <a:lnTo>
                    <a:pt x="2122995" y="355485"/>
                  </a:lnTo>
                  <a:lnTo>
                    <a:pt x="2119325" y="355485"/>
                  </a:lnTo>
                  <a:lnTo>
                    <a:pt x="2117026" y="354215"/>
                  </a:lnTo>
                  <a:lnTo>
                    <a:pt x="2116226" y="352945"/>
                  </a:lnTo>
                  <a:lnTo>
                    <a:pt x="2117953" y="349135"/>
                  </a:lnTo>
                  <a:lnTo>
                    <a:pt x="2142667" y="294525"/>
                  </a:lnTo>
                  <a:lnTo>
                    <a:pt x="2139937" y="293255"/>
                  </a:lnTo>
                  <a:lnTo>
                    <a:pt x="2137283" y="291985"/>
                  </a:lnTo>
                  <a:lnTo>
                    <a:pt x="2134705" y="289445"/>
                  </a:lnTo>
                  <a:lnTo>
                    <a:pt x="2095588" y="349135"/>
                  </a:lnTo>
                  <a:lnTo>
                    <a:pt x="2091905" y="349135"/>
                  </a:lnTo>
                  <a:lnTo>
                    <a:pt x="2089645" y="347865"/>
                  </a:lnTo>
                  <a:lnTo>
                    <a:pt x="2089188" y="345325"/>
                  </a:lnTo>
                  <a:lnTo>
                    <a:pt x="2105164" y="321195"/>
                  </a:lnTo>
                  <a:lnTo>
                    <a:pt x="2128723" y="285635"/>
                  </a:lnTo>
                  <a:lnTo>
                    <a:pt x="2123986" y="283095"/>
                  </a:lnTo>
                  <a:lnTo>
                    <a:pt x="2119566" y="278015"/>
                  </a:lnTo>
                  <a:lnTo>
                    <a:pt x="2115502" y="274205"/>
                  </a:lnTo>
                  <a:lnTo>
                    <a:pt x="2065388" y="319925"/>
                  </a:lnTo>
                  <a:lnTo>
                    <a:pt x="2064537" y="321195"/>
                  </a:lnTo>
                  <a:lnTo>
                    <a:pt x="2062695" y="321195"/>
                  </a:lnTo>
                  <a:lnTo>
                    <a:pt x="2061705" y="319925"/>
                  </a:lnTo>
                  <a:lnTo>
                    <a:pt x="2059660" y="318655"/>
                  </a:lnTo>
                  <a:lnTo>
                    <a:pt x="2059762" y="316115"/>
                  </a:lnTo>
                  <a:lnTo>
                    <a:pt x="2085898" y="291985"/>
                  </a:lnTo>
                  <a:lnTo>
                    <a:pt x="2110663" y="269125"/>
                  </a:lnTo>
                  <a:lnTo>
                    <a:pt x="2109139" y="267855"/>
                  </a:lnTo>
                  <a:lnTo>
                    <a:pt x="2107692" y="265315"/>
                  </a:lnTo>
                  <a:lnTo>
                    <a:pt x="2106295" y="264045"/>
                  </a:lnTo>
                  <a:lnTo>
                    <a:pt x="2065591" y="291985"/>
                  </a:lnTo>
                  <a:lnTo>
                    <a:pt x="2063038" y="291985"/>
                  </a:lnTo>
                  <a:lnTo>
                    <a:pt x="2061908" y="290715"/>
                  </a:lnTo>
                  <a:lnTo>
                    <a:pt x="2060079" y="288175"/>
                  </a:lnTo>
                  <a:lnTo>
                    <a:pt x="2060498" y="286905"/>
                  </a:lnTo>
                  <a:lnTo>
                    <a:pt x="2064131" y="284365"/>
                  </a:lnTo>
                  <a:lnTo>
                    <a:pt x="2102256" y="257695"/>
                  </a:lnTo>
                  <a:lnTo>
                    <a:pt x="2100732" y="255155"/>
                  </a:lnTo>
                  <a:lnTo>
                    <a:pt x="2099322" y="252615"/>
                  </a:lnTo>
                  <a:lnTo>
                    <a:pt x="2098014" y="250075"/>
                  </a:lnTo>
                  <a:lnTo>
                    <a:pt x="2028215" y="283095"/>
                  </a:lnTo>
                  <a:lnTo>
                    <a:pt x="2027720" y="284365"/>
                  </a:lnTo>
                  <a:lnTo>
                    <a:pt x="2025319" y="284365"/>
                  </a:lnTo>
                  <a:lnTo>
                    <a:pt x="2024049" y="283095"/>
                  </a:lnTo>
                  <a:lnTo>
                    <a:pt x="2022563" y="280555"/>
                  </a:lnTo>
                  <a:lnTo>
                    <a:pt x="2023313" y="278015"/>
                  </a:lnTo>
                  <a:lnTo>
                    <a:pt x="2076361" y="252615"/>
                  </a:lnTo>
                  <a:lnTo>
                    <a:pt x="2094928" y="243725"/>
                  </a:lnTo>
                  <a:lnTo>
                    <a:pt x="2093556" y="239915"/>
                  </a:lnTo>
                  <a:lnTo>
                    <a:pt x="2092350" y="237375"/>
                  </a:lnTo>
                  <a:lnTo>
                    <a:pt x="2091309" y="233565"/>
                  </a:lnTo>
                  <a:lnTo>
                    <a:pt x="2024697" y="252615"/>
                  </a:lnTo>
                  <a:lnTo>
                    <a:pt x="2022475" y="252615"/>
                  </a:lnTo>
                  <a:lnTo>
                    <a:pt x="2021039" y="251345"/>
                  </a:lnTo>
                  <a:lnTo>
                    <a:pt x="2020049" y="247535"/>
                  </a:lnTo>
                  <a:lnTo>
                    <a:pt x="2021166" y="246265"/>
                  </a:lnTo>
                  <a:lnTo>
                    <a:pt x="2089442" y="227215"/>
                  </a:lnTo>
                  <a:lnTo>
                    <a:pt x="2088845" y="224675"/>
                  </a:lnTo>
                  <a:lnTo>
                    <a:pt x="2088311" y="222135"/>
                  </a:lnTo>
                  <a:lnTo>
                    <a:pt x="2087918" y="219595"/>
                  </a:lnTo>
                  <a:lnTo>
                    <a:pt x="2043569" y="224675"/>
                  </a:lnTo>
                  <a:lnTo>
                    <a:pt x="2041639" y="224675"/>
                  </a:lnTo>
                  <a:lnTo>
                    <a:pt x="2040089" y="223405"/>
                  </a:lnTo>
                  <a:lnTo>
                    <a:pt x="2039620" y="219595"/>
                  </a:lnTo>
                  <a:lnTo>
                    <a:pt x="2041017" y="218325"/>
                  </a:lnTo>
                  <a:lnTo>
                    <a:pt x="2087118" y="211975"/>
                  </a:lnTo>
                  <a:lnTo>
                    <a:pt x="2086902" y="209435"/>
                  </a:lnTo>
                  <a:lnTo>
                    <a:pt x="2086749" y="206895"/>
                  </a:lnTo>
                  <a:lnTo>
                    <a:pt x="2086851" y="200545"/>
                  </a:lnTo>
                  <a:lnTo>
                    <a:pt x="2034603" y="196735"/>
                  </a:lnTo>
                  <a:lnTo>
                    <a:pt x="2033092" y="195465"/>
                  </a:lnTo>
                  <a:lnTo>
                    <a:pt x="2033358" y="191655"/>
                  </a:lnTo>
                  <a:lnTo>
                    <a:pt x="2035035" y="190385"/>
                  </a:lnTo>
                  <a:lnTo>
                    <a:pt x="2087321" y="192925"/>
                  </a:lnTo>
                  <a:lnTo>
                    <a:pt x="2087600" y="190385"/>
                  </a:lnTo>
                  <a:lnTo>
                    <a:pt x="2087880" y="187845"/>
                  </a:lnTo>
                  <a:lnTo>
                    <a:pt x="2088857" y="182765"/>
                  </a:lnTo>
                  <a:lnTo>
                    <a:pt x="2090204" y="177685"/>
                  </a:lnTo>
                  <a:lnTo>
                    <a:pt x="2014918" y="154825"/>
                  </a:lnTo>
                  <a:lnTo>
                    <a:pt x="2013826" y="153555"/>
                  </a:lnTo>
                  <a:lnTo>
                    <a:pt x="2014969" y="149745"/>
                  </a:lnTo>
                  <a:lnTo>
                    <a:pt x="2016975" y="148475"/>
                  </a:lnTo>
                  <a:lnTo>
                    <a:pt x="2092337" y="171335"/>
                  </a:lnTo>
                  <a:lnTo>
                    <a:pt x="2093302" y="167525"/>
                  </a:lnTo>
                  <a:lnTo>
                    <a:pt x="2094382" y="164985"/>
                  </a:lnTo>
                  <a:lnTo>
                    <a:pt x="2095576" y="162445"/>
                  </a:lnTo>
                  <a:lnTo>
                    <a:pt x="2066010" y="148475"/>
                  </a:lnTo>
                  <a:lnTo>
                    <a:pt x="2044496" y="138315"/>
                  </a:lnTo>
                  <a:lnTo>
                    <a:pt x="2043747" y="135775"/>
                  </a:lnTo>
                  <a:lnTo>
                    <a:pt x="2045462" y="131965"/>
                  </a:lnTo>
                  <a:lnTo>
                    <a:pt x="2047621" y="131965"/>
                  </a:lnTo>
                  <a:lnTo>
                    <a:pt x="2098738" y="156095"/>
                  </a:lnTo>
                  <a:lnTo>
                    <a:pt x="2100008" y="153555"/>
                  </a:lnTo>
                  <a:lnTo>
                    <a:pt x="2101392" y="151015"/>
                  </a:lnTo>
                  <a:lnTo>
                    <a:pt x="2102853" y="148475"/>
                  </a:lnTo>
                  <a:lnTo>
                    <a:pt x="2087587" y="138315"/>
                  </a:lnTo>
                  <a:lnTo>
                    <a:pt x="2085949" y="137045"/>
                  </a:lnTo>
                  <a:lnTo>
                    <a:pt x="2085517" y="135775"/>
                  </a:lnTo>
                  <a:lnTo>
                    <a:pt x="2087778" y="131965"/>
                  </a:lnTo>
                  <a:lnTo>
                    <a:pt x="2090013" y="131965"/>
                  </a:lnTo>
                  <a:lnTo>
                    <a:pt x="2106930" y="143395"/>
                  </a:lnTo>
                  <a:lnTo>
                    <a:pt x="2109241" y="139585"/>
                  </a:lnTo>
                  <a:lnTo>
                    <a:pt x="2111743" y="137045"/>
                  </a:lnTo>
                  <a:lnTo>
                    <a:pt x="2114372" y="134505"/>
                  </a:lnTo>
                  <a:lnTo>
                    <a:pt x="2111883" y="131965"/>
                  </a:lnTo>
                  <a:lnTo>
                    <a:pt x="2074481" y="93865"/>
                  </a:lnTo>
                  <a:lnTo>
                    <a:pt x="2074481" y="92595"/>
                  </a:lnTo>
                  <a:lnTo>
                    <a:pt x="2077288" y="88785"/>
                  </a:lnTo>
                  <a:lnTo>
                    <a:pt x="2079574" y="88785"/>
                  </a:lnTo>
                  <a:lnTo>
                    <a:pt x="2119490" y="129425"/>
                  </a:lnTo>
                  <a:lnTo>
                    <a:pt x="2122779" y="126885"/>
                  </a:lnTo>
                  <a:lnTo>
                    <a:pt x="2126297" y="123075"/>
                  </a:lnTo>
                  <a:lnTo>
                    <a:pt x="2129993" y="120535"/>
                  </a:lnTo>
                  <a:lnTo>
                    <a:pt x="2108911" y="88785"/>
                  </a:lnTo>
                  <a:lnTo>
                    <a:pt x="2092896" y="64655"/>
                  </a:lnTo>
                  <a:lnTo>
                    <a:pt x="2093366" y="62115"/>
                  </a:lnTo>
                  <a:lnTo>
                    <a:pt x="2096706" y="59575"/>
                  </a:lnTo>
                  <a:lnTo>
                    <a:pt x="2098929" y="59575"/>
                  </a:lnTo>
                  <a:lnTo>
                    <a:pt x="2136025" y="116725"/>
                  </a:lnTo>
                  <a:lnTo>
                    <a:pt x="2138781" y="115455"/>
                  </a:lnTo>
                  <a:lnTo>
                    <a:pt x="2141626" y="114185"/>
                  </a:lnTo>
                  <a:lnTo>
                    <a:pt x="2144534" y="112915"/>
                  </a:lnTo>
                  <a:lnTo>
                    <a:pt x="2121357" y="59575"/>
                  </a:lnTo>
                  <a:lnTo>
                    <a:pt x="2118042" y="51955"/>
                  </a:lnTo>
                  <a:lnTo>
                    <a:pt x="2118880" y="49415"/>
                  </a:lnTo>
                  <a:lnTo>
                    <a:pt x="2122525" y="48145"/>
                  </a:lnTo>
                  <a:lnTo>
                    <a:pt x="2124646" y="48145"/>
                  </a:lnTo>
                  <a:lnTo>
                    <a:pt x="2151151" y="109105"/>
                  </a:lnTo>
                  <a:lnTo>
                    <a:pt x="2154212" y="107835"/>
                  </a:lnTo>
                  <a:lnTo>
                    <a:pt x="2157323" y="107835"/>
                  </a:lnTo>
                  <a:lnTo>
                    <a:pt x="2160524" y="106565"/>
                  </a:lnTo>
                  <a:lnTo>
                    <a:pt x="2146198" y="48145"/>
                  </a:lnTo>
                  <a:lnTo>
                    <a:pt x="2141220" y="27825"/>
                  </a:lnTo>
                  <a:lnTo>
                    <a:pt x="2142413" y="25285"/>
                  </a:lnTo>
                  <a:lnTo>
                    <a:pt x="2146236" y="25285"/>
                  </a:lnTo>
                  <a:lnTo>
                    <a:pt x="2148205" y="26555"/>
                  </a:lnTo>
                  <a:lnTo>
                    <a:pt x="2167521" y="104025"/>
                  </a:lnTo>
                  <a:lnTo>
                    <a:pt x="2173211" y="104025"/>
                  </a:lnTo>
                  <a:lnTo>
                    <a:pt x="2176119" y="102755"/>
                  </a:lnTo>
                  <a:lnTo>
                    <a:pt x="2174468" y="83705"/>
                  </a:lnTo>
                  <a:lnTo>
                    <a:pt x="2175941" y="82435"/>
                  </a:lnTo>
                  <a:lnTo>
                    <a:pt x="2179917" y="81165"/>
                  </a:lnTo>
                  <a:lnTo>
                    <a:pt x="2181644" y="82435"/>
                  </a:lnTo>
                  <a:lnTo>
                    <a:pt x="2183269" y="102755"/>
                  </a:lnTo>
                  <a:lnTo>
                    <a:pt x="2189988" y="102755"/>
                  </a:lnTo>
                  <a:lnTo>
                    <a:pt x="2191194" y="81165"/>
                  </a:lnTo>
                  <a:lnTo>
                    <a:pt x="2192756" y="53225"/>
                  </a:lnTo>
                  <a:lnTo>
                    <a:pt x="2194471" y="51955"/>
                  </a:lnTo>
                  <a:lnTo>
                    <a:pt x="2198420" y="51955"/>
                  </a:lnTo>
                  <a:lnTo>
                    <a:pt x="2199932" y="53225"/>
                  </a:lnTo>
                  <a:lnTo>
                    <a:pt x="2197176" y="102755"/>
                  </a:lnTo>
                  <a:lnTo>
                    <a:pt x="2200567" y="102755"/>
                  </a:lnTo>
                  <a:lnTo>
                    <a:pt x="2203894" y="104025"/>
                  </a:lnTo>
                  <a:lnTo>
                    <a:pt x="2207171" y="104025"/>
                  </a:lnTo>
                  <a:lnTo>
                    <a:pt x="2219337" y="51955"/>
                  </a:lnTo>
                  <a:lnTo>
                    <a:pt x="2225560" y="25285"/>
                  </a:lnTo>
                  <a:lnTo>
                    <a:pt x="2226754" y="20205"/>
                  </a:lnTo>
                  <a:lnTo>
                    <a:pt x="2228672" y="18935"/>
                  </a:lnTo>
                  <a:lnTo>
                    <a:pt x="2232558" y="18935"/>
                  </a:lnTo>
                  <a:lnTo>
                    <a:pt x="2233777" y="21475"/>
                  </a:lnTo>
                  <a:lnTo>
                    <a:pt x="2214181" y="106565"/>
                  </a:lnTo>
                  <a:lnTo>
                    <a:pt x="2218321" y="106565"/>
                  </a:lnTo>
                  <a:lnTo>
                    <a:pt x="2222347" y="109105"/>
                  </a:lnTo>
                  <a:lnTo>
                    <a:pt x="2226272" y="110375"/>
                  </a:lnTo>
                  <a:lnTo>
                    <a:pt x="2253246" y="50685"/>
                  </a:lnTo>
                  <a:lnTo>
                    <a:pt x="2255367" y="49415"/>
                  </a:lnTo>
                  <a:lnTo>
                    <a:pt x="2258987" y="51955"/>
                  </a:lnTo>
                  <a:lnTo>
                    <a:pt x="2259800" y="53225"/>
                  </a:lnTo>
                  <a:lnTo>
                    <a:pt x="2232837" y="112915"/>
                  </a:lnTo>
                  <a:lnTo>
                    <a:pt x="2235517" y="114185"/>
                  </a:lnTo>
                  <a:lnTo>
                    <a:pt x="2238133" y="115455"/>
                  </a:lnTo>
                  <a:lnTo>
                    <a:pt x="2240661" y="116725"/>
                  </a:lnTo>
                  <a:lnTo>
                    <a:pt x="2280831" y="57035"/>
                  </a:lnTo>
                  <a:lnTo>
                    <a:pt x="2283079" y="55765"/>
                  </a:lnTo>
                  <a:lnTo>
                    <a:pt x="2286368" y="58305"/>
                  </a:lnTo>
                  <a:lnTo>
                    <a:pt x="2286825" y="60845"/>
                  </a:lnTo>
                  <a:lnTo>
                    <a:pt x="2246655" y="121805"/>
                  </a:lnTo>
                  <a:lnTo>
                    <a:pt x="2251341" y="124345"/>
                  </a:lnTo>
                  <a:lnTo>
                    <a:pt x="2255761" y="128155"/>
                  </a:lnTo>
                  <a:lnTo>
                    <a:pt x="2259800" y="131965"/>
                  </a:lnTo>
                  <a:lnTo>
                    <a:pt x="2311400" y="84975"/>
                  </a:lnTo>
                  <a:lnTo>
                    <a:pt x="2313673" y="84975"/>
                  </a:lnTo>
                  <a:lnTo>
                    <a:pt x="2316365" y="88785"/>
                  </a:lnTo>
                  <a:lnTo>
                    <a:pt x="2316264" y="90055"/>
                  </a:lnTo>
                  <a:lnTo>
                    <a:pt x="2264676" y="138315"/>
                  </a:lnTo>
                  <a:lnTo>
                    <a:pt x="2267661" y="140855"/>
                  </a:lnTo>
                  <a:lnTo>
                    <a:pt x="2269045" y="143395"/>
                  </a:lnTo>
                  <a:lnTo>
                    <a:pt x="2311450" y="114185"/>
                  </a:lnTo>
                  <a:lnTo>
                    <a:pt x="2313686" y="114185"/>
                  </a:lnTo>
                  <a:lnTo>
                    <a:pt x="2315934" y="117995"/>
                  </a:lnTo>
                  <a:lnTo>
                    <a:pt x="2315527" y="120535"/>
                  </a:lnTo>
                  <a:lnTo>
                    <a:pt x="2273135" y="148475"/>
                  </a:lnTo>
                  <a:lnTo>
                    <a:pt x="2274671" y="151015"/>
                  </a:lnTo>
                  <a:lnTo>
                    <a:pt x="2276106" y="153555"/>
                  </a:lnTo>
                  <a:lnTo>
                    <a:pt x="2277440" y="156095"/>
                  </a:lnTo>
                  <a:lnTo>
                    <a:pt x="2347811" y="123075"/>
                  </a:lnTo>
                  <a:lnTo>
                    <a:pt x="2349589" y="121805"/>
                  </a:lnTo>
                  <a:lnTo>
                    <a:pt x="2351748" y="123075"/>
                  </a:lnTo>
                  <a:lnTo>
                    <a:pt x="2353462" y="125615"/>
                  </a:lnTo>
                  <a:lnTo>
                    <a:pt x="2352713" y="128155"/>
                  </a:lnTo>
                  <a:lnTo>
                    <a:pt x="2280577" y="162445"/>
                  </a:lnTo>
                  <a:lnTo>
                    <a:pt x="2281961" y="166255"/>
                  </a:lnTo>
                  <a:lnTo>
                    <a:pt x="2283206" y="168795"/>
                  </a:lnTo>
                  <a:lnTo>
                    <a:pt x="2284272" y="172605"/>
                  </a:lnTo>
                  <a:lnTo>
                    <a:pt x="2352903" y="153555"/>
                  </a:lnTo>
                  <a:lnTo>
                    <a:pt x="2354910" y="154825"/>
                  </a:lnTo>
                  <a:lnTo>
                    <a:pt x="2355977" y="158635"/>
                  </a:lnTo>
                  <a:lnTo>
                    <a:pt x="2354859" y="159905"/>
                  </a:lnTo>
                  <a:lnTo>
                    <a:pt x="2286266" y="178955"/>
                  </a:lnTo>
                  <a:lnTo>
                    <a:pt x="2286901" y="181495"/>
                  </a:lnTo>
                  <a:lnTo>
                    <a:pt x="2287435" y="184035"/>
                  </a:lnTo>
                  <a:lnTo>
                    <a:pt x="2287867" y="186575"/>
                  </a:lnTo>
                  <a:lnTo>
                    <a:pt x="2334145" y="181495"/>
                  </a:lnTo>
                  <a:lnTo>
                    <a:pt x="2335923" y="182765"/>
                  </a:lnTo>
                  <a:lnTo>
                    <a:pt x="2336406" y="186575"/>
                  </a:lnTo>
                  <a:lnTo>
                    <a:pt x="2334996" y="189115"/>
                  </a:lnTo>
                  <a:lnTo>
                    <a:pt x="2288806" y="194195"/>
                  </a:lnTo>
                  <a:lnTo>
                    <a:pt x="2289098" y="198005"/>
                  </a:lnTo>
                  <a:lnTo>
                    <a:pt x="2289213" y="205625"/>
                  </a:lnTo>
                  <a:lnTo>
                    <a:pt x="2341422" y="209435"/>
                  </a:lnTo>
                  <a:lnTo>
                    <a:pt x="2342921" y="210705"/>
                  </a:lnTo>
                  <a:lnTo>
                    <a:pt x="2342680" y="214515"/>
                  </a:lnTo>
                  <a:lnTo>
                    <a:pt x="2341105" y="215785"/>
                  </a:lnTo>
                  <a:lnTo>
                    <a:pt x="2338971" y="215785"/>
                  </a:lnTo>
                  <a:lnTo>
                    <a:pt x="2288819" y="213245"/>
                  </a:lnTo>
                  <a:lnTo>
                    <a:pt x="2288336" y="218325"/>
                  </a:lnTo>
                  <a:lnTo>
                    <a:pt x="2287447" y="223405"/>
                  </a:lnTo>
                  <a:lnTo>
                    <a:pt x="2286165" y="228485"/>
                  </a:lnTo>
                  <a:lnTo>
                    <a:pt x="2361107" y="251345"/>
                  </a:lnTo>
                  <a:lnTo>
                    <a:pt x="2362200" y="252615"/>
                  </a:lnTo>
                  <a:lnTo>
                    <a:pt x="2362200" y="101841"/>
                  </a:lnTo>
                  <a:lnTo>
                    <a:pt x="2351621" y="84975"/>
                  </a:lnTo>
                  <a:lnTo>
                    <a:pt x="2346033" y="76085"/>
                  </a:lnTo>
                  <a:lnTo>
                    <a:pt x="2325128" y="55765"/>
                  </a:lnTo>
                  <a:lnTo>
                    <a:pt x="2318601" y="49415"/>
                  </a:lnTo>
                  <a:lnTo>
                    <a:pt x="2277072" y="21475"/>
                  </a:lnTo>
                  <a:lnTo>
                    <a:pt x="2234450" y="6235"/>
                  </a:lnTo>
                  <a:lnTo>
                    <a:pt x="2188019" y="1155"/>
                  </a:lnTo>
                  <a:lnTo>
                    <a:pt x="2141588" y="6235"/>
                  </a:lnTo>
                  <a:lnTo>
                    <a:pt x="2098954" y="21475"/>
                  </a:lnTo>
                  <a:lnTo>
                    <a:pt x="2061349" y="45605"/>
                  </a:lnTo>
                  <a:lnTo>
                    <a:pt x="2029993" y="76085"/>
                  </a:lnTo>
                  <a:lnTo>
                    <a:pt x="2006079" y="114185"/>
                  </a:lnTo>
                  <a:lnTo>
                    <a:pt x="1990852" y="156095"/>
                  </a:lnTo>
                  <a:lnTo>
                    <a:pt x="1985505" y="203085"/>
                  </a:lnTo>
                  <a:lnTo>
                    <a:pt x="1990852" y="250075"/>
                  </a:lnTo>
                  <a:lnTo>
                    <a:pt x="2006079" y="291985"/>
                  </a:lnTo>
                  <a:lnTo>
                    <a:pt x="2029993" y="330085"/>
                  </a:lnTo>
                  <a:lnTo>
                    <a:pt x="2061349" y="360565"/>
                  </a:lnTo>
                  <a:lnTo>
                    <a:pt x="2098954" y="384695"/>
                  </a:lnTo>
                  <a:lnTo>
                    <a:pt x="2141588" y="399935"/>
                  </a:lnTo>
                  <a:lnTo>
                    <a:pt x="2188019" y="405015"/>
                  </a:lnTo>
                  <a:lnTo>
                    <a:pt x="2234450" y="399935"/>
                  </a:lnTo>
                  <a:lnTo>
                    <a:pt x="2277072" y="384695"/>
                  </a:lnTo>
                  <a:lnTo>
                    <a:pt x="2314676" y="360565"/>
                  </a:lnTo>
                  <a:lnTo>
                    <a:pt x="2346033" y="330085"/>
                  </a:lnTo>
                  <a:lnTo>
                    <a:pt x="2354796" y="316115"/>
                  </a:lnTo>
                  <a:lnTo>
                    <a:pt x="2369947" y="291985"/>
                  </a:lnTo>
                  <a:lnTo>
                    <a:pt x="2376411" y="274205"/>
                  </a:lnTo>
                  <a:lnTo>
                    <a:pt x="2382405" y="257695"/>
                  </a:lnTo>
                  <a:lnTo>
                    <a:pt x="2385174" y="250075"/>
                  </a:lnTo>
                  <a:lnTo>
                    <a:pt x="2389086" y="215785"/>
                  </a:lnTo>
                  <a:lnTo>
                    <a:pt x="2390521" y="203085"/>
                  </a:lnTo>
                  <a:close/>
                </a:path>
                <a:path w="2792730" h="405130">
                  <a:moveTo>
                    <a:pt x="2792298" y="166306"/>
                  </a:moveTo>
                  <a:lnTo>
                    <a:pt x="2643492" y="166306"/>
                  </a:lnTo>
                  <a:lnTo>
                    <a:pt x="2643492" y="13906"/>
                  </a:lnTo>
                  <a:lnTo>
                    <a:pt x="2565019" y="13906"/>
                  </a:lnTo>
                  <a:lnTo>
                    <a:pt x="2565019" y="166306"/>
                  </a:lnTo>
                  <a:lnTo>
                    <a:pt x="2416213" y="166306"/>
                  </a:lnTo>
                  <a:lnTo>
                    <a:pt x="2416213" y="238696"/>
                  </a:lnTo>
                  <a:lnTo>
                    <a:pt x="2565019" y="238696"/>
                  </a:lnTo>
                  <a:lnTo>
                    <a:pt x="2565019" y="391096"/>
                  </a:lnTo>
                  <a:lnTo>
                    <a:pt x="2643492" y="391096"/>
                  </a:lnTo>
                  <a:lnTo>
                    <a:pt x="2643492" y="238696"/>
                  </a:lnTo>
                  <a:lnTo>
                    <a:pt x="2792298" y="238696"/>
                  </a:lnTo>
                  <a:lnTo>
                    <a:pt x="2792298" y="1663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65977" y="912698"/>
              <a:ext cx="2122888" cy="417509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графическая вста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90BFCBB-6A2A-C1E8-03F7-9ACD9394EF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77" y="2124098"/>
            <a:ext cx="7452299" cy="92141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116185" cy="38337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35" dirty="0">
                <a:solidFill>
                  <a:srgbClr val="FFF2CF"/>
                </a:solidFill>
                <a:latin typeface="Formular"/>
                <a:cs typeface="Formular"/>
              </a:rPr>
              <a:t>НАУКА,</a:t>
            </a:r>
            <a:r>
              <a:rPr sz="49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ИЗУЧАЮЩАЯ </a:t>
            </a:r>
            <a:r>
              <a:rPr sz="4950" b="1" spc="-25" dirty="0">
                <a:solidFill>
                  <a:srgbClr val="FFF2CF"/>
                </a:solidFill>
                <a:latin typeface="Formular"/>
                <a:cs typeface="Formular"/>
              </a:rPr>
              <a:t>ВЗАИМООТНОШЕНИЕ</a:t>
            </a:r>
            <a:r>
              <a:rPr sz="4950" b="1" spc="-2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ЖИВЫХ </a:t>
            </a:r>
            <a:r>
              <a:rPr sz="4950" b="1" spc="-55" dirty="0">
                <a:solidFill>
                  <a:srgbClr val="FFF2CF"/>
                </a:solidFill>
                <a:latin typeface="Formular"/>
                <a:cs typeface="Formular"/>
              </a:rPr>
              <a:t>ОРГАНИЗМОВ</a:t>
            </a:r>
            <a:r>
              <a:rPr sz="4950" b="1" spc="-2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МЕЖДУ</a:t>
            </a:r>
            <a:r>
              <a:rPr sz="4950" b="1" spc="-2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СОБОЙ </a:t>
            </a:r>
            <a:endParaRPr lang="ru-RU" sz="4950" b="1" spc="-1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 err="1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С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ОКРУЖАЮЩЕЙ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СРЕДОЙ НАЗЫВАЕТСЯ:</a:t>
            </a:r>
            <a:endParaRPr sz="49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3/5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569" y="5138871"/>
            <a:ext cx="473900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БИОЛОГИЯ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415" y="5138871"/>
            <a:ext cx="46818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ЭКОЛОГИЯ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569" y="7009496"/>
            <a:ext cx="47275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ЗООЛОГИЯ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415" y="7009496"/>
            <a:ext cx="45859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БОТАНИКА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311" y="5107459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548" y="6978082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9F494C74-D7C8-03C7-FF9E-FCFEF9301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9AD75A-BFBB-837D-6B6F-B7EDD129425E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751B51-8EB6-B0ED-21C9-59DCEF6DB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EBDE61-A91F-22D3-D301-D02753BB6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EBB6E9D-DAEC-AD5F-0218-7C8E8ADAB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758825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4211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ВЫ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СЛЫШИТЕ ФРАГМЕНТ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КИНО-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ТРИЛОГИИ. НАПИШИТЕ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ЕЁ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НАЗВАНИЕ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3CC3B-64F0-1158-7B7E-3E1AF9439A24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805D90-DAAA-852F-B58D-5115AB6B6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F5F962-8F07-1FB2-A7B7-946EFD1A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449" y="4270446"/>
            <a:ext cx="6248400" cy="7025947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758825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4211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ВЫ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СЛЫШИТЕ ФРАГМЕНТ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КИНО-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ТРИЛОГИИ. НАПИШИТЕ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ЕЁ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НАЗВАНИЕ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10C26825-053D-42C8-98ED-48564B915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ACE423-3B30-1667-820C-410158C108AB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718315-E54D-D36C-E928-05AA8F475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176D3D-0D70-CB0C-7DC4-227F70457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449" y="4270446"/>
            <a:ext cx="6248400" cy="7025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3300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7325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МУЗЫКУ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КАКОЙ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ТЕЛЕПЕРЕДАЧИ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ВЫ</a:t>
            </a:r>
            <a:r>
              <a:rPr sz="6150" b="1" spc="-4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СЕЙЧАС</a:t>
            </a:r>
            <a:r>
              <a:rPr sz="6150" b="1" spc="-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СЛЫШИТЕ?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02E759-C79B-DC3D-56CA-377C9646C11A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C2AC6-AB64-E05F-E06A-4623D09F5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0711ED-D83A-119C-82B2-ADDF16B96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449" y="4270446"/>
            <a:ext cx="6248400" cy="7025947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3300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7325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МУЗЫКУ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КАКОЙ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ТЕЛЕПЕРЕДАЧИ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ВЫ</a:t>
            </a:r>
            <a:r>
              <a:rPr sz="6150" b="1" spc="-4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СЕЙЧАС</a:t>
            </a:r>
            <a:r>
              <a:rPr sz="6150" b="1" spc="-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СЛЫШИТЕ?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3294C434-3B33-F90A-1778-A30010F6F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0B088-39E4-854F-FC23-CE01A8CC317C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FC48D-17AD-FF5D-AB63-6B9FBF11E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DE9113-77C8-DBEC-4293-FDA014347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449" y="4270446"/>
            <a:ext cx="6248400" cy="7025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3145473"/>
            <a:ext cx="10412095" cy="28530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ГОТОВЫ</a:t>
            </a:r>
            <a:r>
              <a:rPr spc="-190" dirty="0"/>
              <a:t> </a:t>
            </a:r>
            <a:r>
              <a:rPr spc="-10" dirty="0"/>
              <a:t>УЗНАТЬ </a:t>
            </a:r>
            <a:r>
              <a:rPr dirty="0"/>
              <a:t>ПРАВИЛЬНЫЕ</a:t>
            </a:r>
            <a:r>
              <a:rPr spc="-370" dirty="0"/>
              <a:t> </a:t>
            </a:r>
            <a:r>
              <a:rPr spc="-10" dirty="0"/>
              <a:t>ОТВЕТЫ?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95587D-957A-513E-0059-CD5F05045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7699768"/>
            <a:ext cx="16459200" cy="36095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94EDF35-A8F5-959E-C706-C113B47E9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9050" y="1677929"/>
            <a:ext cx="4330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8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4825980" cy="568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  <a:tabLst>
                <a:tab pos="11347450" algn="l"/>
              </a:tabLst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КАКОЕ</a:t>
            </a:r>
            <a:r>
              <a:rPr sz="6150" b="1" spc="-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ПУТЕШЕСТВИЕ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	</a:t>
            </a: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ВОПРОС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УПОМЯНУТО</a:t>
            </a:r>
            <a:r>
              <a:rPr sz="6150" b="1" spc="-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-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НАЗВАНИИ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	</a:t>
            </a:r>
            <a:r>
              <a:rPr sz="6150" spc="-25" dirty="0">
                <a:solidFill>
                  <a:srgbClr val="FFF2CF"/>
                </a:solidFill>
                <a:latin typeface="Formular"/>
                <a:cs typeface="Formular"/>
              </a:rPr>
              <a:t>1/5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ЭТОЙ</a:t>
            </a:r>
            <a:r>
              <a:rPr sz="6150" b="1" spc="-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ПЕСНИ?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050" dirty="0">
              <a:latin typeface="Formular"/>
              <a:cs typeface="Formular"/>
            </a:endParaRPr>
          </a:p>
          <a:p>
            <a:pPr marL="12700" marR="10367645">
              <a:lnSpc>
                <a:spcPct val="100499"/>
              </a:lnSpc>
            </a:pPr>
            <a:r>
              <a:rPr sz="6150" b="1" dirty="0">
                <a:solidFill>
                  <a:srgbClr val="3FD0F9"/>
                </a:solidFill>
                <a:latin typeface="Formular"/>
                <a:cs typeface="Formular"/>
              </a:rPr>
              <a:t>ОТ</a:t>
            </a:r>
            <a:r>
              <a:rPr sz="6150" b="1" spc="-340" dirty="0">
                <a:solidFill>
                  <a:srgbClr val="3FD0F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3FD0F9"/>
                </a:solidFill>
                <a:latin typeface="Formular"/>
                <a:cs typeface="Formular"/>
              </a:rPr>
              <a:t>ЛУНЫ </a:t>
            </a:r>
            <a:r>
              <a:rPr sz="6150" b="1" dirty="0">
                <a:solidFill>
                  <a:srgbClr val="3FD0F9"/>
                </a:solidFill>
                <a:latin typeface="Formular"/>
                <a:cs typeface="Formular"/>
              </a:rPr>
              <a:t>ДО</a:t>
            </a:r>
            <a:r>
              <a:rPr sz="6150" b="1" spc="5" dirty="0">
                <a:solidFill>
                  <a:srgbClr val="3FD0F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3FD0F9"/>
                </a:solidFill>
                <a:latin typeface="Formular"/>
                <a:cs typeface="Formular"/>
              </a:rPr>
              <a:t>МАРСА</a:t>
            </a:r>
            <a:endParaRPr sz="615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6345" y="3432638"/>
            <a:ext cx="8167290" cy="7290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7FECAD-2D07-10BB-6033-1DA9DBBBA53E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AA579A-5A00-8C00-C41B-39966117C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67943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9895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НАЗЫВАЕТСЯ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ОТРЫВОК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ОПЕРЫ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НИКОЛАЯ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РИМСКОГО-КОРСАКОВА?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5427868"/>
            <a:ext cx="323278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20" dirty="0">
                <a:solidFill>
                  <a:srgbClr val="3FD0F9"/>
                </a:solidFill>
                <a:latin typeface="Formular"/>
                <a:cs typeface="Formular"/>
              </a:rPr>
              <a:t>ПОЛЕТ ШМЕЛЯ</a:t>
            </a:r>
            <a:endParaRPr sz="615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1452" y="5187078"/>
            <a:ext cx="10837366" cy="52850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602424-9A99-4973-A25C-0FABE0315278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327A9B-EA0E-84B5-47FE-56919BE04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41184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FFF2CF"/>
                </a:solidFill>
              </a:rPr>
              <a:t>НАПИШИТЕ </a:t>
            </a:r>
            <a:r>
              <a:rPr dirty="0">
                <a:solidFill>
                  <a:srgbClr val="FFF2CF"/>
                </a:solidFill>
              </a:rPr>
              <a:t>НАЗВАНИЕ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ГРУППЫ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4019" y="3543109"/>
            <a:ext cx="408812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3FD0F9"/>
                </a:solidFill>
                <a:latin typeface="Formular"/>
                <a:cs typeface="Formular"/>
              </a:rPr>
              <a:t>ЗЕМЛЯНЕ</a:t>
            </a:r>
            <a:endParaRPr sz="6150">
              <a:solidFill>
                <a:srgbClr val="3FD0F9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89756" y="4397771"/>
            <a:ext cx="10686585" cy="60062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72399F-6C3E-0EAA-C35A-3191BE67A0E5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D7A740-3A0A-4C18-524E-3D2AFC5DC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97851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32375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ВЫ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СЛЫШИТЕ ФРАГМЕНТ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КИНО-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ТРИЛОГИИ.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НАПИШИТЕ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ЕЁ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НАЗВАНИЕ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5427868"/>
            <a:ext cx="492188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3FD0F9"/>
                </a:solidFill>
                <a:latin typeface="Formular"/>
                <a:cs typeface="Formular"/>
              </a:rPr>
              <a:t>НАЗАД</a:t>
            </a:r>
            <a:endParaRPr sz="6150">
              <a:solidFill>
                <a:srgbClr val="3FD0F9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3FD0F9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3FD0F9"/>
                </a:solidFill>
                <a:latin typeface="Formular"/>
                <a:cs typeface="Formular"/>
              </a:rPr>
              <a:t> </a:t>
            </a:r>
            <a:r>
              <a:rPr sz="6150" b="1" spc="-35" dirty="0">
                <a:solidFill>
                  <a:srgbClr val="3FD0F9"/>
                </a:solidFill>
                <a:latin typeface="Formular"/>
                <a:cs typeface="Formular"/>
              </a:rPr>
              <a:t>БУДУЩЕЕ</a:t>
            </a:r>
            <a:endParaRPr sz="6150">
              <a:solidFill>
                <a:srgbClr val="3FD0F9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9483" y="4774723"/>
            <a:ext cx="9800749" cy="5392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819DB6-215F-E9B5-D65A-0D6F2B5BBD0E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AE897E-A660-AAB0-3A25-D24023C68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3300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7325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МУЗЫКУ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КАКОЙ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ТЕЛЕПЕРЕДАЧИ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ВЫ</a:t>
            </a:r>
            <a:r>
              <a:rPr sz="6150" b="1" spc="-4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СЕЙЧАС</a:t>
            </a:r>
            <a:r>
              <a:rPr sz="6150" b="1" spc="-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СЛЫШИТЕ?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4485488"/>
            <a:ext cx="398970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509" dirty="0">
                <a:solidFill>
                  <a:srgbClr val="3FD0F9"/>
                </a:solidFill>
                <a:latin typeface="Formular"/>
                <a:cs typeface="Formular"/>
              </a:rPr>
              <a:t>Г</a:t>
            </a:r>
            <a:r>
              <a:rPr sz="6150" b="1" spc="25" dirty="0">
                <a:solidFill>
                  <a:srgbClr val="3FD0F9"/>
                </a:solidFill>
                <a:latin typeface="Formular"/>
                <a:cs typeface="Formular"/>
              </a:rPr>
              <a:t>АЛИЛЕО</a:t>
            </a:r>
            <a:endParaRPr sz="6150">
              <a:solidFill>
                <a:srgbClr val="3FD0F9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9483" y="4020830"/>
            <a:ext cx="8773554" cy="6574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0D5C4-4B23-B40C-A962-0EE199CDCFE9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6EA1A3-17A8-4D61-3FB2-47C024524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ЗА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КАКОЕ</a:t>
            </a:r>
            <a:r>
              <a:rPr spc="-2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ВРЕМЯ </a:t>
            </a:r>
            <a:r>
              <a:rPr dirty="0">
                <a:solidFill>
                  <a:srgbClr val="FFF2CF"/>
                </a:solidFill>
              </a:rPr>
              <a:t>СВЕТОВОЙ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СИГНАЛ </a:t>
            </a:r>
            <a:r>
              <a:rPr dirty="0">
                <a:solidFill>
                  <a:srgbClr val="FFF2CF"/>
                </a:solidFill>
              </a:rPr>
              <a:t>ДОЙДЕТ</a:t>
            </a:r>
            <a:r>
              <a:rPr spc="-30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ДО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ЛУНЫ?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41713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6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СЕКУНД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54260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1,3</a:t>
            </a:r>
            <a:r>
              <a:rPr sz="6150" b="1" spc="-3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562038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3,5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54978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0,2</a:t>
            </a:r>
            <a:r>
              <a:rPr sz="6150" b="1" spc="-3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652A1-AA77-2E3E-67A7-99890EB755CC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7A78B4-A06A-B880-8D4D-C04FA018E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41ECB4D-8C33-B0F7-32AD-36E5987A7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02440C5-51BE-F05E-A1A2-BDEA8E593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4019" y="708550"/>
            <a:ext cx="1210246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F2CF"/>
                </a:solidFill>
              </a:rPr>
              <a:t>А</a:t>
            </a:r>
            <a:r>
              <a:rPr spc="-335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ТЕПЕРЬ</a:t>
            </a:r>
            <a:r>
              <a:rPr spc="-35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ПОДВЕДЕМ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ИТОГИ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574516" y="2967442"/>
            <a:ext cx="12157075" cy="7376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3700" b="1" spc="-25" dirty="0">
                <a:solidFill>
                  <a:srgbClr val="8ED800"/>
                </a:solidFill>
                <a:latin typeface="Formular"/>
                <a:cs typeface="Formular"/>
              </a:rPr>
              <a:t>0-</a:t>
            </a: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5</a:t>
            </a:r>
            <a:r>
              <a:rPr sz="3700" b="1" spc="-40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БАЛЛОВ</a:t>
            </a:r>
            <a:r>
              <a:rPr sz="3700" b="1" spc="-35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–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ВЫ</a:t>
            </a:r>
            <a:r>
              <a:rPr sz="3700" b="1" spc="-2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ТОЛЬКО</a:t>
            </a:r>
            <a:r>
              <a:rPr sz="3700" b="1" spc="-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НАЧИНАЕТЕ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ИЗУЧАТЬ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ЕСТЕСТВЕННЫЕ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НАУКИ</a:t>
            </a:r>
            <a:endParaRPr sz="370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>
              <a:latin typeface="Formular"/>
              <a:cs typeface="Formular"/>
            </a:endParaRPr>
          </a:p>
          <a:p>
            <a:pPr marL="12700" marR="972185">
              <a:lnSpc>
                <a:spcPct val="100299"/>
              </a:lnSpc>
            </a:pP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5-10</a:t>
            </a:r>
            <a:r>
              <a:rPr sz="3700" b="1" spc="-45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БАЛЛОВ</a:t>
            </a:r>
            <a:r>
              <a:rPr sz="3700" b="1" spc="-40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–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КОЕ-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ЧТО</a:t>
            </a:r>
            <a:r>
              <a:rPr sz="3700" b="1" spc="-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ИЗ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МИРА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ПРИРОДЫ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ДЛЯ</a:t>
            </a:r>
            <a:r>
              <a:rPr sz="3700" b="1" spc="2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ВАС</a:t>
            </a:r>
            <a:r>
              <a:rPr sz="3700" b="1" spc="2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НЕ</a:t>
            </a:r>
            <a:r>
              <a:rPr sz="3700" b="1" spc="2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НОВОСТЬ</a:t>
            </a:r>
            <a:endParaRPr sz="370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600">
              <a:latin typeface="Formular"/>
              <a:cs typeface="Formular"/>
            </a:endParaRPr>
          </a:p>
          <a:p>
            <a:pPr marL="12700" marR="593090">
              <a:lnSpc>
                <a:spcPct val="100299"/>
              </a:lnSpc>
            </a:pP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10-15</a:t>
            </a:r>
            <a:r>
              <a:rPr sz="3700" b="1" spc="-20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БАЛЛОВ</a:t>
            </a:r>
            <a:r>
              <a:rPr sz="3700" b="1" spc="-15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–</a:t>
            </a:r>
            <a:r>
              <a:rPr sz="3700" b="1" spc="-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ВЫ</a:t>
            </a:r>
            <a:r>
              <a:rPr sz="3700" b="1" spc="-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НЕПЛОХО</a:t>
            </a:r>
            <a:r>
              <a:rPr sz="3700" b="1" spc="-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spc="-30" dirty="0">
                <a:solidFill>
                  <a:srgbClr val="FFFFFF"/>
                </a:solidFill>
                <a:latin typeface="Formular"/>
                <a:cs typeface="Formular"/>
              </a:rPr>
              <a:t>РАЗБИРАЕТЕСЬ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В ЕСТЕСТВЕННЫХ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НАУКАХ</a:t>
            </a:r>
            <a:endParaRPr sz="370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>
              <a:latin typeface="Formular"/>
              <a:cs typeface="Formular"/>
            </a:endParaRPr>
          </a:p>
          <a:p>
            <a:pPr marL="12700" marR="2115820">
              <a:lnSpc>
                <a:spcPct val="100299"/>
              </a:lnSpc>
            </a:pP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15-20 БАЛЛОВ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– ЕСТЕСТВЕННЫЕ </a:t>
            </a:r>
            <a:r>
              <a:rPr sz="3700" b="1" spc="-20" dirty="0">
                <a:solidFill>
                  <a:srgbClr val="FFFFFF"/>
                </a:solidFill>
                <a:latin typeface="Formular"/>
                <a:cs typeface="Formular"/>
              </a:rPr>
              <a:t>НАУКИ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ОПРЕДЕЛЕННО ВАШ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КОНЁК</a:t>
            </a:r>
            <a:endParaRPr sz="3700">
              <a:latin typeface="Formular"/>
              <a:cs typeface="Formular"/>
            </a:endParaRPr>
          </a:p>
          <a:p>
            <a:pPr>
              <a:lnSpc>
                <a:spcPct val="100000"/>
              </a:lnSpc>
            </a:pPr>
            <a:endParaRPr sz="36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20-25</a:t>
            </a:r>
            <a:r>
              <a:rPr sz="3700" b="1" spc="-40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БАЛЛОВ</a:t>
            </a:r>
            <a:r>
              <a:rPr sz="3700" b="1" spc="-35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–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ВЫ</a:t>
            </a:r>
            <a:r>
              <a:rPr sz="3700" b="1" spc="-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СПРАВИЛИСЬ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НА</a:t>
            </a:r>
            <a:r>
              <a:rPr sz="3700" b="1" spc="-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spc="-25" dirty="0">
                <a:solidFill>
                  <a:srgbClr val="FFFFFF"/>
                </a:solidFill>
                <a:latin typeface="Formular"/>
                <a:cs typeface="Formular"/>
              </a:rPr>
              <a:t>5+</a:t>
            </a:r>
            <a:endParaRPr sz="3700">
              <a:latin typeface="Formular"/>
              <a:cs typeface="Form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42390" y="3106908"/>
            <a:ext cx="915035" cy="7423784"/>
          </a:xfrm>
          <a:custGeom>
            <a:avLst/>
            <a:gdLst/>
            <a:ahLst/>
            <a:cxnLst/>
            <a:rect l="l" t="t" r="r" b="b"/>
            <a:pathLst>
              <a:path w="915035" h="7423784">
                <a:moveTo>
                  <a:pt x="914908" y="6962292"/>
                </a:moveTo>
                <a:lnTo>
                  <a:pt x="912342" y="6917969"/>
                </a:lnTo>
                <a:lnTo>
                  <a:pt x="905535" y="6874357"/>
                </a:lnTo>
                <a:lnTo>
                  <a:pt x="894613" y="6831736"/>
                </a:lnTo>
                <a:lnTo>
                  <a:pt x="879703" y="6790410"/>
                </a:lnTo>
                <a:lnTo>
                  <a:pt x="860933" y="6750698"/>
                </a:lnTo>
                <a:lnTo>
                  <a:pt x="838428" y="6712890"/>
                </a:lnTo>
                <a:lnTo>
                  <a:pt x="812317" y="6677292"/>
                </a:lnTo>
                <a:lnTo>
                  <a:pt x="782726" y="6644208"/>
                </a:lnTo>
                <a:lnTo>
                  <a:pt x="749782" y="6613944"/>
                </a:lnTo>
                <a:lnTo>
                  <a:pt x="713587" y="6586791"/>
                </a:lnTo>
                <a:lnTo>
                  <a:pt x="674306" y="6563055"/>
                </a:lnTo>
                <a:lnTo>
                  <a:pt x="659790" y="6556184"/>
                </a:lnTo>
                <a:lnTo>
                  <a:pt x="659790" y="6953047"/>
                </a:lnTo>
                <a:lnTo>
                  <a:pt x="657631" y="6998297"/>
                </a:lnTo>
                <a:lnTo>
                  <a:pt x="644867" y="7043267"/>
                </a:lnTo>
                <a:lnTo>
                  <a:pt x="622198" y="7084136"/>
                </a:lnTo>
                <a:lnTo>
                  <a:pt x="591794" y="7117740"/>
                </a:lnTo>
                <a:lnTo>
                  <a:pt x="555282" y="7143394"/>
                </a:lnTo>
                <a:lnTo>
                  <a:pt x="514248" y="7160450"/>
                </a:lnTo>
                <a:lnTo>
                  <a:pt x="470306" y="7168223"/>
                </a:lnTo>
                <a:lnTo>
                  <a:pt x="425043" y="7166064"/>
                </a:lnTo>
                <a:lnTo>
                  <a:pt x="380085" y="7153313"/>
                </a:lnTo>
                <a:lnTo>
                  <a:pt x="339204" y="7130631"/>
                </a:lnTo>
                <a:lnTo>
                  <a:pt x="305612" y="7100240"/>
                </a:lnTo>
                <a:lnTo>
                  <a:pt x="279958" y="7063714"/>
                </a:lnTo>
                <a:lnTo>
                  <a:pt x="262902" y="7022693"/>
                </a:lnTo>
                <a:lnTo>
                  <a:pt x="255130" y="6978739"/>
                </a:lnTo>
                <a:lnTo>
                  <a:pt x="257289" y="6933489"/>
                </a:lnTo>
                <a:lnTo>
                  <a:pt x="270040" y="6888518"/>
                </a:lnTo>
                <a:lnTo>
                  <a:pt x="292722" y="6847649"/>
                </a:lnTo>
                <a:lnTo>
                  <a:pt x="323126" y="6814045"/>
                </a:lnTo>
                <a:lnTo>
                  <a:pt x="359638" y="6788391"/>
                </a:lnTo>
                <a:lnTo>
                  <a:pt x="400672" y="6771348"/>
                </a:lnTo>
                <a:lnTo>
                  <a:pt x="444614" y="6763563"/>
                </a:lnTo>
                <a:lnTo>
                  <a:pt x="489864" y="6765722"/>
                </a:lnTo>
                <a:lnTo>
                  <a:pt x="534835" y="6778485"/>
                </a:lnTo>
                <a:lnTo>
                  <a:pt x="575703" y="6801155"/>
                </a:lnTo>
                <a:lnTo>
                  <a:pt x="609295" y="6831558"/>
                </a:lnTo>
                <a:lnTo>
                  <a:pt x="634961" y="6868071"/>
                </a:lnTo>
                <a:lnTo>
                  <a:pt x="652005" y="6909105"/>
                </a:lnTo>
                <a:lnTo>
                  <a:pt x="659790" y="6953047"/>
                </a:lnTo>
                <a:lnTo>
                  <a:pt x="659790" y="6556184"/>
                </a:lnTo>
                <a:lnTo>
                  <a:pt x="587959" y="6527406"/>
                </a:lnTo>
                <a:lnTo>
                  <a:pt x="543369" y="6516510"/>
                </a:lnTo>
                <a:lnTo>
                  <a:pt x="498563" y="6510236"/>
                </a:lnTo>
                <a:lnTo>
                  <a:pt x="453859" y="6508445"/>
                </a:lnTo>
                <a:lnTo>
                  <a:pt x="409536" y="6511010"/>
                </a:lnTo>
                <a:lnTo>
                  <a:pt x="365912" y="6517818"/>
                </a:lnTo>
                <a:lnTo>
                  <a:pt x="323303" y="6528740"/>
                </a:lnTo>
                <a:lnTo>
                  <a:pt x="281978" y="6543649"/>
                </a:lnTo>
                <a:lnTo>
                  <a:pt x="242265" y="6562420"/>
                </a:lnTo>
                <a:lnTo>
                  <a:pt x="204457" y="6584924"/>
                </a:lnTo>
                <a:lnTo>
                  <a:pt x="168859" y="6611036"/>
                </a:lnTo>
                <a:lnTo>
                  <a:pt x="135775" y="6640627"/>
                </a:lnTo>
                <a:lnTo>
                  <a:pt x="105498" y="6673583"/>
                </a:lnTo>
                <a:lnTo>
                  <a:pt x="78346" y="6709765"/>
                </a:lnTo>
                <a:lnTo>
                  <a:pt x="54610" y="6749047"/>
                </a:lnTo>
                <a:lnTo>
                  <a:pt x="34607" y="6791312"/>
                </a:lnTo>
                <a:lnTo>
                  <a:pt x="18973" y="6835394"/>
                </a:lnTo>
                <a:lnTo>
                  <a:pt x="8077" y="6879984"/>
                </a:lnTo>
                <a:lnTo>
                  <a:pt x="1790" y="6924789"/>
                </a:lnTo>
                <a:lnTo>
                  <a:pt x="0" y="6969493"/>
                </a:lnTo>
                <a:lnTo>
                  <a:pt x="2578" y="7013816"/>
                </a:lnTo>
                <a:lnTo>
                  <a:pt x="9385" y="7057428"/>
                </a:lnTo>
                <a:lnTo>
                  <a:pt x="20307" y="7100049"/>
                </a:lnTo>
                <a:lnTo>
                  <a:pt x="35217" y="7141375"/>
                </a:lnTo>
                <a:lnTo>
                  <a:pt x="53975" y="7181088"/>
                </a:lnTo>
                <a:lnTo>
                  <a:pt x="76479" y="7218896"/>
                </a:lnTo>
                <a:lnTo>
                  <a:pt x="102590" y="7254494"/>
                </a:lnTo>
                <a:lnTo>
                  <a:pt x="132194" y="7287577"/>
                </a:lnTo>
                <a:lnTo>
                  <a:pt x="165138" y="7317854"/>
                </a:lnTo>
                <a:lnTo>
                  <a:pt x="201320" y="7345007"/>
                </a:lnTo>
                <a:lnTo>
                  <a:pt x="240614" y="7368730"/>
                </a:lnTo>
                <a:lnTo>
                  <a:pt x="282879" y="7388746"/>
                </a:lnTo>
                <a:lnTo>
                  <a:pt x="326961" y="7404379"/>
                </a:lnTo>
                <a:lnTo>
                  <a:pt x="371551" y="7415276"/>
                </a:lnTo>
                <a:lnTo>
                  <a:pt x="416344" y="7421562"/>
                </a:lnTo>
                <a:lnTo>
                  <a:pt x="461060" y="7423353"/>
                </a:lnTo>
                <a:lnTo>
                  <a:pt x="505371" y="7420775"/>
                </a:lnTo>
                <a:lnTo>
                  <a:pt x="548995" y="7413968"/>
                </a:lnTo>
                <a:lnTo>
                  <a:pt x="591616" y="7403046"/>
                </a:lnTo>
                <a:lnTo>
                  <a:pt x="632929" y="7388136"/>
                </a:lnTo>
                <a:lnTo>
                  <a:pt x="672642" y="7369365"/>
                </a:lnTo>
                <a:lnTo>
                  <a:pt x="710450" y="7346874"/>
                </a:lnTo>
                <a:lnTo>
                  <a:pt x="746048" y="7320762"/>
                </a:lnTo>
                <a:lnTo>
                  <a:pt x="779145" y="7291159"/>
                </a:lnTo>
                <a:lnTo>
                  <a:pt x="809409" y="7258215"/>
                </a:lnTo>
                <a:lnTo>
                  <a:pt x="836561" y="7222033"/>
                </a:lnTo>
                <a:lnTo>
                  <a:pt x="860298" y="7182739"/>
                </a:lnTo>
                <a:lnTo>
                  <a:pt x="867168" y="7168223"/>
                </a:lnTo>
                <a:lnTo>
                  <a:pt x="880313" y="7140473"/>
                </a:lnTo>
                <a:lnTo>
                  <a:pt x="895946" y="7096392"/>
                </a:lnTo>
                <a:lnTo>
                  <a:pt x="906843" y="7051802"/>
                </a:lnTo>
                <a:lnTo>
                  <a:pt x="913117" y="7006996"/>
                </a:lnTo>
                <a:lnTo>
                  <a:pt x="914908" y="6962292"/>
                </a:lnTo>
                <a:close/>
              </a:path>
              <a:path w="915035" h="7423784">
                <a:moveTo>
                  <a:pt x="914908" y="5459654"/>
                </a:moveTo>
                <a:lnTo>
                  <a:pt x="912342" y="5415343"/>
                </a:lnTo>
                <a:lnTo>
                  <a:pt x="905535" y="5371719"/>
                </a:lnTo>
                <a:lnTo>
                  <a:pt x="894613" y="5329098"/>
                </a:lnTo>
                <a:lnTo>
                  <a:pt x="879703" y="5287784"/>
                </a:lnTo>
                <a:lnTo>
                  <a:pt x="860933" y="5248059"/>
                </a:lnTo>
                <a:lnTo>
                  <a:pt x="838428" y="5210251"/>
                </a:lnTo>
                <a:lnTo>
                  <a:pt x="812317" y="5174653"/>
                </a:lnTo>
                <a:lnTo>
                  <a:pt x="782726" y="5141569"/>
                </a:lnTo>
                <a:lnTo>
                  <a:pt x="749782" y="5111305"/>
                </a:lnTo>
                <a:lnTo>
                  <a:pt x="713587" y="5084153"/>
                </a:lnTo>
                <a:lnTo>
                  <a:pt x="674306" y="5060416"/>
                </a:lnTo>
                <a:lnTo>
                  <a:pt x="659790" y="5053546"/>
                </a:lnTo>
                <a:lnTo>
                  <a:pt x="659790" y="5450408"/>
                </a:lnTo>
                <a:lnTo>
                  <a:pt x="657631" y="5495671"/>
                </a:lnTo>
                <a:lnTo>
                  <a:pt x="644867" y="5540629"/>
                </a:lnTo>
                <a:lnTo>
                  <a:pt x="622198" y="5581497"/>
                </a:lnTo>
                <a:lnTo>
                  <a:pt x="591794" y="5615102"/>
                </a:lnTo>
                <a:lnTo>
                  <a:pt x="555282" y="5640756"/>
                </a:lnTo>
                <a:lnTo>
                  <a:pt x="514248" y="5657812"/>
                </a:lnTo>
                <a:lnTo>
                  <a:pt x="470306" y="5665584"/>
                </a:lnTo>
                <a:lnTo>
                  <a:pt x="425043" y="5663425"/>
                </a:lnTo>
                <a:lnTo>
                  <a:pt x="380085" y="5650674"/>
                </a:lnTo>
                <a:lnTo>
                  <a:pt x="339204" y="5627992"/>
                </a:lnTo>
                <a:lnTo>
                  <a:pt x="305612" y="5597601"/>
                </a:lnTo>
                <a:lnTo>
                  <a:pt x="279958" y="5561076"/>
                </a:lnTo>
                <a:lnTo>
                  <a:pt x="262902" y="5520055"/>
                </a:lnTo>
                <a:lnTo>
                  <a:pt x="255130" y="5476100"/>
                </a:lnTo>
                <a:lnTo>
                  <a:pt x="257289" y="5430850"/>
                </a:lnTo>
                <a:lnTo>
                  <a:pt x="270040" y="5385879"/>
                </a:lnTo>
                <a:lnTo>
                  <a:pt x="292722" y="5345011"/>
                </a:lnTo>
                <a:lnTo>
                  <a:pt x="323126" y="5311419"/>
                </a:lnTo>
                <a:lnTo>
                  <a:pt x="359638" y="5285752"/>
                </a:lnTo>
                <a:lnTo>
                  <a:pt x="400672" y="5268709"/>
                </a:lnTo>
                <a:lnTo>
                  <a:pt x="444614" y="5260924"/>
                </a:lnTo>
                <a:lnTo>
                  <a:pt x="489864" y="5263083"/>
                </a:lnTo>
                <a:lnTo>
                  <a:pt x="534835" y="5275846"/>
                </a:lnTo>
                <a:lnTo>
                  <a:pt x="575703" y="5298529"/>
                </a:lnTo>
                <a:lnTo>
                  <a:pt x="609295" y="5328920"/>
                </a:lnTo>
                <a:lnTo>
                  <a:pt x="634961" y="5365432"/>
                </a:lnTo>
                <a:lnTo>
                  <a:pt x="652005" y="5406466"/>
                </a:lnTo>
                <a:lnTo>
                  <a:pt x="659790" y="5450408"/>
                </a:lnTo>
                <a:lnTo>
                  <a:pt x="659790" y="5053546"/>
                </a:lnTo>
                <a:lnTo>
                  <a:pt x="587959" y="5024767"/>
                </a:lnTo>
                <a:lnTo>
                  <a:pt x="543369" y="5013871"/>
                </a:lnTo>
                <a:lnTo>
                  <a:pt x="498563" y="5007597"/>
                </a:lnTo>
                <a:lnTo>
                  <a:pt x="453859" y="5005806"/>
                </a:lnTo>
                <a:lnTo>
                  <a:pt x="409536" y="5008372"/>
                </a:lnTo>
                <a:lnTo>
                  <a:pt x="365912" y="5015179"/>
                </a:lnTo>
                <a:lnTo>
                  <a:pt x="323303" y="5026101"/>
                </a:lnTo>
                <a:lnTo>
                  <a:pt x="281978" y="5041011"/>
                </a:lnTo>
                <a:lnTo>
                  <a:pt x="242265" y="5059781"/>
                </a:lnTo>
                <a:lnTo>
                  <a:pt x="204457" y="5082286"/>
                </a:lnTo>
                <a:lnTo>
                  <a:pt x="168859" y="5108397"/>
                </a:lnTo>
                <a:lnTo>
                  <a:pt x="135775" y="5137988"/>
                </a:lnTo>
                <a:lnTo>
                  <a:pt x="105498" y="5170944"/>
                </a:lnTo>
                <a:lnTo>
                  <a:pt x="78346" y="5207127"/>
                </a:lnTo>
                <a:lnTo>
                  <a:pt x="54610" y="5246408"/>
                </a:lnTo>
                <a:lnTo>
                  <a:pt x="34607" y="5288686"/>
                </a:lnTo>
                <a:lnTo>
                  <a:pt x="18973" y="5332755"/>
                </a:lnTo>
                <a:lnTo>
                  <a:pt x="8077" y="5377345"/>
                </a:lnTo>
                <a:lnTo>
                  <a:pt x="1790" y="5422150"/>
                </a:lnTo>
                <a:lnTo>
                  <a:pt x="0" y="5466854"/>
                </a:lnTo>
                <a:lnTo>
                  <a:pt x="2578" y="5511177"/>
                </a:lnTo>
                <a:lnTo>
                  <a:pt x="9385" y="5554789"/>
                </a:lnTo>
                <a:lnTo>
                  <a:pt x="20307" y="5597410"/>
                </a:lnTo>
                <a:lnTo>
                  <a:pt x="35217" y="5638736"/>
                </a:lnTo>
                <a:lnTo>
                  <a:pt x="53975" y="5678449"/>
                </a:lnTo>
                <a:lnTo>
                  <a:pt x="76479" y="5716257"/>
                </a:lnTo>
                <a:lnTo>
                  <a:pt x="102590" y="5751855"/>
                </a:lnTo>
                <a:lnTo>
                  <a:pt x="132194" y="5784939"/>
                </a:lnTo>
                <a:lnTo>
                  <a:pt x="165138" y="5815215"/>
                </a:lnTo>
                <a:lnTo>
                  <a:pt x="201320" y="5842368"/>
                </a:lnTo>
                <a:lnTo>
                  <a:pt x="240614" y="5866092"/>
                </a:lnTo>
                <a:lnTo>
                  <a:pt x="282879" y="5886107"/>
                </a:lnTo>
                <a:lnTo>
                  <a:pt x="326961" y="5901741"/>
                </a:lnTo>
                <a:lnTo>
                  <a:pt x="371551" y="5912637"/>
                </a:lnTo>
                <a:lnTo>
                  <a:pt x="416344" y="5918924"/>
                </a:lnTo>
                <a:lnTo>
                  <a:pt x="461060" y="5920714"/>
                </a:lnTo>
                <a:lnTo>
                  <a:pt x="505371" y="5918136"/>
                </a:lnTo>
                <a:lnTo>
                  <a:pt x="548995" y="5911329"/>
                </a:lnTo>
                <a:lnTo>
                  <a:pt x="591616" y="5900407"/>
                </a:lnTo>
                <a:lnTo>
                  <a:pt x="632929" y="5885497"/>
                </a:lnTo>
                <a:lnTo>
                  <a:pt x="672642" y="5866727"/>
                </a:lnTo>
                <a:lnTo>
                  <a:pt x="710450" y="5844235"/>
                </a:lnTo>
                <a:lnTo>
                  <a:pt x="746048" y="5818124"/>
                </a:lnTo>
                <a:lnTo>
                  <a:pt x="779145" y="5788520"/>
                </a:lnTo>
                <a:lnTo>
                  <a:pt x="809409" y="5755576"/>
                </a:lnTo>
                <a:lnTo>
                  <a:pt x="836561" y="5719394"/>
                </a:lnTo>
                <a:lnTo>
                  <a:pt x="860298" y="5680100"/>
                </a:lnTo>
                <a:lnTo>
                  <a:pt x="867168" y="5665584"/>
                </a:lnTo>
                <a:lnTo>
                  <a:pt x="880313" y="5637835"/>
                </a:lnTo>
                <a:lnTo>
                  <a:pt x="895946" y="5593753"/>
                </a:lnTo>
                <a:lnTo>
                  <a:pt x="906843" y="5549163"/>
                </a:lnTo>
                <a:lnTo>
                  <a:pt x="913117" y="5504358"/>
                </a:lnTo>
                <a:lnTo>
                  <a:pt x="914908" y="5459654"/>
                </a:lnTo>
                <a:close/>
              </a:path>
              <a:path w="915035" h="7423784">
                <a:moveTo>
                  <a:pt x="914908" y="3803129"/>
                </a:moveTo>
                <a:lnTo>
                  <a:pt x="912342" y="3758819"/>
                </a:lnTo>
                <a:lnTo>
                  <a:pt x="905535" y="3715194"/>
                </a:lnTo>
                <a:lnTo>
                  <a:pt x="894613" y="3672573"/>
                </a:lnTo>
                <a:lnTo>
                  <a:pt x="879703" y="3631260"/>
                </a:lnTo>
                <a:lnTo>
                  <a:pt x="860933" y="3591547"/>
                </a:lnTo>
                <a:lnTo>
                  <a:pt x="838428" y="3553739"/>
                </a:lnTo>
                <a:lnTo>
                  <a:pt x="812317" y="3518141"/>
                </a:lnTo>
                <a:lnTo>
                  <a:pt x="782726" y="3485057"/>
                </a:lnTo>
                <a:lnTo>
                  <a:pt x="749782" y="3454781"/>
                </a:lnTo>
                <a:lnTo>
                  <a:pt x="713587" y="3427628"/>
                </a:lnTo>
                <a:lnTo>
                  <a:pt x="674306" y="3403892"/>
                </a:lnTo>
                <a:lnTo>
                  <a:pt x="659790" y="3397034"/>
                </a:lnTo>
                <a:lnTo>
                  <a:pt x="659790" y="3793896"/>
                </a:lnTo>
                <a:lnTo>
                  <a:pt x="657631" y="3839146"/>
                </a:lnTo>
                <a:lnTo>
                  <a:pt x="644867" y="3884117"/>
                </a:lnTo>
                <a:lnTo>
                  <a:pt x="622198" y="3924985"/>
                </a:lnTo>
                <a:lnTo>
                  <a:pt x="591794" y="3958577"/>
                </a:lnTo>
                <a:lnTo>
                  <a:pt x="555282" y="3984231"/>
                </a:lnTo>
                <a:lnTo>
                  <a:pt x="514248" y="4001287"/>
                </a:lnTo>
                <a:lnTo>
                  <a:pt x="470306" y="4009072"/>
                </a:lnTo>
                <a:lnTo>
                  <a:pt x="425043" y="4006913"/>
                </a:lnTo>
                <a:lnTo>
                  <a:pt x="380085" y="3994150"/>
                </a:lnTo>
                <a:lnTo>
                  <a:pt x="339204" y="3971467"/>
                </a:lnTo>
                <a:lnTo>
                  <a:pt x="305612" y="3941076"/>
                </a:lnTo>
                <a:lnTo>
                  <a:pt x="279958" y="3904564"/>
                </a:lnTo>
                <a:lnTo>
                  <a:pt x="262902" y="3863530"/>
                </a:lnTo>
                <a:lnTo>
                  <a:pt x="255130" y="3819588"/>
                </a:lnTo>
                <a:lnTo>
                  <a:pt x="257289" y="3774325"/>
                </a:lnTo>
                <a:lnTo>
                  <a:pt x="270040" y="3729367"/>
                </a:lnTo>
                <a:lnTo>
                  <a:pt x="292722" y="3688486"/>
                </a:lnTo>
                <a:lnTo>
                  <a:pt x="323126" y="3654895"/>
                </a:lnTo>
                <a:lnTo>
                  <a:pt x="359638" y="3629241"/>
                </a:lnTo>
                <a:lnTo>
                  <a:pt x="400672" y="3612184"/>
                </a:lnTo>
                <a:lnTo>
                  <a:pt x="444614" y="3604412"/>
                </a:lnTo>
                <a:lnTo>
                  <a:pt x="489864" y="3606558"/>
                </a:lnTo>
                <a:lnTo>
                  <a:pt x="534835" y="3619322"/>
                </a:lnTo>
                <a:lnTo>
                  <a:pt x="575703" y="3642004"/>
                </a:lnTo>
                <a:lnTo>
                  <a:pt x="609295" y="3672395"/>
                </a:lnTo>
                <a:lnTo>
                  <a:pt x="634961" y="3708920"/>
                </a:lnTo>
                <a:lnTo>
                  <a:pt x="652005" y="3749941"/>
                </a:lnTo>
                <a:lnTo>
                  <a:pt x="659790" y="3793896"/>
                </a:lnTo>
                <a:lnTo>
                  <a:pt x="659790" y="3397034"/>
                </a:lnTo>
                <a:lnTo>
                  <a:pt x="587959" y="3368256"/>
                </a:lnTo>
                <a:lnTo>
                  <a:pt x="543369" y="3357359"/>
                </a:lnTo>
                <a:lnTo>
                  <a:pt x="498563" y="3351072"/>
                </a:lnTo>
                <a:lnTo>
                  <a:pt x="453859" y="3349282"/>
                </a:lnTo>
                <a:lnTo>
                  <a:pt x="409536" y="3351860"/>
                </a:lnTo>
                <a:lnTo>
                  <a:pt x="365912" y="3358667"/>
                </a:lnTo>
                <a:lnTo>
                  <a:pt x="323303" y="3369589"/>
                </a:lnTo>
                <a:lnTo>
                  <a:pt x="281978" y="3384499"/>
                </a:lnTo>
                <a:lnTo>
                  <a:pt x="242265" y="3403257"/>
                </a:lnTo>
                <a:lnTo>
                  <a:pt x="204457" y="3425761"/>
                </a:lnTo>
                <a:lnTo>
                  <a:pt x="168859" y="3451872"/>
                </a:lnTo>
                <a:lnTo>
                  <a:pt x="135775" y="3481463"/>
                </a:lnTo>
                <a:lnTo>
                  <a:pt x="105498" y="3514420"/>
                </a:lnTo>
                <a:lnTo>
                  <a:pt x="78346" y="3550602"/>
                </a:lnTo>
                <a:lnTo>
                  <a:pt x="54610" y="3589896"/>
                </a:lnTo>
                <a:lnTo>
                  <a:pt x="34607" y="3632162"/>
                </a:lnTo>
                <a:lnTo>
                  <a:pt x="18973" y="3676243"/>
                </a:lnTo>
                <a:lnTo>
                  <a:pt x="8077" y="3720833"/>
                </a:lnTo>
                <a:lnTo>
                  <a:pt x="1790" y="3765626"/>
                </a:lnTo>
                <a:lnTo>
                  <a:pt x="0" y="3810343"/>
                </a:lnTo>
                <a:lnTo>
                  <a:pt x="2578" y="3854653"/>
                </a:lnTo>
                <a:lnTo>
                  <a:pt x="9385" y="3898277"/>
                </a:lnTo>
                <a:lnTo>
                  <a:pt x="20307" y="3940899"/>
                </a:lnTo>
                <a:lnTo>
                  <a:pt x="35217" y="3982212"/>
                </a:lnTo>
                <a:lnTo>
                  <a:pt x="53975" y="4021925"/>
                </a:lnTo>
                <a:lnTo>
                  <a:pt x="76479" y="4059732"/>
                </a:lnTo>
                <a:lnTo>
                  <a:pt x="102590" y="4095331"/>
                </a:lnTo>
                <a:lnTo>
                  <a:pt x="132194" y="4128414"/>
                </a:lnTo>
                <a:lnTo>
                  <a:pt x="165138" y="4158691"/>
                </a:lnTo>
                <a:lnTo>
                  <a:pt x="201320" y="4185843"/>
                </a:lnTo>
                <a:lnTo>
                  <a:pt x="240614" y="4209580"/>
                </a:lnTo>
                <a:lnTo>
                  <a:pt x="282879" y="4229582"/>
                </a:lnTo>
                <a:lnTo>
                  <a:pt x="326961" y="4245229"/>
                </a:lnTo>
                <a:lnTo>
                  <a:pt x="371551" y="4256125"/>
                </a:lnTo>
                <a:lnTo>
                  <a:pt x="416344" y="4262399"/>
                </a:lnTo>
                <a:lnTo>
                  <a:pt x="461060" y="4264190"/>
                </a:lnTo>
                <a:lnTo>
                  <a:pt x="505371" y="4261624"/>
                </a:lnTo>
                <a:lnTo>
                  <a:pt x="548995" y="4254805"/>
                </a:lnTo>
                <a:lnTo>
                  <a:pt x="591616" y="4243883"/>
                </a:lnTo>
                <a:lnTo>
                  <a:pt x="632929" y="4228985"/>
                </a:lnTo>
                <a:lnTo>
                  <a:pt x="672642" y="4210215"/>
                </a:lnTo>
                <a:lnTo>
                  <a:pt x="710450" y="4187710"/>
                </a:lnTo>
                <a:lnTo>
                  <a:pt x="746048" y="4161599"/>
                </a:lnTo>
                <a:lnTo>
                  <a:pt x="779145" y="4132008"/>
                </a:lnTo>
                <a:lnTo>
                  <a:pt x="809409" y="4099052"/>
                </a:lnTo>
                <a:lnTo>
                  <a:pt x="836561" y="4062869"/>
                </a:lnTo>
                <a:lnTo>
                  <a:pt x="860298" y="4023576"/>
                </a:lnTo>
                <a:lnTo>
                  <a:pt x="880313" y="3981310"/>
                </a:lnTo>
                <a:lnTo>
                  <a:pt x="895946" y="3937241"/>
                </a:lnTo>
                <a:lnTo>
                  <a:pt x="906843" y="3892651"/>
                </a:lnTo>
                <a:lnTo>
                  <a:pt x="913117" y="3847846"/>
                </a:lnTo>
                <a:lnTo>
                  <a:pt x="914908" y="3803129"/>
                </a:lnTo>
                <a:close/>
              </a:path>
              <a:path w="915035" h="7423784">
                <a:moveTo>
                  <a:pt x="914908" y="2148738"/>
                </a:moveTo>
                <a:lnTo>
                  <a:pt x="912342" y="2104415"/>
                </a:lnTo>
                <a:lnTo>
                  <a:pt x="905535" y="2060803"/>
                </a:lnTo>
                <a:lnTo>
                  <a:pt x="894613" y="2018182"/>
                </a:lnTo>
                <a:lnTo>
                  <a:pt x="879703" y="1976856"/>
                </a:lnTo>
                <a:lnTo>
                  <a:pt x="860933" y="1937143"/>
                </a:lnTo>
                <a:lnTo>
                  <a:pt x="838428" y="1899335"/>
                </a:lnTo>
                <a:lnTo>
                  <a:pt x="812317" y="1863737"/>
                </a:lnTo>
                <a:lnTo>
                  <a:pt x="782726" y="1830654"/>
                </a:lnTo>
                <a:lnTo>
                  <a:pt x="749782" y="1800377"/>
                </a:lnTo>
                <a:lnTo>
                  <a:pt x="713587" y="1773224"/>
                </a:lnTo>
                <a:lnTo>
                  <a:pt x="674306" y="1749501"/>
                </a:lnTo>
                <a:lnTo>
                  <a:pt x="659790" y="1742630"/>
                </a:lnTo>
                <a:lnTo>
                  <a:pt x="659790" y="2139492"/>
                </a:lnTo>
                <a:lnTo>
                  <a:pt x="657631" y="2184743"/>
                </a:lnTo>
                <a:lnTo>
                  <a:pt x="644867" y="2229713"/>
                </a:lnTo>
                <a:lnTo>
                  <a:pt x="622198" y="2270582"/>
                </a:lnTo>
                <a:lnTo>
                  <a:pt x="591794" y="2304186"/>
                </a:lnTo>
                <a:lnTo>
                  <a:pt x="555282" y="2329840"/>
                </a:lnTo>
                <a:lnTo>
                  <a:pt x="514248" y="2346883"/>
                </a:lnTo>
                <a:lnTo>
                  <a:pt x="470306" y="2354669"/>
                </a:lnTo>
                <a:lnTo>
                  <a:pt x="425043" y="2352510"/>
                </a:lnTo>
                <a:lnTo>
                  <a:pt x="380085" y="2339746"/>
                </a:lnTo>
                <a:lnTo>
                  <a:pt x="339204" y="2317077"/>
                </a:lnTo>
                <a:lnTo>
                  <a:pt x="305612" y="2286673"/>
                </a:lnTo>
                <a:lnTo>
                  <a:pt x="279958" y="2250160"/>
                </a:lnTo>
                <a:lnTo>
                  <a:pt x="262902" y="2209127"/>
                </a:lnTo>
                <a:lnTo>
                  <a:pt x="255130" y="2165185"/>
                </a:lnTo>
                <a:lnTo>
                  <a:pt x="257289" y="2119934"/>
                </a:lnTo>
                <a:lnTo>
                  <a:pt x="270040" y="2074964"/>
                </a:lnTo>
                <a:lnTo>
                  <a:pt x="292722" y="2034095"/>
                </a:lnTo>
                <a:lnTo>
                  <a:pt x="323126" y="2000491"/>
                </a:lnTo>
                <a:lnTo>
                  <a:pt x="359638" y="1974837"/>
                </a:lnTo>
                <a:lnTo>
                  <a:pt x="400672" y="1957781"/>
                </a:lnTo>
                <a:lnTo>
                  <a:pt x="444614" y="1950008"/>
                </a:lnTo>
                <a:lnTo>
                  <a:pt x="489864" y="1952167"/>
                </a:lnTo>
                <a:lnTo>
                  <a:pt x="534835" y="1964918"/>
                </a:lnTo>
                <a:lnTo>
                  <a:pt x="575703" y="1987600"/>
                </a:lnTo>
                <a:lnTo>
                  <a:pt x="609295" y="2018004"/>
                </a:lnTo>
                <a:lnTo>
                  <a:pt x="634961" y="2054517"/>
                </a:lnTo>
                <a:lnTo>
                  <a:pt x="652005" y="2095550"/>
                </a:lnTo>
                <a:lnTo>
                  <a:pt x="659790" y="2139492"/>
                </a:lnTo>
                <a:lnTo>
                  <a:pt x="659790" y="1742630"/>
                </a:lnTo>
                <a:lnTo>
                  <a:pt x="587959" y="1713852"/>
                </a:lnTo>
                <a:lnTo>
                  <a:pt x="543369" y="1702955"/>
                </a:lnTo>
                <a:lnTo>
                  <a:pt x="498563" y="1696669"/>
                </a:lnTo>
                <a:lnTo>
                  <a:pt x="453859" y="1694878"/>
                </a:lnTo>
                <a:lnTo>
                  <a:pt x="409536" y="1697456"/>
                </a:lnTo>
                <a:lnTo>
                  <a:pt x="365912" y="1704263"/>
                </a:lnTo>
                <a:lnTo>
                  <a:pt x="323303" y="1715185"/>
                </a:lnTo>
                <a:lnTo>
                  <a:pt x="281978" y="1730095"/>
                </a:lnTo>
                <a:lnTo>
                  <a:pt x="242265" y="1748866"/>
                </a:lnTo>
                <a:lnTo>
                  <a:pt x="204457" y="1771357"/>
                </a:lnTo>
                <a:lnTo>
                  <a:pt x="168859" y="1797469"/>
                </a:lnTo>
                <a:lnTo>
                  <a:pt x="135775" y="1827072"/>
                </a:lnTo>
                <a:lnTo>
                  <a:pt x="105498" y="1860016"/>
                </a:lnTo>
                <a:lnTo>
                  <a:pt x="78346" y="1896198"/>
                </a:lnTo>
                <a:lnTo>
                  <a:pt x="54610" y="1935492"/>
                </a:lnTo>
                <a:lnTo>
                  <a:pt x="34607" y="1977758"/>
                </a:lnTo>
                <a:lnTo>
                  <a:pt x="18973" y="2021840"/>
                </a:lnTo>
                <a:lnTo>
                  <a:pt x="8077" y="2066429"/>
                </a:lnTo>
                <a:lnTo>
                  <a:pt x="1790" y="2111235"/>
                </a:lnTo>
                <a:lnTo>
                  <a:pt x="0" y="2155939"/>
                </a:lnTo>
                <a:lnTo>
                  <a:pt x="2578" y="2200262"/>
                </a:lnTo>
                <a:lnTo>
                  <a:pt x="9385" y="2243874"/>
                </a:lnTo>
                <a:lnTo>
                  <a:pt x="20307" y="2286495"/>
                </a:lnTo>
                <a:lnTo>
                  <a:pt x="35217" y="2327821"/>
                </a:lnTo>
                <a:lnTo>
                  <a:pt x="53975" y="2367534"/>
                </a:lnTo>
                <a:lnTo>
                  <a:pt x="76479" y="2405342"/>
                </a:lnTo>
                <a:lnTo>
                  <a:pt x="102590" y="2440940"/>
                </a:lnTo>
                <a:lnTo>
                  <a:pt x="132194" y="2474023"/>
                </a:lnTo>
                <a:lnTo>
                  <a:pt x="165138" y="2504287"/>
                </a:lnTo>
                <a:lnTo>
                  <a:pt x="201320" y="2531440"/>
                </a:lnTo>
                <a:lnTo>
                  <a:pt x="240614" y="2555176"/>
                </a:lnTo>
                <a:lnTo>
                  <a:pt x="282879" y="2575191"/>
                </a:lnTo>
                <a:lnTo>
                  <a:pt x="326961" y="2590825"/>
                </a:lnTo>
                <a:lnTo>
                  <a:pt x="371551" y="2601722"/>
                </a:lnTo>
                <a:lnTo>
                  <a:pt x="416344" y="2607995"/>
                </a:lnTo>
                <a:lnTo>
                  <a:pt x="461060" y="2609786"/>
                </a:lnTo>
                <a:lnTo>
                  <a:pt x="505371" y="2607221"/>
                </a:lnTo>
                <a:lnTo>
                  <a:pt x="548995" y="2600414"/>
                </a:lnTo>
                <a:lnTo>
                  <a:pt x="591616" y="2589492"/>
                </a:lnTo>
                <a:lnTo>
                  <a:pt x="632929" y="2574582"/>
                </a:lnTo>
                <a:lnTo>
                  <a:pt x="672642" y="2555811"/>
                </a:lnTo>
                <a:lnTo>
                  <a:pt x="710450" y="2533307"/>
                </a:lnTo>
                <a:lnTo>
                  <a:pt x="746048" y="2507196"/>
                </a:lnTo>
                <a:lnTo>
                  <a:pt x="779145" y="2477605"/>
                </a:lnTo>
                <a:lnTo>
                  <a:pt x="809409" y="2444648"/>
                </a:lnTo>
                <a:lnTo>
                  <a:pt x="836561" y="2408466"/>
                </a:lnTo>
                <a:lnTo>
                  <a:pt x="860298" y="2369185"/>
                </a:lnTo>
                <a:lnTo>
                  <a:pt x="867168" y="2354669"/>
                </a:lnTo>
                <a:lnTo>
                  <a:pt x="880313" y="2326919"/>
                </a:lnTo>
                <a:lnTo>
                  <a:pt x="895946" y="2282837"/>
                </a:lnTo>
                <a:lnTo>
                  <a:pt x="906843" y="2238248"/>
                </a:lnTo>
                <a:lnTo>
                  <a:pt x="913117" y="2193442"/>
                </a:lnTo>
                <a:lnTo>
                  <a:pt x="914908" y="2148738"/>
                </a:lnTo>
                <a:close/>
              </a:path>
              <a:path w="915035" h="7423784">
                <a:moveTo>
                  <a:pt x="914908" y="453859"/>
                </a:moveTo>
                <a:lnTo>
                  <a:pt x="912342" y="409536"/>
                </a:lnTo>
                <a:lnTo>
                  <a:pt x="905535" y="365912"/>
                </a:lnTo>
                <a:lnTo>
                  <a:pt x="894613" y="323303"/>
                </a:lnTo>
                <a:lnTo>
                  <a:pt x="879703" y="281978"/>
                </a:lnTo>
                <a:lnTo>
                  <a:pt x="860933" y="242265"/>
                </a:lnTo>
                <a:lnTo>
                  <a:pt x="838428" y="204457"/>
                </a:lnTo>
                <a:lnTo>
                  <a:pt x="812317" y="168859"/>
                </a:lnTo>
                <a:lnTo>
                  <a:pt x="782726" y="135775"/>
                </a:lnTo>
                <a:lnTo>
                  <a:pt x="749782" y="105498"/>
                </a:lnTo>
                <a:lnTo>
                  <a:pt x="713587" y="78346"/>
                </a:lnTo>
                <a:lnTo>
                  <a:pt x="674306" y="54622"/>
                </a:lnTo>
                <a:lnTo>
                  <a:pt x="659790" y="47752"/>
                </a:lnTo>
                <a:lnTo>
                  <a:pt x="659790" y="444614"/>
                </a:lnTo>
                <a:lnTo>
                  <a:pt x="657631" y="489864"/>
                </a:lnTo>
                <a:lnTo>
                  <a:pt x="644867" y="534835"/>
                </a:lnTo>
                <a:lnTo>
                  <a:pt x="622198" y="575703"/>
                </a:lnTo>
                <a:lnTo>
                  <a:pt x="591794" y="609295"/>
                </a:lnTo>
                <a:lnTo>
                  <a:pt x="555282" y="634961"/>
                </a:lnTo>
                <a:lnTo>
                  <a:pt x="514248" y="652005"/>
                </a:lnTo>
                <a:lnTo>
                  <a:pt x="470306" y="659790"/>
                </a:lnTo>
                <a:lnTo>
                  <a:pt x="425043" y="657631"/>
                </a:lnTo>
                <a:lnTo>
                  <a:pt x="380085" y="644867"/>
                </a:lnTo>
                <a:lnTo>
                  <a:pt x="339204" y="622198"/>
                </a:lnTo>
                <a:lnTo>
                  <a:pt x="305612" y="591794"/>
                </a:lnTo>
                <a:lnTo>
                  <a:pt x="279958" y="555282"/>
                </a:lnTo>
                <a:lnTo>
                  <a:pt x="262902" y="514248"/>
                </a:lnTo>
                <a:lnTo>
                  <a:pt x="255130" y="470306"/>
                </a:lnTo>
                <a:lnTo>
                  <a:pt x="257289" y="425043"/>
                </a:lnTo>
                <a:lnTo>
                  <a:pt x="270040" y="380085"/>
                </a:lnTo>
                <a:lnTo>
                  <a:pt x="292722" y="339204"/>
                </a:lnTo>
                <a:lnTo>
                  <a:pt x="323126" y="305612"/>
                </a:lnTo>
                <a:lnTo>
                  <a:pt x="359638" y="279958"/>
                </a:lnTo>
                <a:lnTo>
                  <a:pt x="400672" y="262902"/>
                </a:lnTo>
                <a:lnTo>
                  <a:pt x="444614" y="255130"/>
                </a:lnTo>
                <a:lnTo>
                  <a:pt x="489864" y="257289"/>
                </a:lnTo>
                <a:lnTo>
                  <a:pt x="534835" y="270040"/>
                </a:lnTo>
                <a:lnTo>
                  <a:pt x="575703" y="292722"/>
                </a:lnTo>
                <a:lnTo>
                  <a:pt x="609295" y="323126"/>
                </a:lnTo>
                <a:lnTo>
                  <a:pt x="634961" y="359638"/>
                </a:lnTo>
                <a:lnTo>
                  <a:pt x="652005" y="400672"/>
                </a:lnTo>
                <a:lnTo>
                  <a:pt x="659790" y="444614"/>
                </a:lnTo>
                <a:lnTo>
                  <a:pt x="659790" y="47752"/>
                </a:lnTo>
                <a:lnTo>
                  <a:pt x="587959" y="18973"/>
                </a:lnTo>
                <a:lnTo>
                  <a:pt x="543369" y="8077"/>
                </a:lnTo>
                <a:lnTo>
                  <a:pt x="498563" y="1790"/>
                </a:lnTo>
                <a:lnTo>
                  <a:pt x="453859" y="0"/>
                </a:lnTo>
                <a:lnTo>
                  <a:pt x="409536" y="2578"/>
                </a:lnTo>
                <a:lnTo>
                  <a:pt x="365912" y="9385"/>
                </a:lnTo>
                <a:lnTo>
                  <a:pt x="323303" y="20307"/>
                </a:lnTo>
                <a:lnTo>
                  <a:pt x="281978" y="35217"/>
                </a:lnTo>
                <a:lnTo>
                  <a:pt x="242265" y="53975"/>
                </a:lnTo>
                <a:lnTo>
                  <a:pt x="204457" y="76479"/>
                </a:lnTo>
                <a:lnTo>
                  <a:pt x="168859" y="102590"/>
                </a:lnTo>
                <a:lnTo>
                  <a:pt x="135775" y="132194"/>
                </a:lnTo>
                <a:lnTo>
                  <a:pt x="105498" y="165138"/>
                </a:lnTo>
                <a:lnTo>
                  <a:pt x="78346" y="201320"/>
                </a:lnTo>
                <a:lnTo>
                  <a:pt x="54610" y="240614"/>
                </a:lnTo>
                <a:lnTo>
                  <a:pt x="34607" y="282879"/>
                </a:lnTo>
                <a:lnTo>
                  <a:pt x="18973" y="326961"/>
                </a:lnTo>
                <a:lnTo>
                  <a:pt x="8077" y="371551"/>
                </a:lnTo>
                <a:lnTo>
                  <a:pt x="1790" y="416344"/>
                </a:lnTo>
                <a:lnTo>
                  <a:pt x="0" y="461060"/>
                </a:lnTo>
                <a:lnTo>
                  <a:pt x="2578" y="505371"/>
                </a:lnTo>
                <a:lnTo>
                  <a:pt x="9385" y="548995"/>
                </a:lnTo>
                <a:lnTo>
                  <a:pt x="20307" y="591616"/>
                </a:lnTo>
                <a:lnTo>
                  <a:pt x="35217" y="632929"/>
                </a:lnTo>
                <a:lnTo>
                  <a:pt x="53975" y="672642"/>
                </a:lnTo>
                <a:lnTo>
                  <a:pt x="76479" y="710450"/>
                </a:lnTo>
                <a:lnTo>
                  <a:pt x="102590" y="746048"/>
                </a:lnTo>
                <a:lnTo>
                  <a:pt x="132194" y="779145"/>
                </a:lnTo>
                <a:lnTo>
                  <a:pt x="165138" y="809409"/>
                </a:lnTo>
                <a:lnTo>
                  <a:pt x="201320" y="836561"/>
                </a:lnTo>
                <a:lnTo>
                  <a:pt x="240614" y="860298"/>
                </a:lnTo>
                <a:lnTo>
                  <a:pt x="282879" y="880313"/>
                </a:lnTo>
                <a:lnTo>
                  <a:pt x="326961" y="895946"/>
                </a:lnTo>
                <a:lnTo>
                  <a:pt x="371551" y="906843"/>
                </a:lnTo>
                <a:lnTo>
                  <a:pt x="416344" y="913117"/>
                </a:lnTo>
                <a:lnTo>
                  <a:pt x="461060" y="914908"/>
                </a:lnTo>
                <a:lnTo>
                  <a:pt x="505371" y="912342"/>
                </a:lnTo>
                <a:lnTo>
                  <a:pt x="548995" y="905535"/>
                </a:lnTo>
                <a:lnTo>
                  <a:pt x="591616" y="894613"/>
                </a:lnTo>
                <a:lnTo>
                  <a:pt x="632929" y="879703"/>
                </a:lnTo>
                <a:lnTo>
                  <a:pt x="672642" y="860933"/>
                </a:lnTo>
                <a:lnTo>
                  <a:pt x="710450" y="838428"/>
                </a:lnTo>
                <a:lnTo>
                  <a:pt x="746048" y="812317"/>
                </a:lnTo>
                <a:lnTo>
                  <a:pt x="779145" y="782726"/>
                </a:lnTo>
                <a:lnTo>
                  <a:pt x="809409" y="749769"/>
                </a:lnTo>
                <a:lnTo>
                  <a:pt x="836561" y="713587"/>
                </a:lnTo>
                <a:lnTo>
                  <a:pt x="860298" y="674306"/>
                </a:lnTo>
                <a:lnTo>
                  <a:pt x="867168" y="659790"/>
                </a:lnTo>
                <a:lnTo>
                  <a:pt x="880313" y="632028"/>
                </a:lnTo>
                <a:lnTo>
                  <a:pt x="895946" y="587959"/>
                </a:lnTo>
                <a:lnTo>
                  <a:pt x="906843" y="543369"/>
                </a:lnTo>
                <a:lnTo>
                  <a:pt x="913117" y="498563"/>
                </a:lnTo>
                <a:lnTo>
                  <a:pt x="914908" y="453859"/>
                </a:lnTo>
                <a:close/>
              </a:path>
            </a:pathLst>
          </a:custGeom>
          <a:solidFill>
            <a:srgbClr val="FFF2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0F5E9A-BE07-8631-005F-A4C58D4BE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0" y="1"/>
            <a:ext cx="6252342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95587D-957A-513E-0059-CD5F05045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7699768"/>
            <a:ext cx="16459200" cy="36095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94EDF35-A8F5-959E-C706-C113B47E9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9050" y="1677929"/>
            <a:ext cx="4330700" cy="411480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BBF4C7C-1C60-BD56-9880-8ABA8C2F46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6481" y="3179445"/>
            <a:ext cx="11694160" cy="2664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650" dirty="0"/>
              <a:t>ВСЕМ </a:t>
            </a:r>
            <a:r>
              <a:rPr sz="8650" spc="-10" dirty="0"/>
              <a:t>СПАСИБО! </a:t>
            </a:r>
            <a:br>
              <a:rPr lang="ru-RU" sz="8650" spc="-10" dirty="0"/>
            </a:br>
            <a:r>
              <a:rPr sz="8650" dirty="0"/>
              <a:t>ДО НОВЫХ </a:t>
            </a:r>
            <a:r>
              <a:rPr sz="8650" spc="-10" dirty="0"/>
              <a:t>ВСТРЕЧ!</a:t>
            </a:r>
            <a:endParaRPr sz="8650" dirty="0"/>
          </a:p>
        </p:txBody>
      </p:sp>
    </p:spTree>
    <p:extLst>
      <p:ext uri="{BB962C8B-B14F-4D97-AF65-F5344CB8AC3E}">
        <p14:creationId xmlns:p14="http://schemas.microsoft.com/office/powerpoint/2010/main" val="2384468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ЗА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КАКОЕ</a:t>
            </a:r>
            <a:r>
              <a:rPr spc="-2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ВРЕМЯ </a:t>
            </a:r>
            <a:r>
              <a:rPr dirty="0">
                <a:solidFill>
                  <a:srgbClr val="FFF2CF"/>
                </a:solidFill>
              </a:rPr>
              <a:t>СВЕТОВОЙ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СИГНАЛ </a:t>
            </a:r>
            <a:r>
              <a:rPr dirty="0">
                <a:solidFill>
                  <a:srgbClr val="FFF2CF"/>
                </a:solidFill>
              </a:rPr>
              <a:t>ДОЙДЕТ</a:t>
            </a:r>
            <a:r>
              <a:rPr spc="-30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ДО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ЛУНЫ?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41713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6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СЕКУНД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54260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1,3</a:t>
            </a:r>
            <a:r>
              <a:rPr sz="6150" b="1" spc="-3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562038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3,5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54978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0,2</a:t>
            </a:r>
            <a:r>
              <a:rPr sz="6150" b="1" spc="-3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B0B4B97B-5A70-DA07-B227-8564D2336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17D9CF-3611-0584-37F5-C59D12302F81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C5639D3-3C15-E923-60D9-2AE739B49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5EB386-8E8B-1233-07C3-19A09F8D3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BF3EB61-365A-45BE-D5B0-46F18FD1D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87425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ОЛОВЯННЫЙ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ПРИПОЙ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ПРЕДСТАВЛЯЕТ</a:t>
            </a:r>
            <a:r>
              <a:rPr sz="6150" b="1" spc="-3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СОБОЙ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СПЛАВ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ОЛОВА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ЭТИМ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МЕТАЛЛОМ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35636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СВИНЕЦ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33845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20" dirty="0">
                <a:solidFill>
                  <a:srgbClr val="FFFFFF"/>
                </a:solidFill>
                <a:latin typeface="Formular"/>
                <a:cs typeface="Formular"/>
              </a:rPr>
              <a:t>НАТРИЙ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52050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АЛЮМИНИЙ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40874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65" dirty="0">
                <a:solidFill>
                  <a:srgbClr val="FFFFFF"/>
                </a:solidFill>
                <a:latin typeface="Formular"/>
                <a:cs typeface="Formular"/>
              </a:rPr>
              <a:t>РУБИДИЙ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94" y="6978082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249213-1933-3286-9830-ECD367D292AF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C36178-E769-9B88-7CDB-9A975E70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D43645-273C-0BAB-8E09-34A37B9B2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3583BC-4A87-318A-5C90-E6D31BEF1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87425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ОЛОВЯННЫЙ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ПРИПОЙ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ПРЕДСТАВЛЯЕТ</a:t>
            </a:r>
            <a:r>
              <a:rPr sz="6150" b="1" spc="-3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СОБОЙ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СПЛАВ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ОЛОВА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ЭТИМ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МЕТАЛЛОМ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35636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СВИНЕЦ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33845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20" dirty="0">
                <a:solidFill>
                  <a:srgbClr val="FFFFFF"/>
                </a:solidFill>
                <a:latin typeface="Formular"/>
                <a:cs typeface="Formular"/>
              </a:rPr>
              <a:t>НАТРИЙ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52050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АЛЮМИНИЙ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40874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65" dirty="0">
                <a:solidFill>
                  <a:srgbClr val="FFFFFF"/>
                </a:solidFill>
                <a:latin typeface="Formular"/>
                <a:cs typeface="Formular"/>
              </a:rPr>
              <a:t>РУБИДИЙ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94" y="6978082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D656B449-0EAE-008A-81AE-B7CA1B890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6D530D-5874-799A-158B-C90B021A0BB8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9F7F4D-339B-E13E-4F6F-075A1B281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5B7339-E562-7F28-D85E-B16D0DC5F4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A082C06-F3E1-3B4D-DA7A-65840F0B9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3145473"/>
            <a:ext cx="10412095" cy="28530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ГОТОВЫ</a:t>
            </a:r>
            <a:r>
              <a:rPr spc="-190" dirty="0"/>
              <a:t> </a:t>
            </a:r>
            <a:r>
              <a:rPr spc="-10" dirty="0"/>
              <a:t>УЗНАТЬ </a:t>
            </a:r>
            <a:r>
              <a:rPr dirty="0"/>
              <a:t>ПРАВИЛЬНЫЕ</a:t>
            </a:r>
            <a:r>
              <a:rPr spc="-370" dirty="0"/>
              <a:t> </a:t>
            </a:r>
            <a:r>
              <a:rPr spc="-10" dirty="0"/>
              <a:t>ОТВЕТЫ?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95587D-957A-513E-0059-CD5F05045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7699768"/>
            <a:ext cx="16459200" cy="36095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94EDF35-A8F5-959E-C706-C113B47E9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9050" y="1677929"/>
            <a:ext cx="43307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КТО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ОБОСНОВАЛ ГЕЛИОЦЕНТРИЧЕСКУЮ </a:t>
            </a:r>
            <a:r>
              <a:rPr dirty="0">
                <a:solidFill>
                  <a:srgbClr val="FFF2CF"/>
                </a:solidFill>
              </a:rPr>
              <a:t>СИСТЕМУ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МИРА?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086"/>
            <a:ext cx="48323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805" dirty="0">
                <a:solidFill>
                  <a:srgbClr val="FFFFFF"/>
                </a:solidFill>
                <a:latin typeface="Formular"/>
                <a:cs typeface="Formular"/>
              </a:rPr>
              <a:t>Г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505" dirty="0">
                <a:solidFill>
                  <a:srgbClr val="FFFFFF"/>
                </a:solidFill>
                <a:latin typeface="Formular"/>
                <a:cs typeface="Formular"/>
              </a:rPr>
              <a:t>Г</a:t>
            </a:r>
            <a:r>
              <a:rPr sz="6150" b="1" spc="30" dirty="0">
                <a:solidFill>
                  <a:srgbClr val="FFFFFF"/>
                </a:solidFill>
                <a:latin typeface="Formular"/>
                <a:cs typeface="Formular"/>
              </a:rPr>
              <a:t>АЛИЛЕЙ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086"/>
            <a:ext cx="44672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И.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КЕПЛЕР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8710"/>
            <a:ext cx="57467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Н.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КОПЕРНИК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8710"/>
            <a:ext cx="48355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И.</a:t>
            </a:r>
            <a:r>
              <a:rPr sz="6150" b="1" spc="-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НЬЮТОН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667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7298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7298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E81F0B-7660-AFBE-ABF5-A7C3E0077A70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65562A-0FA1-EE40-09E9-470039B11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56F7FB5-6F69-627F-3DDA-50D2B9146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3345701-0EF0-0D7C-D045-3377AAFD5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КТО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ОБОСНОВАЛ ГЕЛИОЦЕНТРИЧЕСКУЮ </a:t>
            </a:r>
            <a:r>
              <a:rPr dirty="0">
                <a:solidFill>
                  <a:srgbClr val="FFF2CF"/>
                </a:solidFill>
              </a:rPr>
              <a:t>СИСТЕМУ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МИРА?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7009496"/>
            <a:ext cx="57467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Н.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КОПЕРНИК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4479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FE166-43FC-75A5-8A07-372824FE380F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09F65C-9463-EBAD-5C1A-8FCF7EFFE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1374CD-7FF5-7D84-D8D4-43B02B6B6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4FF775-059C-B2AE-37DE-3734C5E61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НА</a:t>
            </a:r>
            <a:r>
              <a:rPr spc="-6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СКОЛЬКО</a:t>
            </a:r>
            <a:r>
              <a:rPr spc="-60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ЭЙФЕЛЕВА </a:t>
            </a:r>
            <a:r>
              <a:rPr dirty="0">
                <a:solidFill>
                  <a:srgbClr val="FFF2CF"/>
                </a:solidFill>
              </a:rPr>
              <a:t>БАШНЯ</a:t>
            </a:r>
            <a:r>
              <a:rPr spc="-15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ЛЕТОМ</a:t>
            </a:r>
            <a:r>
              <a:rPr spc="-15" dirty="0">
                <a:solidFill>
                  <a:srgbClr val="FFF2CF"/>
                </a:solidFill>
              </a:rPr>
              <a:t> </a:t>
            </a:r>
            <a:r>
              <a:rPr spc="-20" dirty="0">
                <a:solidFill>
                  <a:srgbClr val="FFF2CF"/>
                </a:solidFill>
              </a:rPr>
              <a:t>ВЫШЕ, </a:t>
            </a:r>
            <a:r>
              <a:rPr dirty="0">
                <a:solidFill>
                  <a:srgbClr val="FFF2CF"/>
                </a:solidFill>
              </a:rPr>
              <a:t>ЧЕМ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ЗИМОЙ?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086"/>
            <a:ext cx="29305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МЕТР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086"/>
            <a:ext cx="72840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7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МИЛЛИМЕТРОВ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8710"/>
            <a:ext cx="6353810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15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САНТИМЕТРОВ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8710"/>
            <a:ext cx="49199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ТАКОГО</a:t>
            </a:r>
            <a:r>
              <a:rPr sz="6150" b="1" spc="-3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ЖЕ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РАЗМЕРА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667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7298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7298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5AD32E-A029-2AF8-F65F-32024D0DEA69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4EA8C1F-FE43-B3B1-14F1-C96D9FC57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3301E1-2F46-D549-625C-1011FB700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1680673-434B-38E4-5705-E38E7EC38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НА</a:t>
            </a:r>
            <a:r>
              <a:rPr spc="-6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СКОЛЬКО</a:t>
            </a:r>
            <a:r>
              <a:rPr spc="-60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ЭЙФЕЛЕВА </a:t>
            </a:r>
            <a:r>
              <a:rPr dirty="0">
                <a:solidFill>
                  <a:srgbClr val="FFF2CF"/>
                </a:solidFill>
              </a:rPr>
              <a:t>БАШНЯ</a:t>
            </a:r>
            <a:r>
              <a:rPr spc="-15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ЛЕТОМ</a:t>
            </a:r>
            <a:r>
              <a:rPr spc="-15" dirty="0">
                <a:solidFill>
                  <a:srgbClr val="FFF2CF"/>
                </a:solidFill>
              </a:rPr>
              <a:t> </a:t>
            </a:r>
            <a:r>
              <a:rPr spc="-20" dirty="0">
                <a:solidFill>
                  <a:srgbClr val="FFF2CF"/>
                </a:solidFill>
              </a:rPr>
              <a:t>ВЫШЕ, </a:t>
            </a:r>
            <a:r>
              <a:rPr dirty="0">
                <a:solidFill>
                  <a:srgbClr val="FFF2CF"/>
                </a:solidFill>
              </a:rPr>
              <a:t>ЧЕМ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ЗИМОЙ?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7009496"/>
            <a:ext cx="6353810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8FD900"/>
                </a:solidFill>
                <a:latin typeface="Formular"/>
                <a:cs typeface="Formular"/>
              </a:rPr>
              <a:t>15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САНТИМЕТРОВ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4479" y="6978868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5409FA-A08C-79AF-3406-D15A4BAC8C9B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08F20A-D48C-DF04-80F2-21C565C5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8B425A-625E-B3C0-6353-227234CB1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20D9F3-F5B0-DB80-BDDF-ACDE8C4B5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the-chemist-timer-bomb">
            <a:hlinkClick r:id="" action="ppaction://media"/>
            <a:extLst>
              <a:ext uri="{FF2B5EF4-FFF2-40B4-BE49-F238E27FC236}">
                <a16:creationId xmlns:a16="http://schemas.microsoft.com/office/drawing/2014/main" id="{A44E2FB5-6A49-8ADD-9309-BC36A2E30E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158.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03724" y="9313883"/>
            <a:ext cx="609600" cy="609600"/>
          </a:xfrm>
          <a:prstGeom prst="rect">
            <a:avLst/>
          </a:prstGeom>
        </p:spPr>
      </p:pic>
      <p:pic>
        <p:nvPicPr>
          <p:cNvPr id="41" name="ReasonableParallelFlycatcher-mobile">
            <a:hlinkClick r:id="" action="ppaction://media"/>
            <a:extLst>
              <a:ext uri="{FF2B5EF4-FFF2-40B4-BE49-F238E27FC236}">
                <a16:creationId xmlns:a16="http://schemas.microsoft.com/office/drawing/2014/main" id="{89C04172-B732-8239-AD0B-2C84EA16FE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grayscl/>
          </a:blip>
          <a:stretch>
            <a:fillRect/>
          </a:stretch>
        </p:blipFill>
        <p:spPr>
          <a:xfrm>
            <a:off x="0" y="-383797"/>
            <a:ext cx="20295640" cy="11669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11618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35" dirty="0">
                <a:solidFill>
                  <a:srgbClr val="FFF2CF"/>
                </a:solidFill>
                <a:latin typeface="Formular"/>
                <a:cs typeface="Formular"/>
              </a:rPr>
              <a:t>НАУКА,</a:t>
            </a:r>
            <a:r>
              <a:rPr sz="49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ИЗУЧАЮЩАЯ </a:t>
            </a:r>
            <a:r>
              <a:rPr sz="4950" b="1" spc="-25" dirty="0">
                <a:solidFill>
                  <a:srgbClr val="FFF2CF"/>
                </a:solidFill>
                <a:latin typeface="Formular"/>
                <a:cs typeface="Formular"/>
              </a:rPr>
              <a:t>ВЗАИМООТНОШЕНИЕ</a:t>
            </a:r>
            <a:r>
              <a:rPr sz="4950" b="1" spc="-2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ЖИВЫХ </a:t>
            </a:r>
            <a:r>
              <a:rPr sz="4950" b="1" spc="-55" dirty="0">
                <a:solidFill>
                  <a:srgbClr val="FFF2CF"/>
                </a:solidFill>
                <a:latin typeface="Formular"/>
                <a:cs typeface="Formular"/>
              </a:rPr>
              <a:t>ОРГАНИЗМОВ</a:t>
            </a:r>
            <a:r>
              <a:rPr sz="4950" b="1" spc="-2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МЕЖДУ</a:t>
            </a:r>
            <a:r>
              <a:rPr sz="4950" b="1" spc="-2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СОБОЙ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С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ОКРУЖАЮЩЕЙ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СРЕДОЙ НАЗЫВАЕТСЯ:</a:t>
            </a:r>
            <a:endParaRPr sz="49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3/5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651569" y="5138086"/>
            <a:ext cx="473900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БИОЛОГИЯ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415" y="5138086"/>
            <a:ext cx="46818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ЭКОЛОГИЯ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569" y="7008710"/>
            <a:ext cx="47275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ЗООЛОГИЯ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415" y="7008710"/>
            <a:ext cx="45859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БОТАНИКА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311" y="5106673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548" y="6977298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CEE804-E734-BDB3-BEFC-846A2881658E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6464FB3-BDDC-960A-7ECD-B225B0771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A8944CF-8F9D-5505-CBAA-CA855FC1B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AEDC1A5-C9E4-3A30-EE0E-2F53F9B91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3/5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37415" y="5138086"/>
            <a:ext cx="46818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ЭКОЛОГИЯ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718642"/>
            <a:ext cx="10116185" cy="5356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35" dirty="0">
                <a:solidFill>
                  <a:srgbClr val="FFF2CF"/>
                </a:solidFill>
                <a:latin typeface="Formular"/>
                <a:cs typeface="Formular"/>
              </a:rPr>
              <a:t>НАУКА,</a:t>
            </a:r>
            <a:r>
              <a:rPr sz="49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ИЗУЧАЮЩАЯ </a:t>
            </a:r>
            <a:r>
              <a:rPr sz="4950" b="1" spc="-25" dirty="0">
                <a:solidFill>
                  <a:srgbClr val="FFF2CF"/>
                </a:solidFill>
                <a:latin typeface="Formular"/>
                <a:cs typeface="Formular"/>
              </a:rPr>
              <a:t>ВЗАИМООТНОШЕНИЕ</a:t>
            </a:r>
            <a:r>
              <a:rPr sz="4950" b="1" spc="-2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ЖИВЫХ </a:t>
            </a:r>
            <a:r>
              <a:rPr sz="4950" b="1" spc="-55" dirty="0">
                <a:solidFill>
                  <a:srgbClr val="FFF2CF"/>
                </a:solidFill>
                <a:latin typeface="Formular"/>
                <a:cs typeface="Formular"/>
              </a:rPr>
              <a:t>ОРГАНИЗМОВ</a:t>
            </a:r>
            <a:r>
              <a:rPr sz="4950" b="1" spc="-2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МЕЖДУ</a:t>
            </a:r>
            <a:r>
              <a:rPr sz="4950" b="1" spc="-2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СОБОЙ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С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ОКРУЖАЮЩЕЙ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СРЕДОЙ НАЗЫВАЕТСЯ:</a:t>
            </a:r>
            <a:endParaRPr sz="4950">
              <a:solidFill>
                <a:srgbClr val="FFF2CF"/>
              </a:solidFill>
              <a:latin typeface="Formular"/>
              <a:cs typeface="Formular"/>
            </a:endParaRPr>
          </a:p>
          <a:p>
            <a:pPr marR="59690" algn="r">
              <a:lnSpc>
                <a:spcPct val="100000"/>
              </a:lnSpc>
              <a:spcBef>
                <a:spcPts val="4890"/>
              </a:spcBef>
            </a:pPr>
            <a:r>
              <a:rPr sz="6150" b="1" spc="20" dirty="0">
                <a:solidFill>
                  <a:srgbClr val="FFF2CF"/>
                </a:solidFill>
                <a:latin typeface="Formular"/>
                <a:cs typeface="Formular"/>
              </a:rPr>
              <a:t>3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D9D46-4B54-B1A9-D820-B0E2D1078885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9BC851-11B8-A7E4-DD8F-3BBD7D523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68EF95-81DC-0A96-1B0F-8A049FCA4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C156B4-2B69-1D24-581E-4CCBF6345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ЗА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КАКОЕ</a:t>
            </a:r>
            <a:r>
              <a:rPr spc="-2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ВРЕМЯ </a:t>
            </a:r>
            <a:r>
              <a:rPr dirty="0">
                <a:solidFill>
                  <a:srgbClr val="FFF2CF"/>
                </a:solidFill>
              </a:rPr>
              <a:t>СВЕТОВОЙ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СИГНАЛ </a:t>
            </a:r>
            <a:r>
              <a:rPr dirty="0">
                <a:solidFill>
                  <a:srgbClr val="FFF2CF"/>
                </a:solidFill>
              </a:rPr>
              <a:t>ДОЙДЕТ</a:t>
            </a:r>
            <a:r>
              <a:rPr spc="-30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ДО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ЛУНЫ?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086"/>
            <a:ext cx="41713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6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СЕКУНД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086"/>
            <a:ext cx="54260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1,3</a:t>
            </a:r>
            <a:r>
              <a:rPr sz="6150" b="1" spc="-3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8710"/>
            <a:ext cx="562038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3,5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8710"/>
            <a:ext cx="54978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0,2</a:t>
            </a:r>
            <a:r>
              <a:rPr sz="6150" b="1" spc="-3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667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7298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7298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7E6078-F5FB-DFC5-033D-B7C3BFC5677D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8362EF1-3C7E-563C-789B-0124261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3F2984F-9277-6DF5-91F3-3B72C6F2E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06C33E-46BB-5CA6-7473-CA1E2EF19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ЗА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КАКОЕ</a:t>
            </a:r>
            <a:r>
              <a:rPr spc="-2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ВРЕМЯ </a:t>
            </a:r>
            <a:r>
              <a:rPr dirty="0">
                <a:solidFill>
                  <a:srgbClr val="FFF2CF"/>
                </a:solidFill>
              </a:rPr>
              <a:t>СВЕТОВОЙ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СИГНАЛ </a:t>
            </a:r>
            <a:r>
              <a:rPr dirty="0">
                <a:solidFill>
                  <a:srgbClr val="FFF2CF"/>
                </a:solidFill>
              </a:rPr>
              <a:t>ДОЙДЕТ</a:t>
            </a:r>
            <a:r>
              <a:rPr spc="-30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ДО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ЛУНЫ?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37561" y="5138086"/>
            <a:ext cx="54260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1,3</a:t>
            </a:r>
            <a:r>
              <a:rPr sz="6150" b="1" spc="-37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8FD900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85246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4C02A0-8E0B-9EFB-1902-3AB1AE3B6293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1CC920-456B-B82D-8FCA-D1D7C9197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404F80-5CD2-B836-DFB8-B1ABA51CD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D7CC62-D907-882D-2FA9-6151CE1FD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87425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ОЛОВЯННЫЙ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ПРИПОЙ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ПРЕДСТАВЛЯЕТ</a:t>
            </a:r>
            <a:r>
              <a:rPr sz="6150" b="1" spc="-3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СОБОЙ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СПЛАВ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ОЛОВА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ЭТИМ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МЕТАЛЛОМ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086"/>
            <a:ext cx="35636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СВИНЕЦ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086"/>
            <a:ext cx="33845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20" dirty="0">
                <a:solidFill>
                  <a:srgbClr val="FFFFFF"/>
                </a:solidFill>
                <a:latin typeface="Formular"/>
                <a:cs typeface="Formular"/>
              </a:rPr>
              <a:t>НАТРИЙ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8710"/>
            <a:ext cx="52050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АЛЮМИНИЙ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8710"/>
            <a:ext cx="40874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65" dirty="0">
                <a:solidFill>
                  <a:srgbClr val="FFFFFF"/>
                </a:solidFill>
                <a:latin typeface="Formular"/>
                <a:cs typeface="Formular"/>
              </a:rPr>
              <a:t>РУБИДИЙ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6673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94" y="6977298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CA15E1-37B4-6D3C-9E0A-AD5B47819583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1C54ED-E062-33BB-8ABE-3F713C83C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F972A1F-5411-2B7E-6A5A-074E09B4E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2508FD-B684-9B7B-1600-04FD4F7BB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87425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ОЛОВЯННЫЙ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ПРИПОЙ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ПРЕДСТАВЛЯЕТ</a:t>
            </a:r>
            <a:r>
              <a:rPr sz="6150" b="1" spc="-3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СОБОЙ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СПЛАВ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ОЛОВА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ЭТИМ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МЕТАЛЛОМ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086"/>
            <a:ext cx="35636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СВИНЕЦ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8457" y="510667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0FA99-2D9C-D7D3-0C89-69EEE1AE0087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AD1D3D-FA7F-D0CF-24E0-C77C76824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C46308-1693-A024-B664-7CA1EABDB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3469FE-5C2C-530E-08E5-9999335C8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68256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FFF2CF"/>
                </a:solidFill>
              </a:rPr>
              <a:t>ТЕМАТИЧЕСКИЙ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224544" y="833510"/>
            <a:ext cx="6757034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1417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</a:t>
            </a:r>
            <a:endParaRPr lang="ru-RU" sz="3300" b="1" spc="-10" dirty="0">
              <a:solidFill>
                <a:srgbClr val="FFFFFF"/>
              </a:solidFill>
              <a:latin typeface="Formular"/>
              <a:cs typeface="Formular"/>
            </a:endParaRPr>
          </a:p>
          <a:p>
            <a:pPr marL="12700" marR="161417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3FD0F9"/>
                </a:solidFill>
                <a:latin typeface="Formular"/>
                <a:cs typeface="Formular"/>
              </a:rPr>
              <a:t>5</a:t>
            </a:r>
            <a:r>
              <a:rPr sz="3300" b="1" spc="-120" dirty="0">
                <a:solidFill>
                  <a:srgbClr val="3FD0F9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3FD0F9"/>
                </a:solidFill>
                <a:latin typeface="Formular"/>
                <a:cs typeface="Formular"/>
              </a:rPr>
              <a:t>ВОПРОСОВ</a:t>
            </a:r>
            <a:r>
              <a:rPr sz="3300" b="1" spc="-114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ОТВЕТЫ</a:t>
            </a:r>
            <a:endParaRPr sz="3300" dirty="0">
              <a:latin typeface="Formular"/>
              <a:cs typeface="Formular"/>
            </a:endParaRPr>
          </a:p>
          <a:p>
            <a:pPr marL="12700">
              <a:lnSpc>
                <a:spcPts val="3954"/>
              </a:lnSpc>
            </a:pP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ОБЪЕДИНЕНЫ</a:t>
            </a:r>
            <a:r>
              <a:rPr sz="330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ОБЩЕЙ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ТЕМОЙ</a:t>
            </a:r>
            <a:endParaRPr sz="3300" dirty="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1481" y="4740876"/>
            <a:ext cx="9043035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3FD0F9"/>
                </a:solidFill>
                <a:latin typeface="Formular"/>
                <a:cs typeface="Formular"/>
              </a:rPr>
              <a:t>30</a:t>
            </a:r>
            <a:r>
              <a:rPr sz="3300" b="1" spc="-95" dirty="0">
                <a:solidFill>
                  <a:srgbClr val="3FD0F9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3FD0F9"/>
                </a:solidFill>
                <a:latin typeface="Formular"/>
                <a:cs typeface="Formular"/>
              </a:rPr>
              <a:t>СЕКУНД</a:t>
            </a:r>
            <a:r>
              <a:rPr sz="3300" b="1" spc="-95" dirty="0">
                <a:solidFill>
                  <a:srgbClr val="3FD0F9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ПРИДУМАТЬ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2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endParaRPr sz="3300" dirty="0">
              <a:latin typeface="Formular"/>
              <a:cs typeface="Formular"/>
            </a:endParaRPr>
          </a:p>
          <a:p>
            <a:pPr marL="12700" marR="1315085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КОМАНДА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3FD0F9"/>
                </a:solidFill>
                <a:latin typeface="Formular"/>
                <a:cs typeface="Formular"/>
              </a:rPr>
              <a:t>1</a:t>
            </a:r>
            <a:r>
              <a:rPr sz="3300" b="1" spc="-85" dirty="0">
                <a:solidFill>
                  <a:srgbClr val="3FD0F9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3FD0F9"/>
                </a:solidFill>
                <a:latin typeface="Formular"/>
                <a:cs typeface="Formular"/>
              </a:rPr>
              <a:t>БАЛЛ</a:t>
            </a:r>
            <a:endParaRPr sz="330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F8CE7B-CE69-ADAC-1E5A-E5AA28060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286" y="5600407"/>
            <a:ext cx="5133513" cy="53105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9B23EC-EE5C-36FB-5CEB-0EA0349E660D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BBA9BF-479C-9DA6-D344-43F9D7D82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F78F1D-8930-7F87-333B-800DBC39F1F9}"/>
              </a:ext>
            </a:extLst>
          </p:cNvPr>
          <p:cNvSpPr txBox="1"/>
          <p:nvPr/>
        </p:nvSpPr>
        <p:spPr>
          <a:xfrm>
            <a:off x="151758" y="2950997"/>
            <a:ext cx="6495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6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6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3B32A35-A07F-4FFA-6DAA-EEF974E3B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74" y="8128976"/>
            <a:ext cx="5321127" cy="31390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06140C2-E531-9076-804C-8CF9BF1002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5850" y="8807698"/>
            <a:ext cx="2675180" cy="153680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60355" cy="6637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СДЕЛАЛ ПРЕДПРИИМЧИВЫЙ </a:t>
            </a:r>
            <a:r>
              <a:rPr sz="6150" b="1" spc="-120" dirty="0">
                <a:solidFill>
                  <a:srgbClr val="FFF2CF"/>
                </a:solidFill>
                <a:latin typeface="Formular"/>
                <a:cs typeface="Formular"/>
              </a:rPr>
              <a:t>ГОЛЛАНДЕЦ</a:t>
            </a:r>
            <a:r>
              <a:rPr sz="6150" b="1" spc="-2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0" dirty="0">
                <a:solidFill>
                  <a:srgbClr val="FFF2CF"/>
                </a:solidFill>
                <a:latin typeface="Formular"/>
                <a:cs typeface="Formular"/>
              </a:rPr>
              <a:t>БАРТ</a:t>
            </a:r>
            <a:r>
              <a:rPr sz="6150" b="1" spc="-5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45" dirty="0">
                <a:solidFill>
                  <a:srgbClr val="FFF2CF"/>
                </a:solidFill>
                <a:latin typeface="Formular"/>
                <a:cs typeface="Formular"/>
              </a:rPr>
              <a:t>ЯНСЕН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ЧУЧЕЛА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СВОЕГО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КОТА,</a:t>
            </a:r>
            <a:r>
              <a:rPr sz="6150" b="1" spc="-4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ЧЕТЫРЕХ </a:t>
            </a:r>
            <a:r>
              <a:rPr sz="6150" b="1" spc="65" dirty="0">
                <a:solidFill>
                  <a:srgbClr val="FFF2CF"/>
                </a:solidFill>
                <a:latin typeface="Formular"/>
                <a:cs typeface="Formular"/>
              </a:rPr>
              <a:t>ДВИ</a:t>
            </a:r>
            <a:r>
              <a:rPr sz="6150" b="1" spc="-470" dirty="0">
                <a:solidFill>
                  <a:srgbClr val="FFF2CF"/>
                </a:solidFill>
                <a:latin typeface="Formular"/>
                <a:cs typeface="Formular"/>
              </a:rPr>
              <a:t>Г</a:t>
            </a:r>
            <a:r>
              <a:rPr sz="6150" b="1" spc="-245" dirty="0">
                <a:solidFill>
                  <a:srgbClr val="FFF2CF"/>
                </a:solidFill>
                <a:latin typeface="Formular"/>
                <a:cs typeface="Formular"/>
              </a:rPr>
              <a:t>А</a:t>
            </a:r>
            <a:r>
              <a:rPr sz="6150" b="1" spc="65" dirty="0">
                <a:solidFill>
                  <a:srgbClr val="FFF2CF"/>
                </a:solidFill>
                <a:latin typeface="Formular"/>
                <a:cs typeface="Formular"/>
              </a:rPr>
              <a:t>ТЕЛЕЙ,</a:t>
            </a:r>
            <a:r>
              <a:rPr sz="6150" b="1" spc="-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АККУМУЛЯТОРА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ПРОЧИХ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ДЕТАЛЕЙ?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3FD0F9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DB0C4-912C-5678-FE4A-D329658CE993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BF4A66-2A5D-643D-DAA4-377076A1C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3D5891-4C17-85DD-BFA4-BD89CCB7F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74" y="8128976"/>
            <a:ext cx="5321127" cy="31390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48E9E0-D465-8D83-8DA2-7FCBEAC4C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850" y="8807698"/>
            <a:ext cx="2675180" cy="153680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24019" y="715970"/>
            <a:ext cx="10460355" cy="6637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СДЕЛАЛ ПРЕДПРИИМЧИВЫЙ </a:t>
            </a:r>
            <a:r>
              <a:rPr sz="6150" b="1" spc="-120" dirty="0">
                <a:solidFill>
                  <a:srgbClr val="FFF2CF"/>
                </a:solidFill>
                <a:latin typeface="Formular"/>
                <a:cs typeface="Formular"/>
              </a:rPr>
              <a:t>ГОЛЛАНДЕЦ</a:t>
            </a:r>
            <a:r>
              <a:rPr sz="6150" b="1" spc="-2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0" dirty="0">
                <a:solidFill>
                  <a:srgbClr val="FFF2CF"/>
                </a:solidFill>
                <a:latin typeface="Formular"/>
                <a:cs typeface="Formular"/>
              </a:rPr>
              <a:t>БАРТ</a:t>
            </a:r>
            <a:r>
              <a:rPr sz="6150" b="1" spc="-5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45" dirty="0">
                <a:solidFill>
                  <a:srgbClr val="FFF2CF"/>
                </a:solidFill>
                <a:latin typeface="Formular"/>
                <a:cs typeface="Formular"/>
              </a:rPr>
              <a:t>ЯНСЕН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ЧУЧЕЛА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СВОЕГО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КОТА,</a:t>
            </a:r>
            <a:r>
              <a:rPr sz="6150" b="1" spc="-4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ЧЕТЫРЕХ </a:t>
            </a:r>
            <a:r>
              <a:rPr sz="6150" b="1" spc="65" dirty="0">
                <a:solidFill>
                  <a:srgbClr val="FFF2CF"/>
                </a:solidFill>
                <a:latin typeface="Formular"/>
                <a:cs typeface="Formular"/>
              </a:rPr>
              <a:t>ДВИ</a:t>
            </a:r>
            <a:r>
              <a:rPr sz="6150" b="1" spc="-470" dirty="0">
                <a:solidFill>
                  <a:srgbClr val="FFF2CF"/>
                </a:solidFill>
                <a:latin typeface="Formular"/>
                <a:cs typeface="Formular"/>
              </a:rPr>
              <a:t>Г</a:t>
            </a:r>
            <a:r>
              <a:rPr sz="6150" b="1" spc="-245" dirty="0">
                <a:solidFill>
                  <a:srgbClr val="FFF2CF"/>
                </a:solidFill>
                <a:latin typeface="Formular"/>
                <a:cs typeface="Formular"/>
              </a:rPr>
              <a:t>А</a:t>
            </a:r>
            <a:r>
              <a:rPr sz="6150" b="1" spc="65" dirty="0">
                <a:solidFill>
                  <a:srgbClr val="FFF2CF"/>
                </a:solidFill>
                <a:latin typeface="Formular"/>
                <a:cs typeface="Formular"/>
              </a:rPr>
              <a:t>ТЕЛЕЙ,</a:t>
            </a:r>
            <a:r>
              <a:rPr sz="6150" b="1" spc="-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АККУМУЛЯТОРА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ПРОЧИХ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ДЕТАЛЕЙ?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3FD0F9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pic>
        <p:nvPicPr>
          <p:cNvPr id="16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8021771F-9417-1D77-229C-9FA9DD6CB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2A9237-7317-E610-CEDE-CC36476720DD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B16E0E-9BC7-6658-C934-EEB13BE3CA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1883F5-452F-1B17-DAB7-CB3D1C2651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574" y="8128976"/>
            <a:ext cx="5321127" cy="31390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B850E0-FCFD-27B1-F6AA-CBC9C12EE9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5850" y="8807698"/>
            <a:ext cx="2675180" cy="1536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1268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23291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СЕЙЧАС НАЗЫВАЕТСЯ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ДАННОЕ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ИЗОБРЕТЕНИЕ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ЛЕОНАРДО</a:t>
            </a:r>
            <a:r>
              <a:rPr sz="6150" b="1" spc="-1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ДА</a:t>
            </a:r>
            <a:r>
              <a:rPr sz="6150" b="1" spc="-1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ВИНЧИ?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3FD0F9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4861542"/>
            <a:ext cx="14420670" cy="5780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FC8D28-DBA8-8882-9017-18AA34105F94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9F75D4-8905-F56E-ADEA-F6C06688F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A31263-5EB7-7DE8-8D99-ABEBE13E0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6541" y="5791622"/>
            <a:ext cx="2675180" cy="15368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78440"/>
            <a:ext cx="20104100" cy="8230234"/>
          </a:xfrm>
          <a:custGeom>
            <a:avLst/>
            <a:gdLst/>
            <a:ahLst/>
            <a:cxnLst/>
            <a:rect l="l" t="t" r="r" b="b"/>
            <a:pathLst>
              <a:path w="20104100" h="8230234">
                <a:moveTo>
                  <a:pt x="0" y="8230115"/>
                </a:moveTo>
                <a:lnTo>
                  <a:pt x="20104099" y="8230115"/>
                </a:lnTo>
                <a:lnTo>
                  <a:pt x="20104099" y="0"/>
                </a:lnTo>
                <a:lnTo>
                  <a:pt x="0" y="0"/>
                </a:lnTo>
                <a:lnTo>
                  <a:pt x="0" y="8230115"/>
                </a:lnTo>
                <a:close/>
              </a:path>
            </a:pathLst>
          </a:custGeom>
          <a:solidFill>
            <a:srgbClr val="CA5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3078480"/>
            <a:chOff x="0" y="0"/>
            <a:chExt cx="20104100" cy="307848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0104100" cy="5715"/>
            </a:xfrm>
            <a:custGeom>
              <a:avLst/>
              <a:gdLst/>
              <a:ahLst/>
              <a:cxnLst/>
              <a:rect l="l" t="t" r="r" b="b"/>
              <a:pathLst>
                <a:path w="20104100" h="5715">
                  <a:moveTo>
                    <a:pt x="0" y="5235"/>
                  </a:moveTo>
                  <a:lnTo>
                    <a:pt x="20104099" y="5235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52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5" y="5235"/>
              <a:ext cx="20093940" cy="3073400"/>
            </a:xfrm>
            <a:custGeom>
              <a:avLst/>
              <a:gdLst/>
              <a:ahLst/>
              <a:cxnLst/>
              <a:rect l="l" t="t" r="r" b="b"/>
              <a:pathLst>
                <a:path w="20093940" h="3073400">
                  <a:moveTo>
                    <a:pt x="20093629" y="0"/>
                  </a:moveTo>
                  <a:lnTo>
                    <a:pt x="0" y="0"/>
                  </a:lnTo>
                  <a:lnTo>
                    <a:pt x="0" y="3073204"/>
                  </a:lnTo>
                  <a:lnTo>
                    <a:pt x="20093629" y="3073204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9679" y="708550"/>
            <a:ext cx="1156906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383D6F"/>
                </a:solidFill>
              </a:rPr>
              <a:t>ПРАВИЛА</a:t>
            </a:r>
            <a:r>
              <a:rPr spc="-185" dirty="0">
                <a:solidFill>
                  <a:srgbClr val="383D6F"/>
                </a:solidFill>
              </a:rPr>
              <a:t> </a:t>
            </a:r>
            <a:r>
              <a:rPr dirty="0">
                <a:solidFill>
                  <a:srgbClr val="383D6F"/>
                </a:solidFill>
              </a:rPr>
              <a:t>И</a:t>
            </a:r>
            <a:r>
              <a:rPr spc="-180" dirty="0">
                <a:solidFill>
                  <a:srgbClr val="383D6F"/>
                </a:solidFill>
              </a:rPr>
              <a:t> </a:t>
            </a:r>
            <a:r>
              <a:rPr spc="-10" dirty="0">
                <a:solidFill>
                  <a:srgbClr val="383D6F"/>
                </a:solidFill>
              </a:rPr>
              <a:t>ОСОБЕННОСТИ КВИЗА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327725" y="4208762"/>
            <a:ext cx="11687810" cy="5554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ПОЛНОСТЬЮ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ОНЛАЙН-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ФОРМАТ</a:t>
            </a:r>
            <a:endParaRPr sz="3300" dirty="0">
              <a:latin typeface="Formular"/>
              <a:cs typeface="Formular"/>
            </a:endParaRPr>
          </a:p>
          <a:p>
            <a:pPr marL="12700" marR="1915160">
              <a:lnSpc>
                <a:spcPts val="7909"/>
              </a:lnSpc>
              <a:spcBef>
                <a:spcPts val="930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ВАС</a:t>
            </a:r>
            <a:r>
              <a:rPr sz="3300" b="1" spc="-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ЖДЕТ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5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РАУНДОВ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ПО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5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ВОПРОСОВ</a:t>
            </a:r>
            <a:r>
              <a:rPr sz="3300" b="1" spc="8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ВСЕ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РАУНДЫ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ОБЪЕДИНЕНЫ</a:t>
            </a:r>
            <a:r>
              <a:rPr sz="3300" b="1" spc="-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ОБЩЕЙ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ТЕМОЙ</a:t>
            </a:r>
            <a:endParaRPr sz="3300" dirty="0">
              <a:latin typeface="Formular"/>
              <a:cs typeface="Formular"/>
            </a:endParaRPr>
          </a:p>
          <a:p>
            <a:pPr marL="12700">
              <a:lnSpc>
                <a:spcPts val="3040"/>
              </a:lnSpc>
            </a:pP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«ЕСТЕСТВЕННЫЕ</a:t>
            </a:r>
            <a:r>
              <a:rPr sz="3300" b="1" spc="-1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НАУКИ»</a:t>
            </a:r>
            <a:endParaRPr sz="3300" dirty="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 dirty="0"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ПРОСИМ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ИЗБЕГАТЬ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ПОМОЩИ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45" dirty="0">
                <a:solidFill>
                  <a:srgbClr val="FFFFFF"/>
                </a:solidFill>
                <a:latin typeface="Formular"/>
                <a:cs typeface="Formular"/>
              </a:rPr>
              <a:t>ГАДЖЕТОВ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И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ПРОЧИХ </a:t>
            </a:r>
            <a:r>
              <a:rPr sz="3300" b="1" spc="-45" dirty="0">
                <a:solidFill>
                  <a:srgbClr val="FFFFFF"/>
                </a:solidFill>
                <a:latin typeface="Formular"/>
                <a:cs typeface="Formular"/>
              </a:rPr>
              <a:t>ВСПОМОГАТЕЛЬНЫХ</a:t>
            </a:r>
            <a:r>
              <a:rPr sz="3300" b="1" spc="-1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СРЕДСТВ</a:t>
            </a:r>
            <a:endParaRPr sz="3300" dirty="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НАСЛАЖДАЙТЕСЬ!</a:t>
            </a:r>
            <a:endParaRPr sz="3300" dirty="0">
              <a:latin typeface="Formular"/>
              <a:cs typeface="Formular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7411796" y="916118"/>
            <a:ext cx="1750060" cy="589915"/>
            <a:chOff x="17411796" y="916118"/>
            <a:chExt cx="1750060" cy="589915"/>
          </a:xfrm>
        </p:grpSpPr>
        <p:sp>
          <p:nvSpPr>
            <p:cNvPr id="19" name="object 19"/>
            <p:cNvSpPr/>
            <p:nvPr/>
          </p:nvSpPr>
          <p:spPr>
            <a:xfrm>
              <a:off x="17416526" y="1252848"/>
              <a:ext cx="1158875" cy="253365"/>
            </a:xfrm>
            <a:custGeom>
              <a:avLst/>
              <a:gdLst/>
              <a:ahLst/>
              <a:cxnLst/>
              <a:rect l="l" t="t" r="r" b="b"/>
              <a:pathLst>
                <a:path w="1158875" h="253365">
                  <a:moveTo>
                    <a:pt x="221145" y="0"/>
                  </a:moveTo>
                  <a:lnTo>
                    <a:pt x="167487" y="0"/>
                  </a:lnTo>
                  <a:lnTo>
                    <a:pt x="167487" y="99060"/>
                  </a:lnTo>
                  <a:lnTo>
                    <a:pt x="53670" y="99060"/>
                  </a:lnTo>
                  <a:lnTo>
                    <a:pt x="53670" y="0"/>
                  </a:lnTo>
                  <a:lnTo>
                    <a:pt x="0" y="0"/>
                  </a:lnTo>
                  <a:lnTo>
                    <a:pt x="0" y="99060"/>
                  </a:lnTo>
                  <a:lnTo>
                    <a:pt x="0" y="147320"/>
                  </a:lnTo>
                  <a:lnTo>
                    <a:pt x="0" y="252730"/>
                  </a:lnTo>
                  <a:lnTo>
                    <a:pt x="53670" y="252730"/>
                  </a:lnTo>
                  <a:lnTo>
                    <a:pt x="53670" y="147320"/>
                  </a:lnTo>
                  <a:lnTo>
                    <a:pt x="167487" y="147320"/>
                  </a:lnTo>
                  <a:lnTo>
                    <a:pt x="167487" y="252730"/>
                  </a:lnTo>
                  <a:lnTo>
                    <a:pt x="221145" y="252730"/>
                  </a:lnTo>
                  <a:lnTo>
                    <a:pt x="221145" y="147320"/>
                  </a:lnTo>
                  <a:lnTo>
                    <a:pt x="221145" y="99060"/>
                  </a:lnTo>
                  <a:lnTo>
                    <a:pt x="221145" y="0"/>
                  </a:lnTo>
                  <a:close/>
                </a:path>
                <a:path w="1158875" h="253365">
                  <a:moveTo>
                    <a:pt x="482638" y="252882"/>
                  </a:moveTo>
                  <a:lnTo>
                    <a:pt x="460438" y="184531"/>
                  </a:lnTo>
                  <a:lnTo>
                    <a:pt x="445490" y="138493"/>
                  </a:lnTo>
                  <a:lnTo>
                    <a:pt x="416966" y="50647"/>
                  </a:lnTo>
                  <a:lnTo>
                    <a:pt x="400519" y="0"/>
                  </a:lnTo>
                  <a:lnTo>
                    <a:pt x="392950" y="0"/>
                  </a:lnTo>
                  <a:lnTo>
                    <a:pt x="392950" y="138493"/>
                  </a:lnTo>
                  <a:lnTo>
                    <a:pt x="323075" y="138493"/>
                  </a:lnTo>
                  <a:lnTo>
                    <a:pt x="350088" y="50647"/>
                  </a:lnTo>
                  <a:lnTo>
                    <a:pt x="365937" y="50647"/>
                  </a:lnTo>
                  <a:lnTo>
                    <a:pt x="392950" y="138493"/>
                  </a:lnTo>
                  <a:lnTo>
                    <a:pt x="392950" y="0"/>
                  </a:lnTo>
                  <a:lnTo>
                    <a:pt x="317322" y="0"/>
                  </a:lnTo>
                  <a:lnTo>
                    <a:pt x="235559" y="252882"/>
                  </a:lnTo>
                  <a:lnTo>
                    <a:pt x="288505" y="252882"/>
                  </a:lnTo>
                  <a:lnTo>
                    <a:pt x="309397" y="184531"/>
                  </a:lnTo>
                  <a:lnTo>
                    <a:pt x="407365" y="184531"/>
                  </a:lnTo>
                  <a:lnTo>
                    <a:pt x="428244" y="252882"/>
                  </a:lnTo>
                  <a:lnTo>
                    <a:pt x="482638" y="252882"/>
                  </a:lnTo>
                  <a:close/>
                </a:path>
                <a:path w="1158875" h="253365">
                  <a:moveTo>
                    <a:pt x="683971" y="0"/>
                  </a:moveTo>
                  <a:lnTo>
                    <a:pt x="629589" y="0"/>
                  </a:lnTo>
                  <a:lnTo>
                    <a:pt x="575195" y="113347"/>
                  </a:lnTo>
                  <a:lnTo>
                    <a:pt x="565111" y="113347"/>
                  </a:lnTo>
                  <a:lnTo>
                    <a:pt x="504964" y="0"/>
                  </a:lnTo>
                  <a:lnTo>
                    <a:pt x="448779" y="0"/>
                  </a:lnTo>
                  <a:lnTo>
                    <a:pt x="543864" y="177088"/>
                  </a:lnTo>
                  <a:lnTo>
                    <a:pt x="507136" y="252882"/>
                  </a:lnTo>
                  <a:lnTo>
                    <a:pt x="560793" y="252882"/>
                  </a:lnTo>
                  <a:lnTo>
                    <a:pt x="683971" y="0"/>
                  </a:lnTo>
                  <a:close/>
                </a:path>
                <a:path w="1158875" h="253365">
                  <a:moveTo>
                    <a:pt x="1158684" y="252882"/>
                  </a:moveTo>
                  <a:lnTo>
                    <a:pt x="1136484" y="184531"/>
                  </a:lnTo>
                  <a:lnTo>
                    <a:pt x="1121537" y="138493"/>
                  </a:lnTo>
                  <a:lnTo>
                    <a:pt x="1093012" y="50647"/>
                  </a:lnTo>
                  <a:lnTo>
                    <a:pt x="1076553" y="0"/>
                  </a:lnTo>
                  <a:lnTo>
                    <a:pt x="1068997" y="0"/>
                  </a:lnTo>
                  <a:lnTo>
                    <a:pt x="1068997" y="138493"/>
                  </a:lnTo>
                  <a:lnTo>
                    <a:pt x="999121" y="138493"/>
                  </a:lnTo>
                  <a:lnTo>
                    <a:pt x="1026147" y="50647"/>
                  </a:lnTo>
                  <a:lnTo>
                    <a:pt x="1041996" y="50647"/>
                  </a:lnTo>
                  <a:lnTo>
                    <a:pt x="1068997" y="138493"/>
                  </a:lnTo>
                  <a:lnTo>
                    <a:pt x="1068997" y="0"/>
                  </a:lnTo>
                  <a:lnTo>
                    <a:pt x="993368" y="0"/>
                  </a:lnTo>
                  <a:lnTo>
                    <a:pt x="914692" y="243332"/>
                  </a:lnTo>
                  <a:lnTo>
                    <a:pt x="858304" y="122897"/>
                  </a:lnTo>
                  <a:lnTo>
                    <a:pt x="915924" y="0"/>
                  </a:lnTo>
                  <a:lnTo>
                    <a:pt x="860463" y="0"/>
                  </a:lnTo>
                  <a:lnTo>
                    <a:pt x="813282" y="98818"/>
                  </a:lnTo>
                  <a:lnTo>
                    <a:pt x="752398" y="98818"/>
                  </a:lnTo>
                  <a:lnTo>
                    <a:pt x="752398" y="0"/>
                  </a:lnTo>
                  <a:lnTo>
                    <a:pt x="698741" y="0"/>
                  </a:lnTo>
                  <a:lnTo>
                    <a:pt x="698741" y="252882"/>
                  </a:lnTo>
                  <a:lnTo>
                    <a:pt x="752398" y="252882"/>
                  </a:lnTo>
                  <a:lnTo>
                    <a:pt x="752398" y="146634"/>
                  </a:lnTo>
                  <a:lnTo>
                    <a:pt x="813638" y="146634"/>
                  </a:lnTo>
                  <a:lnTo>
                    <a:pt x="863688" y="252882"/>
                  </a:lnTo>
                  <a:lnTo>
                    <a:pt x="911606" y="252882"/>
                  </a:lnTo>
                  <a:lnTo>
                    <a:pt x="919175" y="252882"/>
                  </a:lnTo>
                  <a:lnTo>
                    <a:pt x="964552" y="252882"/>
                  </a:lnTo>
                  <a:lnTo>
                    <a:pt x="985443" y="184531"/>
                  </a:lnTo>
                  <a:lnTo>
                    <a:pt x="1083411" y="184531"/>
                  </a:lnTo>
                  <a:lnTo>
                    <a:pt x="1104290" y="252882"/>
                  </a:lnTo>
                  <a:lnTo>
                    <a:pt x="1158684" y="2528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57472" y="1253252"/>
              <a:ext cx="504247" cy="25273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11796" y="916118"/>
              <a:ext cx="1326804" cy="260940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2429958" y="4168122"/>
            <a:ext cx="591820" cy="591820"/>
          </a:xfrm>
          <a:custGeom>
            <a:avLst/>
            <a:gdLst/>
            <a:ahLst/>
            <a:cxnLst/>
            <a:rect l="l" t="t" r="r" b="b"/>
            <a:pathLst>
              <a:path w="591819" h="591820">
                <a:moveTo>
                  <a:pt x="316637" y="0"/>
                </a:moveTo>
                <a:lnTo>
                  <a:pt x="270457" y="413"/>
                </a:lnTo>
                <a:lnTo>
                  <a:pt x="225332" y="7899"/>
                </a:lnTo>
                <a:lnTo>
                  <a:pt x="182065" y="22124"/>
                </a:lnTo>
                <a:lnTo>
                  <a:pt x="141461" y="42754"/>
                </a:lnTo>
                <a:lnTo>
                  <a:pt x="104321" y="69456"/>
                </a:lnTo>
                <a:lnTo>
                  <a:pt x="71451" y="101896"/>
                </a:lnTo>
                <a:lnTo>
                  <a:pt x="43651" y="139740"/>
                </a:lnTo>
                <a:lnTo>
                  <a:pt x="21727" y="182654"/>
                </a:lnTo>
                <a:lnTo>
                  <a:pt x="6993" y="228533"/>
                </a:lnTo>
                <a:lnTo>
                  <a:pt x="0" y="274964"/>
                </a:lnTo>
                <a:lnTo>
                  <a:pt x="412" y="321144"/>
                </a:lnTo>
                <a:lnTo>
                  <a:pt x="7898" y="366268"/>
                </a:lnTo>
                <a:lnTo>
                  <a:pt x="22123" y="409535"/>
                </a:lnTo>
                <a:lnTo>
                  <a:pt x="42752" y="450139"/>
                </a:lnTo>
                <a:lnTo>
                  <a:pt x="69453" y="487278"/>
                </a:lnTo>
                <a:lnTo>
                  <a:pt x="101891" y="520149"/>
                </a:lnTo>
                <a:lnTo>
                  <a:pt x="139733" y="547946"/>
                </a:lnTo>
                <a:lnTo>
                  <a:pt x="182644" y="569868"/>
                </a:lnTo>
                <a:lnTo>
                  <a:pt x="228525" y="584604"/>
                </a:lnTo>
                <a:lnTo>
                  <a:pt x="274959" y="591599"/>
                </a:lnTo>
                <a:lnTo>
                  <a:pt x="321140" y="591187"/>
                </a:lnTo>
                <a:lnTo>
                  <a:pt x="366266" y="583701"/>
                </a:lnTo>
                <a:lnTo>
                  <a:pt x="409534" y="569476"/>
                </a:lnTo>
                <a:lnTo>
                  <a:pt x="450139" y="548846"/>
                </a:lnTo>
                <a:lnTo>
                  <a:pt x="487278" y="522144"/>
                </a:lnTo>
                <a:lnTo>
                  <a:pt x="520149" y="489705"/>
                </a:lnTo>
                <a:lnTo>
                  <a:pt x="547946" y="451863"/>
                </a:lnTo>
                <a:lnTo>
                  <a:pt x="560539" y="427212"/>
                </a:lnTo>
                <a:lnTo>
                  <a:pt x="296833" y="427212"/>
                </a:lnTo>
                <a:lnTo>
                  <a:pt x="245647" y="417275"/>
                </a:lnTo>
                <a:lnTo>
                  <a:pt x="202361" y="388212"/>
                </a:lnTo>
                <a:lnTo>
                  <a:pt x="174504" y="346210"/>
                </a:lnTo>
                <a:lnTo>
                  <a:pt x="164389" y="296833"/>
                </a:lnTo>
                <a:lnTo>
                  <a:pt x="174330" y="245647"/>
                </a:lnTo>
                <a:lnTo>
                  <a:pt x="203392" y="202361"/>
                </a:lnTo>
                <a:lnTo>
                  <a:pt x="245391" y="174504"/>
                </a:lnTo>
                <a:lnTo>
                  <a:pt x="294763" y="164389"/>
                </a:lnTo>
                <a:lnTo>
                  <a:pt x="560492" y="164389"/>
                </a:lnTo>
                <a:lnTo>
                  <a:pt x="548843" y="141461"/>
                </a:lnTo>
                <a:lnTo>
                  <a:pt x="522142" y="104321"/>
                </a:lnTo>
                <a:lnTo>
                  <a:pt x="489704" y="71450"/>
                </a:lnTo>
                <a:lnTo>
                  <a:pt x="451862" y="43651"/>
                </a:lnTo>
                <a:lnTo>
                  <a:pt x="408951" y="21727"/>
                </a:lnTo>
                <a:lnTo>
                  <a:pt x="363070" y="6993"/>
                </a:lnTo>
                <a:lnTo>
                  <a:pt x="316637" y="0"/>
                </a:lnTo>
                <a:close/>
              </a:path>
              <a:path w="591819" h="591820">
                <a:moveTo>
                  <a:pt x="560492" y="164389"/>
                </a:moveTo>
                <a:lnTo>
                  <a:pt x="294763" y="164389"/>
                </a:lnTo>
                <a:lnTo>
                  <a:pt x="345948" y="174330"/>
                </a:lnTo>
                <a:lnTo>
                  <a:pt x="389234" y="203394"/>
                </a:lnTo>
                <a:lnTo>
                  <a:pt x="417091" y="245395"/>
                </a:lnTo>
                <a:lnTo>
                  <a:pt x="427206" y="294768"/>
                </a:lnTo>
                <a:lnTo>
                  <a:pt x="417265" y="345948"/>
                </a:lnTo>
                <a:lnTo>
                  <a:pt x="388207" y="389238"/>
                </a:lnTo>
                <a:lnTo>
                  <a:pt x="346208" y="417096"/>
                </a:lnTo>
                <a:lnTo>
                  <a:pt x="296833" y="427212"/>
                </a:lnTo>
                <a:lnTo>
                  <a:pt x="560539" y="427212"/>
                </a:lnTo>
                <a:lnTo>
                  <a:pt x="569868" y="408951"/>
                </a:lnTo>
                <a:lnTo>
                  <a:pt x="584602" y="363070"/>
                </a:lnTo>
                <a:lnTo>
                  <a:pt x="591596" y="316637"/>
                </a:lnTo>
                <a:lnTo>
                  <a:pt x="591183" y="270457"/>
                </a:lnTo>
                <a:lnTo>
                  <a:pt x="583697" y="225332"/>
                </a:lnTo>
                <a:lnTo>
                  <a:pt x="569472" y="182065"/>
                </a:lnTo>
                <a:lnTo>
                  <a:pt x="560492" y="164389"/>
                </a:lnTo>
                <a:close/>
              </a:path>
            </a:pathLst>
          </a:custGeom>
          <a:solidFill>
            <a:srgbClr val="FFF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29958" y="5204740"/>
            <a:ext cx="591820" cy="591820"/>
          </a:xfrm>
          <a:custGeom>
            <a:avLst/>
            <a:gdLst/>
            <a:ahLst/>
            <a:cxnLst/>
            <a:rect l="l" t="t" r="r" b="b"/>
            <a:pathLst>
              <a:path w="591819" h="591820">
                <a:moveTo>
                  <a:pt x="316637" y="0"/>
                </a:moveTo>
                <a:lnTo>
                  <a:pt x="270457" y="413"/>
                </a:lnTo>
                <a:lnTo>
                  <a:pt x="225332" y="7899"/>
                </a:lnTo>
                <a:lnTo>
                  <a:pt x="182065" y="22124"/>
                </a:lnTo>
                <a:lnTo>
                  <a:pt x="141461" y="42754"/>
                </a:lnTo>
                <a:lnTo>
                  <a:pt x="104321" y="69456"/>
                </a:lnTo>
                <a:lnTo>
                  <a:pt x="71451" y="101896"/>
                </a:lnTo>
                <a:lnTo>
                  <a:pt x="43651" y="139740"/>
                </a:lnTo>
                <a:lnTo>
                  <a:pt x="21727" y="182654"/>
                </a:lnTo>
                <a:lnTo>
                  <a:pt x="6993" y="228533"/>
                </a:lnTo>
                <a:lnTo>
                  <a:pt x="0" y="274964"/>
                </a:lnTo>
                <a:lnTo>
                  <a:pt x="412" y="321144"/>
                </a:lnTo>
                <a:lnTo>
                  <a:pt x="7898" y="366268"/>
                </a:lnTo>
                <a:lnTo>
                  <a:pt x="22123" y="409535"/>
                </a:lnTo>
                <a:lnTo>
                  <a:pt x="42752" y="450139"/>
                </a:lnTo>
                <a:lnTo>
                  <a:pt x="69453" y="487278"/>
                </a:lnTo>
                <a:lnTo>
                  <a:pt x="101891" y="520149"/>
                </a:lnTo>
                <a:lnTo>
                  <a:pt x="139733" y="547946"/>
                </a:lnTo>
                <a:lnTo>
                  <a:pt x="182644" y="569868"/>
                </a:lnTo>
                <a:lnTo>
                  <a:pt x="228525" y="584604"/>
                </a:lnTo>
                <a:lnTo>
                  <a:pt x="274959" y="591599"/>
                </a:lnTo>
                <a:lnTo>
                  <a:pt x="321140" y="591187"/>
                </a:lnTo>
                <a:lnTo>
                  <a:pt x="366266" y="583701"/>
                </a:lnTo>
                <a:lnTo>
                  <a:pt x="409534" y="569476"/>
                </a:lnTo>
                <a:lnTo>
                  <a:pt x="450139" y="548846"/>
                </a:lnTo>
                <a:lnTo>
                  <a:pt x="487278" y="522144"/>
                </a:lnTo>
                <a:lnTo>
                  <a:pt x="520149" y="489705"/>
                </a:lnTo>
                <a:lnTo>
                  <a:pt x="547946" y="451863"/>
                </a:lnTo>
                <a:lnTo>
                  <a:pt x="560539" y="427212"/>
                </a:lnTo>
                <a:lnTo>
                  <a:pt x="296833" y="427212"/>
                </a:lnTo>
                <a:lnTo>
                  <a:pt x="245647" y="417275"/>
                </a:lnTo>
                <a:lnTo>
                  <a:pt x="202361" y="388212"/>
                </a:lnTo>
                <a:lnTo>
                  <a:pt x="174504" y="346210"/>
                </a:lnTo>
                <a:lnTo>
                  <a:pt x="164389" y="296833"/>
                </a:lnTo>
                <a:lnTo>
                  <a:pt x="174330" y="245647"/>
                </a:lnTo>
                <a:lnTo>
                  <a:pt x="203392" y="202361"/>
                </a:lnTo>
                <a:lnTo>
                  <a:pt x="245391" y="174504"/>
                </a:lnTo>
                <a:lnTo>
                  <a:pt x="294763" y="164389"/>
                </a:lnTo>
                <a:lnTo>
                  <a:pt x="560492" y="164389"/>
                </a:lnTo>
                <a:lnTo>
                  <a:pt x="548843" y="141461"/>
                </a:lnTo>
                <a:lnTo>
                  <a:pt x="522142" y="104321"/>
                </a:lnTo>
                <a:lnTo>
                  <a:pt x="489704" y="71450"/>
                </a:lnTo>
                <a:lnTo>
                  <a:pt x="451862" y="43651"/>
                </a:lnTo>
                <a:lnTo>
                  <a:pt x="408951" y="21727"/>
                </a:lnTo>
                <a:lnTo>
                  <a:pt x="363070" y="6993"/>
                </a:lnTo>
                <a:lnTo>
                  <a:pt x="316637" y="0"/>
                </a:lnTo>
                <a:close/>
              </a:path>
              <a:path w="591819" h="591820">
                <a:moveTo>
                  <a:pt x="560492" y="164389"/>
                </a:moveTo>
                <a:lnTo>
                  <a:pt x="294763" y="164389"/>
                </a:lnTo>
                <a:lnTo>
                  <a:pt x="345948" y="174330"/>
                </a:lnTo>
                <a:lnTo>
                  <a:pt x="389234" y="203394"/>
                </a:lnTo>
                <a:lnTo>
                  <a:pt x="417091" y="245395"/>
                </a:lnTo>
                <a:lnTo>
                  <a:pt x="427206" y="294768"/>
                </a:lnTo>
                <a:lnTo>
                  <a:pt x="417265" y="345948"/>
                </a:lnTo>
                <a:lnTo>
                  <a:pt x="388207" y="389238"/>
                </a:lnTo>
                <a:lnTo>
                  <a:pt x="346208" y="417096"/>
                </a:lnTo>
                <a:lnTo>
                  <a:pt x="296833" y="427212"/>
                </a:lnTo>
                <a:lnTo>
                  <a:pt x="560539" y="427212"/>
                </a:lnTo>
                <a:lnTo>
                  <a:pt x="569868" y="408951"/>
                </a:lnTo>
                <a:lnTo>
                  <a:pt x="584602" y="363070"/>
                </a:lnTo>
                <a:lnTo>
                  <a:pt x="591596" y="316637"/>
                </a:lnTo>
                <a:lnTo>
                  <a:pt x="591183" y="270457"/>
                </a:lnTo>
                <a:lnTo>
                  <a:pt x="583697" y="225332"/>
                </a:lnTo>
                <a:lnTo>
                  <a:pt x="569472" y="182065"/>
                </a:lnTo>
                <a:lnTo>
                  <a:pt x="560492" y="164389"/>
                </a:lnTo>
                <a:close/>
              </a:path>
            </a:pathLst>
          </a:custGeom>
          <a:solidFill>
            <a:srgbClr val="FFF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29958" y="6238983"/>
            <a:ext cx="591820" cy="591820"/>
          </a:xfrm>
          <a:custGeom>
            <a:avLst/>
            <a:gdLst/>
            <a:ahLst/>
            <a:cxnLst/>
            <a:rect l="l" t="t" r="r" b="b"/>
            <a:pathLst>
              <a:path w="591819" h="591820">
                <a:moveTo>
                  <a:pt x="316637" y="0"/>
                </a:moveTo>
                <a:lnTo>
                  <a:pt x="270457" y="413"/>
                </a:lnTo>
                <a:lnTo>
                  <a:pt x="225332" y="7899"/>
                </a:lnTo>
                <a:lnTo>
                  <a:pt x="182065" y="22124"/>
                </a:lnTo>
                <a:lnTo>
                  <a:pt x="141461" y="42754"/>
                </a:lnTo>
                <a:lnTo>
                  <a:pt x="104321" y="69456"/>
                </a:lnTo>
                <a:lnTo>
                  <a:pt x="71451" y="101896"/>
                </a:lnTo>
                <a:lnTo>
                  <a:pt x="43651" y="139740"/>
                </a:lnTo>
                <a:lnTo>
                  <a:pt x="21727" y="182654"/>
                </a:lnTo>
                <a:lnTo>
                  <a:pt x="6993" y="228533"/>
                </a:lnTo>
                <a:lnTo>
                  <a:pt x="0" y="274964"/>
                </a:lnTo>
                <a:lnTo>
                  <a:pt x="412" y="321144"/>
                </a:lnTo>
                <a:lnTo>
                  <a:pt x="7898" y="366268"/>
                </a:lnTo>
                <a:lnTo>
                  <a:pt x="22123" y="409535"/>
                </a:lnTo>
                <a:lnTo>
                  <a:pt x="42752" y="450139"/>
                </a:lnTo>
                <a:lnTo>
                  <a:pt x="69453" y="487278"/>
                </a:lnTo>
                <a:lnTo>
                  <a:pt x="101891" y="520149"/>
                </a:lnTo>
                <a:lnTo>
                  <a:pt x="139733" y="547946"/>
                </a:lnTo>
                <a:lnTo>
                  <a:pt x="182644" y="569868"/>
                </a:lnTo>
                <a:lnTo>
                  <a:pt x="228525" y="584604"/>
                </a:lnTo>
                <a:lnTo>
                  <a:pt x="274959" y="591599"/>
                </a:lnTo>
                <a:lnTo>
                  <a:pt x="321140" y="591187"/>
                </a:lnTo>
                <a:lnTo>
                  <a:pt x="366266" y="583701"/>
                </a:lnTo>
                <a:lnTo>
                  <a:pt x="409534" y="569476"/>
                </a:lnTo>
                <a:lnTo>
                  <a:pt x="450139" y="548846"/>
                </a:lnTo>
                <a:lnTo>
                  <a:pt x="487278" y="522144"/>
                </a:lnTo>
                <a:lnTo>
                  <a:pt x="520149" y="489705"/>
                </a:lnTo>
                <a:lnTo>
                  <a:pt x="547946" y="451863"/>
                </a:lnTo>
                <a:lnTo>
                  <a:pt x="560539" y="427212"/>
                </a:lnTo>
                <a:lnTo>
                  <a:pt x="296833" y="427212"/>
                </a:lnTo>
                <a:lnTo>
                  <a:pt x="245647" y="417275"/>
                </a:lnTo>
                <a:lnTo>
                  <a:pt x="202361" y="388212"/>
                </a:lnTo>
                <a:lnTo>
                  <a:pt x="174504" y="346210"/>
                </a:lnTo>
                <a:lnTo>
                  <a:pt x="164389" y="296833"/>
                </a:lnTo>
                <a:lnTo>
                  <a:pt x="174330" y="245647"/>
                </a:lnTo>
                <a:lnTo>
                  <a:pt x="203392" y="202361"/>
                </a:lnTo>
                <a:lnTo>
                  <a:pt x="245391" y="174504"/>
                </a:lnTo>
                <a:lnTo>
                  <a:pt x="294763" y="164389"/>
                </a:lnTo>
                <a:lnTo>
                  <a:pt x="560492" y="164389"/>
                </a:lnTo>
                <a:lnTo>
                  <a:pt x="548843" y="141461"/>
                </a:lnTo>
                <a:lnTo>
                  <a:pt x="522142" y="104321"/>
                </a:lnTo>
                <a:lnTo>
                  <a:pt x="489704" y="71450"/>
                </a:lnTo>
                <a:lnTo>
                  <a:pt x="451862" y="43651"/>
                </a:lnTo>
                <a:lnTo>
                  <a:pt x="408951" y="21727"/>
                </a:lnTo>
                <a:lnTo>
                  <a:pt x="363070" y="6993"/>
                </a:lnTo>
                <a:lnTo>
                  <a:pt x="316637" y="0"/>
                </a:lnTo>
                <a:close/>
              </a:path>
              <a:path w="591819" h="591820">
                <a:moveTo>
                  <a:pt x="560492" y="164389"/>
                </a:moveTo>
                <a:lnTo>
                  <a:pt x="294763" y="164389"/>
                </a:lnTo>
                <a:lnTo>
                  <a:pt x="345948" y="174330"/>
                </a:lnTo>
                <a:lnTo>
                  <a:pt x="389234" y="203394"/>
                </a:lnTo>
                <a:lnTo>
                  <a:pt x="417091" y="245395"/>
                </a:lnTo>
                <a:lnTo>
                  <a:pt x="427206" y="294768"/>
                </a:lnTo>
                <a:lnTo>
                  <a:pt x="417265" y="345948"/>
                </a:lnTo>
                <a:lnTo>
                  <a:pt x="388207" y="389238"/>
                </a:lnTo>
                <a:lnTo>
                  <a:pt x="346208" y="417096"/>
                </a:lnTo>
                <a:lnTo>
                  <a:pt x="296833" y="427212"/>
                </a:lnTo>
                <a:lnTo>
                  <a:pt x="560539" y="427212"/>
                </a:lnTo>
                <a:lnTo>
                  <a:pt x="569868" y="408951"/>
                </a:lnTo>
                <a:lnTo>
                  <a:pt x="584602" y="363070"/>
                </a:lnTo>
                <a:lnTo>
                  <a:pt x="591596" y="316637"/>
                </a:lnTo>
                <a:lnTo>
                  <a:pt x="591183" y="270457"/>
                </a:lnTo>
                <a:lnTo>
                  <a:pt x="583697" y="225332"/>
                </a:lnTo>
                <a:lnTo>
                  <a:pt x="569472" y="182065"/>
                </a:lnTo>
                <a:lnTo>
                  <a:pt x="560492" y="164389"/>
                </a:lnTo>
                <a:close/>
              </a:path>
            </a:pathLst>
          </a:custGeom>
          <a:solidFill>
            <a:srgbClr val="FFF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29958" y="7677633"/>
            <a:ext cx="591820" cy="591820"/>
          </a:xfrm>
          <a:custGeom>
            <a:avLst/>
            <a:gdLst/>
            <a:ahLst/>
            <a:cxnLst/>
            <a:rect l="l" t="t" r="r" b="b"/>
            <a:pathLst>
              <a:path w="591819" h="591820">
                <a:moveTo>
                  <a:pt x="316637" y="0"/>
                </a:moveTo>
                <a:lnTo>
                  <a:pt x="270457" y="413"/>
                </a:lnTo>
                <a:lnTo>
                  <a:pt x="225332" y="7899"/>
                </a:lnTo>
                <a:lnTo>
                  <a:pt x="182065" y="22124"/>
                </a:lnTo>
                <a:lnTo>
                  <a:pt x="141461" y="42754"/>
                </a:lnTo>
                <a:lnTo>
                  <a:pt x="104321" y="69456"/>
                </a:lnTo>
                <a:lnTo>
                  <a:pt x="71451" y="101896"/>
                </a:lnTo>
                <a:lnTo>
                  <a:pt x="43651" y="139740"/>
                </a:lnTo>
                <a:lnTo>
                  <a:pt x="21727" y="182654"/>
                </a:lnTo>
                <a:lnTo>
                  <a:pt x="6993" y="228533"/>
                </a:lnTo>
                <a:lnTo>
                  <a:pt x="0" y="274964"/>
                </a:lnTo>
                <a:lnTo>
                  <a:pt x="412" y="321144"/>
                </a:lnTo>
                <a:lnTo>
                  <a:pt x="7898" y="366268"/>
                </a:lnTo>
                <a:lnTo>
                  <a:pt x="22123" y="409535"/>
                </a:lnTo>
                <a:lnTo>
                  <a:pt x="42752" y="450139"/>
                </a:lnTo>
                <a:lnTo>
                  <a:pt x="69453" y="487278"/>
                </a:lnTo>
                <a:lnTo>
                  <a:pt x="101891" y="520149"/>
                </a:lnTo>
                <a:lnTo>
                  <a:pt x="139733" y="547946"/>
                </a:lnTo>
                <a:lnTo>
                  <a:pt x="182644" y="569868"/>
                </a:lnTo>
                <a:lnTo>
                  <a:pt x="228525" y="584604"/>
                </a:lnTo>
                <a:lnTo>
                  <a:pt x="274959" y="591599"/>
                </a:lnTo>
                <a:lnTo>
                  <a:pt x="321140" y="591187"/>
                </a:lnTo>
                <a:lnTo>
                  <a:pt x="366266" y="583701"/>
                </a:lnTo>
                <a:lnTo>
                  <a:pt x="409534" y="569476"/>
                </a:lnTo>
                <a:lnTo>
                  <a:pt x="450139" y="548846"/>
                </a:lnTo>
                <a:lnTo>
                  <a:pt x="487278" y="522144"/>
                </a:lnTo>
                <a:lnTo>
                  <a:pt x="520149" y="489705"/>
                </a:lnTo>
                <a:lnTo>
                  <a:pt x="547946" y="451863"/>
                </a:lnTo>
                <a:lnTo>
                  <a:pt x="560539" y="427212"/>
                </a:lnTo>
                <a:lnTo>
                  <a:pt x="296833" y="427212"/>
                </a:lnTo>
                <a:lnTo>
                  <a:pt x="245647" y="417275"/>
                </a:lnTo>
                <a:lnTo>
                  <a:pt x="202361" y="388212"/>
                </a:lnTo>
                <a:lnTo>
                  <a:pt x="174504" y="346210"/>
                </a:lnTo>
                <a:lnTo>
                  <a:pt x="164389" y="296833"/>
                </a:lnTo>
                <a:lnTo>
                  <a:pt x="174330" y="245647"/>
                </a:lnTo>
                <a:lnTo>
                  <a:pt x="203392" y="202361"/>
                </a:lnTo>
                <a:lnTo>
                  <a:pt x="245391" y="174504"/>
                </a:lnTo>
                <a:lnTo>
                  <a:pt x="294763" y="164389"/>
                </a:lnTo>
                <a:lnTo>
                  <a:pt x="560492" y="164389"/>
                </a:lnTo>
                <a:lnTo>
                  <a:pt x="548843" y="141461"/>
                </a:lnTo>
                <a:lnTo>
                  <a:pt x="522142" y="104321"/>
                </a:lnTo>
                <a:lnTo>
                  <a:pt x="489704" y="71450"/>
                </a:lnTo>
                <a:lnTo>
                  <a:pt x="451862" y="43651"/>
                </a:lnTo>
                <a:lnTo>
                  <a:pt x="408951" y="21727"/>
                </a:lnTo>
                <a:lnTo>
                  <a:pt x="363070" y="6993"/>
                </a:lnTo>
                <a:lnTo>
                  <a:pt x="316637" y="0"/>
                </a:lnTo>
                <a:close/>
              </a:path>
              <a:path w="591819" h="591820">
                <a:moveTo>
                  <a:pt x="560492" y="164389"/>
                </a:moveTo>
                <a:lnTo>
                  <a:pt x="294763" y="164389"/>
                </a:lnTo>
                <a:lnTo>
                  <a:pt x="345948" y="174330"/>
                </a:lnTo>
                <a:lnTo>
                  <a:pt x="389234" y="203394"/>
                </a:lnTo>
                <a:lnTo>
                  <a:pt x="417091" y="245395"/>
                </a:lnTo>
                <a:lnTo>
                  <a:pt x="427206" y="294768"/>
                </a:lnTo>
                <a:lnTo>
                  <a:pt x="417265" y="345948"/>
                </a:lnTo>
                <a:lnTo>
                  <a:pt x="388207" y="389238"/>
                </a:lnTo>
                <a:lnTo>
                  <a:pt x="346208" y="417096"/>
                </a:lnTo>
                <a:lnTo>
                  <a:pt x="296833" y="427212"/>
                </a:lnTo>
                <a:lnTo>
                  <a:pt x="560539" y="427212"/>
                </a:lnTo>
                <a:lnTo>
                  <a:pt x="569868" y="408951"/>
                </a:lnTo>
                <a:lnTo>
                  <a:pt x="584602" y="363070"/>
                </a:lnTo>
                <a:lnTo>
                  <a:pt x="591596" y="316637"/>
                </a:lnTo>
                <a:lnTo>
                  <a:pt x="591183" y="270457"/>
                </a:lnTo>
                <a:lnTo>
                  <a:pt x="583697" y="225332"/>
                </a:lnTo>
                <a:lnTo>
                  <a:pt x="569472" y="182065"/>
                </a:lnTo>
                <a:lnTo>
                  <a:pt x="560492" y="164389"/>
                </a:lnTo>
                <a:close/>
              </a:path>
            </a:pathLst>
          </a:custGeom>
          <a:solidFill>
            <a:srgbClr val="FFF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29958" y="9183067"/>
            <a:ext cx="591820" cy="591820"/>
          </a:xfrm>
          <a:custGeom>
            <a:avLst/>
            <a:gdLst/>
            <a:ahLst/>
            <a:cxnLst/>
            <a:rect l="l" t="t" r="r" b="b"/>
            <a:pathLst>
              <a:path w="591819" h="591820">
                <a:moveTo>
                  <a:pt x="316637" y="0"/>
                </a:moveTo>
                <a:lnTo>
                  <a:pt x="270457" y="413"/>
                </a:lnTo>
                <a:lnTo>
                  <a:pt x="225332" y="7899"/>
                </a:lnTo>
                <a:lnTo>
                  <a:pt x="182065" y="22124"/>
                </a:lnTo>
                <a:lnTo>
                  <a:pt x="141461" y="42754"/>
                </a:lnTo>
                <a:lnTo>
                  <a:pt x="104321" y="69456"/>
                </a:lnTo>
                <a:lnTo>
                  <a:pt x="71451" y="101896"/>
                </a:lnTo>
                <a:lnTo>
                  <a:pt x="43651" y="139740"/>
                </a:lnTo>
                <a:lnTo>
                  <a:pt x="21727" y="182654"/>
                </a:lnTo>
                <a:lnTo>
                  <a:pt x="6993" y="228533"/>
                </a:lnTo>
                <a:lnTo>
                  <a:pt x="0" y="274964"/>
                </a:lnTo>
                <a:lnTo>
                  <a:pt x="412" y="321144"/>
                </a:lnTo>
                <a:lnTo>
                  <a:pt x="7898" y="366268"/>
                </a:lnTo>
                <a:lnTo>
                  <a:pt x="22123" y="409535"/>
                </a:lnTo>
                <a:lnTo>
                  <a:pt x="42752" y="450139"/>
                </a:lnTo>
                <a:lnTo>
                  <a:pt x="69453" y="487278"/>
                </a:lnTo>
                <a:lnTo>
                  <a:pt x="101891" y="520149"/>
                </a:lnTo>
                <a:lnTo>
                  <a:pt x="139733" y="547946"/>
                </a:lnTo>
                <a:lnTo>
                  <a:pt x="182644" y="569868"/>
                </a:lnTo>
                <a:lnTo>
                  <a:pt x="228525" y="584604"/>
                </a:lnTo>
                <a:lnTo>
                  <a:pt x="274959" y="591599"/>
                </a:lnTo>
                <a:lnTo>
                  <a:pt x="321140" y="591187"/>
                </a:lnTo>
                <a:lnTo>
                  <a:pt x="366266" y="583701"/>
                </a:lnTo>
                <a:lnTo>
                  <a:pt x="409534" y="569476"/>
                </a:lnTo>
                <a:lnTo>
                  <a:pt x="450139" y="548846"/>
                </a:lnTo>
                <a:lnTo>
                  <a:pt x="487278" y="522144"/>
                </a:lnTo>
                <a:lnTo>
                  <a:pt x="520149" y="489705"/>
                </a:lnTo>
                <a:lnTo>
                  <a:pt x="547946" y="451863"/>
                </a:lnTo>
                <a:lnTo>
                  <a:pt x="560539" y="427212"/>
                </a:lnTo>
                <a:lnTo>
                  <a:pt x="296833" y="427212"/>
                </a:lnTo>
                <a:lnTo>
                  <a:pt x="245647" y="417275"/>
                </a:lnTo>
                <a:lnTo>
                  <a:pt x="202361" y="388212"/>
                </a:lnTo>
                <a:lnTo>
                  <a:pt x="174504" y="346210"/>
                </a:lnTo>
                <a:lnTo>
                  <a:pt x="164389" y="296833"/>
                </a:lnTo>
                <a:lnTo>
                  <a:pt x="174330" y="245647"/>
                </a:lnTo>
                <a:lnTo>
                  <a:pt x="203392" y="202361"/>
                </a:lnTo>
                <a:lnTo>
                  <a:pt x="245391" y="174504"/>
                </a:lnTo>
                <a:lnTo>
                  <a:pt x="294763" y="164389"/>
                </a:lnTo>
                <a:lnTo>
                  <a:pt x="560492" y="164389"/>
                </a:lnTo>
                <a:lnTo>
                  <a:pt x="548843" y="141461"/>
                </a:lnTo>
                <a:lnTo>
                  <a:pt x="522142" y="104321"/>
                </a:lnTo>
                <a:lnTo>
                  <a:pt x="489704" y="71450"/>
                </a:lnTo>
                <a:lnTo>
                  <a:pt x="451862" y="43651"/>
                </a:lnTo>
                <a:lnTo>
                  <a:pt x="408951" y="21727"/>
                </a:lnTo>
                <a:lnTo>
                  <a:pt x="363070" y="6993"/>
                </a:lnTo>
                <a:lnTo>
                  <a:pt x="316637" y="0"/>
                </a:lnTo>
                <a:close/>
              </a:path>
              <a:path w="591819" h="591820">
                <a:moveTo>
                  <a:pt x="560492" y="164389"/>
                </a:moveTo>
                <a:lnTo>
                  <a:pt x="294763" y="164389"/>
                </a:lnTo>
                <a:lnTo>
                  <a:pt x="345948" y="174330"/>
                </a:lnTo>
                <a:lnTo>
                  <a:pt x="389234" y="203394"/>
                </a:lnTo>
                <a:lnTo>
                  <a:pt x="417091" y="245395"/>
                </a:lnTo>
                <a:lnTo>
                  <a:pt x="427206" y="294768"/>
                </a:lnTo>
                <a:lnTo>
                  <a:pt x="417265" y="345948"/>
                </a:lnTo>
                <a:lnTo>
                  <a:pt x="388207" y="389238"/>
                </a:lnTo>
                <a:lnTo>
                  <a:pt x="346208" y="417096"/>
                </a:lnTo>
                <a:lnTo>
                  <a:pt x="296833" y="427212"/>
                </a:lnTo>
                <a:lnTo>
                  <a:pt x="560539" y="427212"/>
                </a:lnTo>
                <a:lnTo>
                  <a:pt x="569868" y="408951"/>
                </a:lnTo>
                <a:lnTo>
                  <a:pt x="584602" y="363070"/>
                </a:lnTo>
                <a:lnTo>
                  <a:pt x="591596" y="316637"/>
                </a:lnTo>
                <a:lnTo>
                  <a:pt x="591183" y="270457"/>
                </a:lnTo>
                <a:lnTo>
                  <a:pt x="583697" y="225332"/>
                </a:lnTo>
                <a:lnTo>
                  <a:pt x="569472" y="182065"/>
                </a:lnTo>
                <a:lnTo>
                  <a:pt x="560492" y="164389"/>
                </a:lnTo>
                <a:close/>
              </a:path>
            </a:pathLst>
          </a:custGeom>
          <a:solidFill>
            <a:srgbClr val="FFF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B5DD7FC-B905-81A8-6C83-C1E20F162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33175" y="4839204"/>
            <a:ext cx="54864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1268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23291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СЕЙЧАС НАЗЫВАЕТСЯ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ДАННОЕ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ИЗОБРЕТЕНИЕ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ЛЕОНАРДО</a:t>
            </a:r>
            <a:r>
              <a:rPr sz="6150" b="1" spc="-1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ДА</a:t>
            </a:r>
            <a:r>
              <a:rPr sz="6150" b="1" spc="-1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ВИНЧИ?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3FD0F9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379" y="4861542"/>
            <a:ext cx="14420670" cy="5780933"/>
          </a:xfrm>
          <a:prstGeom prst="rect">
            <a:avLst/>
          </a:prstGeom>
        </p:spPr>
      </p:pic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5714BD8E-8820-6C24-4068-17A5796F3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AF806-58A0-DD4B-0FDA-374CA740E3DD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329A00-5984-5AAC-363D-DEEA2A6ED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8380B1-97D1-FE83-06DB-7848A1B02C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86541" y="5791622"/>
            <a:ext cx="2675180" cy="1536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7901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FFF2CF"/>
                </a:solidFill>
              </a:rPr>
              <a:t>НАПИШИТЕ </a:t>
            </a:r>
            <a:r>
              <a:rPr dirty="0">
                <a:solidFill>
                  <a:srgbClr val="FFF2CF"/>
                </a:solidFill>
              </a:rPr>
              <a:t>НАЗВАНИЕ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20" dirty="0">
                <a:solidFill>
                  <a:srgbClr val="FFF2CF"/>
                </a:solidFill>
              </a:rPr>
              <a:t>ПЕСНИ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3FD0F9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9CB11-4545-18F2-D121-19D1E7F72E1D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73A458-69C7-0B4C-CEBA-9E559AAF0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F9E331-0D9D-337E-BFAD-0BC3513DE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74" y="4117972"/>
            <a:ext cx="12120266" cy="71500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4BAA0B-99E7-B746-3921-DB0303F79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3158" y="5070558"/>
            <a:ext cx="6093426" cy="35004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7901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FFF2CF"/>
                </a:solidFill>
              </a:rPr>
              <a:t>НАПИШИТЕ </a:t>
            </a:r>
            <a:r>
              <a:rPr dirty="0">
                <a:solidFill>
                  <a:srgbClr val="FFF2CF"/>
                </a:solidFill>
              </a:rPr>
              <a:t>НАЗВАНИЕ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20" dirty="0">
                <a:solidFill>
                  <a:srgbClr val="FFF2CF"/>
                </a:solidFill>
              </a:rPr>
              <a:t>ПЕСНИ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3FD0F9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03872A1A-47B2-1D78-C840-0C39FF7AD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61BEA7-7F9E-1B36-AF79-7EDFA41A008C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14FD09-E500-2F97-A661-F5103640E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A1DF22-3578-FE9F-A020-6AC639864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74" y="4117972"/>
            <a:ext cx="12120266" cy="71500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3D7EFE-9E6A-D95C-4082-A5FC4D4A8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3158" y="5070558"/>
            <a:ext cx="6093426" cy="350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94512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ЧТО</a:t>
            </a:r>
            <a:r>
              <a:rPr spc="-3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ИЗОБРАЖЕНО </a:t>
            </a:r>
            <a:r>
              <a:rPr dirty="0">
                <a:solidFill>
                  <a:srgbClr val="FFF2CF"/>
                </a:solidFill>
              </a:rPr>
              <a:t>НА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ФОТО?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3FD0F9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2912719"/>
            <a:ext cx="10006984" cy="7449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2CFB0-4AC9-8637-298C-2BC860F84E8C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22772A-B460-AF76-BF5C-2C209B47D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C63AE-5C34-F84B-BA96-FAE65B11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6541" y="5791622"/>
            <a:ext cx="2675180" cy="153680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94512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ЧТО</a:t>
            </a:r>
            <a:r>
              <a:rPr spc="-3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ИЗОБРАЖЕНО </a:t>
            </a:r>
            <a:r>
              <a:rPr dirty="0">
                <a:solidFill>
                  <a:srgbClr val="FFF2CF"/>
                </a:solidFill>
              </a:rPr>
              <a:t>НА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ФОТО?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3FD0F9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8279" y="2912719"/>
            <a:ext cx="10241084" cy="7664901"/>
            <a:chOff x="708279" y="2912719"/>
            <a:chExt cx="10241084" cy="7664901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2379" y="2912719"/>
              <a:ext cx="10006984" cy="744974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08279" y="9520980"/>
              <a:ext cx="1080135" cy="1056640"/>
            </a:xfrm>
            <a:custGeom>
              <a:avLst/>
              <a:gdLst/>
              <a:ahLst/>
              <a:cxnLst/>
              <a:rect l="l" t="t" r="r" b="b"/>
              <a:pathLst>
                <a:path w="1080135" h="1056640">
                  <a:moveTo>
                    <a:pt x="592950" y="36271"/>
                  </a:moveTo>
                  <a:lnTo>
                    <a:pt x="571131" y="2819"/>
                  </a:lnTo>
                  <a:lnTo>
                    <a:pt x="560882" y="0"/>
                  </a:lnTo>
                  <a:lnTo>
                    <a:pt x="550456" y="215"/>
                  </a:lnTo>
                  <a:lnTo>
                    <a:pt x="540524" y="3365"/>
                  </a:lnTo>
                  <a:lnTo>
                    <a:pt x="531723" y="9334"/>
                  </a:lnTo>
                  <a:lnTo>
                    <a:pt x="256705" y="261366"/>
                  </a:lnTo>
                  <a:lnTo>
                    <a:pt x="36525" y="261366"/>
                  </a:lnTo>
                  <a:lnTo>
                    <a:pt x="22313" y="264236"/>
                  </a:lnTo>
                  <a:lnTo>
                    <a:pt x="10693" y="272072"/>
                  </a:lnTo>
                  <a:lnTo>
                    <a:pt x="2870" y="283679"/>
                  </a:lnTo>
                  <a:lnTo>
                    <a:pt x="0" y="297903"/>
                  </a:lnTo>
                  <a:lnTo>
                    <a:pt x="0" y="758342"/>
                  </a:lnTo>
                  <a:lnTo>
                    <a:pt x="2870" y="772566"/>
                  </a:lnTo>
                  <a:lnTo>
                    <a:pt x="10693" y="784174"/>
                  </a:lnTo>
                  <a:lnTo>
                    <a:pt x="22313" y="792010"/>
                  </a:lnTo>
                  <a:lnTo>
                    <a:pt x="36525" y="794880"/>
                  </a:lnTo>
                  <a:lnTo>
                    <a:pt x="256705" y="794880"/>
                  </a:lnTo>
                  <a:lnTo>
                    <a:pt x="531723" y="1046911"/>
                  </a:lnTo>
                  <a:lnTo>
                    <a:pt x="537222" y="1051077"/>
                  </a:lnTo>
                  <a:lnTo>
                    <a:pt x="543280" y="1054087"/>
                  </a:lnTo>
                  <a:lnTo>
                    <a:pt x="549744" y="1055916"/>
                  </a:lnTo>
                  <a:lnTo>
                    <a:pt x="556425" y="1056525"/>
                  </a:lnTo>
                  <a:lnTo>
                    <a:pt x="561390" y="1056525"/>
                  </a:lnTo>
                  <a:lnTo>
                    <a:pt x="591400" y="1030503"/>
                  </a:lnTo>
                  <a:lnTo>
                    <a:pt x="592950" y="1019987"/>
                  </a:lnTo>
                  <a:lnTo>
                    <a:pt x="592950" y="36271"/>
                  </a:lnTo>
                  <a:close/>
                </a:path>
                <a:path w="1080135" h="1056640">
                  <a:moveTo>
                    <a:pt x="865225" y="528129"/>
                  </a:moveTo>
                  <a:lnTo>
                    <a:pt x="863295" y="481774"/>
                  </a:lnTo>
                  <a:lnTo>
                    <a:pt x="857491" y="435698"/>
                  </a:lnTo>
                  <a:lnTo>
                    <a:pt x="847813" y="390182"/>
                  </a:lnTo>
                  <a:lnTo>
                    <a:pt x="834275" y="345490"/>
                  </a:lnTo>
                  <a:lnTo>
                    <a:pt x="816864" y="301917"/>
                  </a:lnTo>
                  <a:lnTo>
                    <a:pt x="795591" y="259727"/>
                  </a:lnTo>
                  <a:lnTo>
                    <a:pt x="770445" y="219202"/>
                  </a:lnTo>
                  <a:lnTo>
                    <a:pt x="735507" y="196392"/>
                  </a:lnTo>
                  <a:lnTo>
                    <a:pt x="714616" y="196532"/>
                  </a:lnTo>
                  <a:lnTo>
                    <a:pt x="694690" y="204978"/>
                  </a:lnTo>
                  <a:lnTo>
                    <a:pt x="679602" y="220484"/>
                  </a:lnTo>
                  <a:lnTo>
                    <a:pt x="671893" y="239903"/>
                  </a:lnTo>
                  <a:lnTo>
                    <a:pt x="672033" y="260807"/>
                  </a:lnTo>
                  <a:lnTo>
                    <a:pt x="680466" y="280733"/>
                  </a:lnTo>
                  <a:lnTo>
                    <a:pt x="705561" y="322275"/>
                  </a:lnTo>
                  <a:lnTo>
                    <a:pt x="725627" y="365874"/>
                  </a:lnTo>
                  <a:lnTo>
                    <a:pt x="740689" y="411086"/>
                  </a:lnTo>
                  <a:lnTo>
                    <a:pt x="750722" y="457454"/>
                  </a:lnTo>
                  <a:lnTo>
                    <a:pt x="755738" y="504494"/>
                  </a:lnTo>
                  <a:lnTo>
                    <a:pt x="755738" y="551776"/>
                  </a:lnTo>
                  <a:lnTo>
                    <a:pt x="750722" y="598817"/>
                  </a:lnTo>
                  <a:lnTo>
                    <a:pt x="740689" y="645172"/>
                  </a:lnTo>
                  <a:lnTo>
                    <a:pt x="725627" y="690384"/>
                  </a:lnTo>
                  <a:lnTo>
                    <a:pt x="705561" y="733983"/>
                  </a:lnTo>
                  <a:lnTo>
                    <a:pt x="680466" y="775525"/>
                  </a:lnTo>
                  <a:lnTo>
                    <a:pt x="672033" y="795451"/>
                  </a:lnTo>
                  <a:lnTo>
                    <a:pt x="679589" y="835774"/>
                  </a:lnTo>
                  <a:lnTo>
                    <a:pt x="717461" y="860221"/>
                  </a:lnTo>
                  <a:lnTo>
                    <a:pt x="725411" y="860806"/>
                  </a:lnTo>
                  <a:lnTo>
                    <a:pt x="738301" y="859269"/>
                  </a:lnTo>
                  <a:lnTo>
                    <a:pt x="770445" y="837057"/>
                  </a:lnTo>
                  <a:lnTo>
                    <a:pt x="795591" y="796531"/>
                  </a:lnTo>
                  <a:lnTo>
                    <a:pt x="816864" y="754341"/>
                  </a:lnTo>
                  <a:lnTo>
                    <a:pt x="834275" y="710768"/>
                  </a:lnTo>
                  <a:lnTo>
                    <a:pt x="847813" y="666076"/>
                  </a:lnTo>
                  <a:lnTo>
                    <a:pt x="857491" y="620560"/>
                  </a:lnTo>
                  <a:lnTo>
                    <a:pt x="863295" y="574484"/>
                  </a:lnTo>
                  <a:lnTo>
                    <a:pt x="865225" y="528129"/>
                  </a:lnTo>
                  <a:close/>
                </a:path>
                <a:path w="1080135" h="1056640">
                  <a:moveTo>
                    <a:pt x="1079830" y="504875"/>
                  </a:moveTo>
                  <a:lnTo>
                    <a:pt x="1076960" y="458419"/>
                  </a:lnTo>
                  <a:lnTo>
                    <a:pt x="1071232" y="412165"/>
                  </a:lnTo>
                  <a:lnTo>
                    <a:pt x="1062634" y="366268"/>
                  </a:lnTo>
                  <a:lnTo>
                    <a:pt x="1051179" y="320865"/>
                  </a:lnTo>
                  <a:lnTo>
                    <a:pt x="1036853" y="276085"/>
                  </a:lnTo>
                  <a:lnTo>
                    <a:pt x="1019670" y="232067"/>
                  </a:lnTo>
                  <a:lnTo>
                    <a:pt x="999617" y="188963"/>
                  </a:lnTo>
                  <a:lnTo>
                    <a:pt x="976706" y="146913"/>
                  </a:lnTo>
                  <a:lnTo>
                    <a:pt x="950925" y="106045"/>
                  </a:lnTo>
                  <a:lnTo>
                    <a:pt x="922274" y="66509"/>
                  </a:lnTo>
                  <a:lnTo>
                    <a:pt x="886040" y="45821"/>
                  </a:lnTo>
                  <a:lnTo>
                    <a:pt x="865200" y="47193"/>
                  </a:lnTo>
                  <a:lnTo>
                    <a:pt x="845807" y="56794"/>
                  </a:lnTo>
                  <a:lnTo>
                    <a:pt x="831659" y="73177"/>
                  </a:lnTo>
                  <a:lnTo>
                    <a:pt x="825106" y="93014"/>
                  </a:lnTo>
                  <a:lnTo>
                    <a:pt x="826490" y="113868"/>
                  </a:lnTo>
                  <a:lnTo>
                    <a:pt x="836091" y="133273"/>
                  </a:lnTo>
                  <a:lnTo>
                    <a:pt x="864450" y="172847"/>
                  </a:lnTo>
                  <a:lnTo>
                    <a:pt x="889457" y="213931"/>
                  </a:lnTo>
                  <a:lnTo>
                    <a:pt x="911136" y="256349"/>
                  </a:lnTo>
                  <a:lnTo>
                    <a:pt x="929487" y="299910"/>
                  </a:lnTo>
                  <a:lnTo>
                    <a:pt x="944486" y="344411"/>
                  </a:lnTo>
                  <a:lnTo>
                    <a:pt x="956157" y="389686"/>
                  </a:lnTo>
                  <a:lnTo>
                    <a:pt x="964501" y="435521"/>
                  </a:lnTo>
                  <a:lnTo>
                    <a:pt x="969505" y="481736"/>
                  </a:lnTo>
                  <a:lnTo>
                    <a:pt x="971169" y="528129"/>
                  </a:lnTo>
                  <a:lnTo>
                    <a:pt x="969492" y="574535"/>
                  </a:lnTo>
                  <a:lnTo>
                    <a:pt x="964488" y="620750"/>
                  </a:lnTo>
                  <a:lnTo>
                    <a:pt x="956157" y="666584"/>
                  </a:lnTo>
                  <a:lnTo>
                    <a:pt x="944486" y="711860"/>
                  </a:lnTo>
                  <a:lnTo>
                    <a:pt x="929474" y="756361"/>
                  </a:lnTo>
                  <a:lnTo>
                    <a:pt x="911123" y="799922"/>
                  </a:lnTo>
                  <a:lnTo>
                    <a:pt x="889444" y="842340"/>
                  </a:lnTo>
                  <a:lnTo>
                    <a:pt x="864438" y="883424"/>
                  </a:lnTo>
                  <a:lnTo>
                    <a:pt x="836091" y="922997"/>
                  </a:lnTo>
                  <a:lnTo>
                    <a:pt x="826477" y="942390"/>
                  </a:lnTo>
                  <a:lnTo>
                    <a:pt x="831646" y="983094"/>
                  </a:lnTo>
                  <a:lnTo>
                    <a:pt x="861822" y="1008062"/>
                  </a:lnTo>
                  <a:lnTo>
                    <a:pt x="879132" y="1010881"/>
                  </a:lnTo>
                  <a:lnTo>
                    <a:pt x="891235" y="1009535"/>
                  </a:lnTo>
                  <a:lnTo>
                    <a:pt x="950912" y="950226"/>
                  </a:lnTo>
                  <a:lnTo>
                    <a:pt x="976693" y="909358"/>
                  </a:lnTo>
                  <a:lnTo>
                    <a:pt x="999617" y="867308"/>
                  </a:lnTo>
                  <a:lnTo>
                    <a:pt x="1019670" y="824204"/>
                  </a:lnTo>
                  <a:lnTo>
                    <a:pt x="1036853" y="780186"/>
                  </a:lnTo>
                  <a:lnTo>
                    <a:pt x="1051179" y="735406"/>
                  </a:lnTo>
                  <a:lnTo>
                    <a:pt x="1062634" y="690003"/>
                  </a:lnTo>
                  <a:lnTo>
                    <a:pt x="1071232" y="644105"/>
                  </a:lnTo>
                  <a:lnTo>
                    <a:pt x="1076960" y="597852"/>
                  </a:lnTo>
                  <a:lnTo>
                    <a:pt x="1079830" y="551395"/>
                  </a:lnTo>
                  <a:lnTo>
                    <a:pt x="1079830" y="504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1BB18151-94C7-835D-9666-7A028076A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F6BF34-3126-603B-84FC-6C7313DF8BB3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7CA70C-969D-EFC2-5FA6-68E544C62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6FB326-7FCB-3B0E-F429-3CA204C65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86541" y="5791622"/>
            <a:ext cx="2675180" cy="1536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243185" cy="662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ОДНОЙ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КАРИКАТУРЕ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ИЗВЕСТНЫЙ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МЕРУ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УПИТАННЫЙ</a:t>
            </a:r>
            <a:r>
              <a:rPr sz="61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ШВЕД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15494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САМОМ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РАСЦВЕТЕ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СИЛ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ПРИНИМАЕТ</a:t>
            </a:r>
            <a:r>
              <a:rPr sz="6150" b="1" spc="-30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ЭТО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ЗА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РОДСТВЕННИКА.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ЧТО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ЖЕ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ОН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ОБНИМАЕТ?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3FD0F9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94926-F63E-E4F4-1B4A-06D6879C0DEF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76FB89-08D5-5F34-1CDD-9648B46E8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A27190-E065-11A8-3816-9DE782D6F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74" y="8128976"/>
            <a:ext cx="5321127" cy="31390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D49D26-0A2B-D131-4E77-C90FD8A33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850" y="8807698"/>
            <a:ext cx="2675180" cy="153680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243185" cy="662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ОДНОЙ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КАРИКАТУРЕ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ИЗВЕСТНЫЙ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МЕРУ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УПИТАННЫЙ</a:t>
            </a:r>
            <a:r>
              <a:rPr sz="61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ШВЕД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15494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САМОМ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РАСЦВЕТЕ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СИЛ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ПРИНИМАЕТ</a:t>
            </a:r>
            <a:r>
              <a:rPr sz="6150" b="1" spc="-30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ЭТО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ЗА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РОДСТВЕННИКА.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ЧТО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ЖЕ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ОН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ОБНИМАЕТ?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3FD0F9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51799BE6-92DE-EA15-1C34-9E6DAF522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61D00D-FE7D-0B6A-0C4C-1AE9B743A2F1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2E466E-C484-35B2-2578-43DCBD33E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545771-7ACF-3092-C151-79745CFA8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74" y="8128976"/>
            <a:ext cx="5321127" cy="31390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29F887-2C7F-862A-C908-5303382A99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5850" y="8807698"/>
            <a:ext cx="2675180" cy="1536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3145473"/>
            <a:ext cx="10412095" cy="28530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ГОТОВЫ</a:t>
            </a:r>
            <a:r>
              <a:rPr spc="-190" dirty="0"/>
              <a:t> </a:t>
            </a:r>
            <a:r>
              <a:rPr spc="-10" dirty="0"/>
              <a:t>УЗНАТЬ </a:t>
            </a:r>
            <a:r>
              <a:rPr dirty="0"/>
              <a:t>ПРАВИЛЬНЫЕ</a:t>
            </a:r>
            <a:r>
              <a:rPr spc="-370" dirty="0"/>
              <a:t> </a:t>
            </a:r>
            <a:r>
              <a:rPr spc="-10" dirty="0"/>
              <a:t>ОТВЕТЫ?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95587D-957A-513E-0059-CD5F05045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7699768"/>
            <a:ext cx="16459200" cy="36095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94EDF35-A8F5-959E-C706-C113B47E9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9050" y="1677929"/>
            <a:ext cx="4330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09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60355" cy="6637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СДЕЛАЛ ПРЕДПРИИМЧИВЫЙ </a:t>
            </a:r>
            <a:r>
              <a:rPr sz="6150" b="1" spc="-120" dirty="0">
                <a:solidFill>
                  <a:srgbClr val="FFF2CF"/>
                </a:solidFill>
                <a:latin typeface="Formular"/>
                <a:cs typeface="Formular"/>
              </a:rPr>
              <a:t>ГОЛЛАНДЕЦ</a:t>
            </a:r>
            <a:r>
              <a:rPr sz="6150" b="1" spc="-2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0" dirty="0">
                <a:solidFill>
                  <a:srgbClr val="FFF2CF"/>
                </a:solidFill>
                <a:latin typeface="Formular"/>
                <a:cs typeface="Formular"/>
              </a:rPr>
              <a:t>БАРТ</a:t>
            </a:r>
            <a:r>
              <a:rPr sz="6150" b="1" spc="-5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45" dirty="0">
                <a:solidFill>
                  <a:srgbClr val="FFF2CF"/>
                </a:solidFill>
                <a:latin typeface="Formular"/>
                <a:cs typeface="Formular"/>
              </a:rPr>
              <a:t>ЯНСЕН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ЧУЧЕЛА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СВОЕГО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КОТА,</a:t>
            </a:r>
            <a:r>
              <a:rPr sz="6150" b="1" spc="-4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ЧЕТЫРЕХ </a:t>
            </a:r>
            <a:r>
              <a:rPr sz="6150" b="1" spc="65" dirty="0">
                <a:solidFill>
                  <a:srgbClr val="FFF2CF"/>
                </a:solidFill>
                <a:latin typeface="Formular"/>
                <a:cs typeface="Formular"/>
              </a:rPr>
              <a:t>ДВИ</a:t>
            </a:r>
            <a:r>
              <a:rPr sz="6150" b="1" spc="-470" dirty="0">
                <a:solidFill>
                  <a:srgbClr val="FFF2CF"/>
                </a:solidFill>
                <a:latin typeface="Formular"/>
                <a:cs typeface="Formular"/>
              </a:rPr>
              <a:t>Г</a:t>
            </a:r>
            <a:r>
              <a:rPr sz="6150" b="1" spc="-245" dirty="0">
                <a:solidFill>
                  <a:srgbClr val="FFF2CF"/>
                </a:solidFill>
                <a:latin typeface="Formular"/>
                <a:cs typeface="Formular"/>
              </a:rPr>
              <a:t>А</a:t>
            </a:r>
            <a:r>
              <a:rPr sz="6150" b="1" spc="65" dirty="0">
                <a:solidFill>
                  <a:srgbClr val="FFF2CF"/>
                </a:solidFill>
                <a:latin typeface="Formular"/>
                <a:cs typeface="Formular"/>
              </a:rPr>
              <a:t>ТЕЛЕЙ,</a:t>
            </a:r>
            <a:r>
              <a:rPr sz="6150" b="1" spc="-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АККУМУЛЯТОРА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ПРОЧИХ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ДЕТАЛЕЙ?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96898-B02C-3297-9E52-14F7F1510CC4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64AD33-245A-9BE6-F77F-F7EDA02D8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2238E4-247D-3356-CD14-017B52902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74" y="8128976"/>
            <a:ext cx="5321127" cy="31390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39E573-8F17-28E4-0DAF-1C750C762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850" y="8807698"/>
            <a:ext cx="2675180" cy="153680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FFF2CF"/>
                </a:solidFill>
              </a:rPr>
              <a:t>КВАДРОКОПТЕР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2055" y="3653287"/>
            <a:ext cx="11797221" cy="67382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501B9E-E9A8-D519-0B48-CC97D6EA1CF0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E6F3FC-E6E9-3581-03A3-766EAC680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6E1A88-5043-B7BF-53CD-2ECB91602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3158" y="5070558"/>
            <a:ext cx="6093426" cy="35004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470090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30" dirty="0">
                <a:solidFill>
                  <a:srgbClr val="FFF2CF"/>
                </a:solidFill>
              </a:rPr>
              <a:t>РАЗМИНКА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127564" y="833510"/>
            <a:ext cx="836739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БУДЕТ</a:t>
            </a:r>
            <a:r>
              <a:rPr sz="3300" b="1" spc="-1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9"/>
                </a:solidFill>
                <a:latin typeface="Formular"/>
                <a:cs typeface="Formular"/>
              </a:rPr>
              <a:t>5</a:t>
            </a:r>
            <a:r>
              <a:rPr sz="3300" b="1" spc="-6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0099"/>
                </a:solidFill>
                <a:latin typeface="Formular"/>
                <a:cs typeface="Formular"/>
              </a:rPr>
              <a:t>ВОПРОСОВ </a:t>
            </a:r>
            <a:endParaRPr lang="ru-RU" sz="3300" b="1" spc="-10" dirty="0">
              <a:solidFill>
                <a:srgbClr val="FF0099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 err="1">
                <a:solidFill>
                  <a:srgbClr val="FFFFFF"/>
                </a:solidFill>
                <a:latin typeface="Formular"/>
                <a:cs typeface="Formular"/>
              </a:rPr>
              <a:t>С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ЧЕТЫРЬМЯ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ВАРИАНТАМИ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ОТВЕТОВ</a:t>
            </a:r>
            <a:endParaRPr sz="3300" dirty="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9256" y="4560570"/>
            <a:ext cx="8014334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9"/>
                </a:solidFill>
                <a:latin typeface="Formular"/>
                <a:cs typeface="Formular"/>
              </a:rPr>
              <a:t>30</a:t>
            </a:r>
            <a:r>
              <a:rPr sz="3300" b="1" spc="-8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0099"/>
                </a:solidFill>
                <a:latin typeface="Formular"/>
                <a:cs typeface="Formular"/>
              </a:rPr>
              <a:t>СЕКУНД 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ВЫБРАТЬ</a:t>
            </a:r>
            <a:r>
              <a:rPr sz="3300" b="1" spc="-1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ВАРИАНТ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КОМАНДА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9"/>
                </a:solidFill>
                <a:latin typeface="Formular"/>
                <a:cs typeface="Formular"/>
              </a:rPr>
              <a:t>1</a:t>
            </a:r>
            <a:r>
              <a:rPr sz="3300" b="1" spc="-7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0099"/>
                </a:solidFill>
                <a:latin typeface="Formular"/>
                <a:cs typeface="Formular"/>
              </a:rPr>
              <a:t>БАЛЛ</a:t>
            </a:r>
            <a:endParaRPr sz="3300" dirty="0">
              <a:latin typeface="Formular"/>
              <a:cs typeface="Formular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384002-B958-205E-98FA-ACE1376E2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013" y="4617263"/>
            <a:ext cx="6692087" cy="669208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514D91-6495-EA89-2069-9AAAB68C8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067" y="8321675"/>
            <a:ext cx="13370588" cy="29876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C77F9F-5E32-7746-66F2-53C3C367752C}"/>
              </a:ext>
            </a:extLst>
          </p:cNvPr>
          <p:cNvSpPr txBox="1"/>
          <p:nvPr/>
        </p:nvSpPr>
        <p:spPr>
          <a:xfrm>
            <a:off x="151758" y="2950997"/>
            <a:ext cx="6495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6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6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1268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23291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СЕЙЧАС НАЗЫВАЕТСЯ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ДАННОЕ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ИЗОБРЕТЕНИЕ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ЛЕОНАРДО</a:t>
            </a:r>
            <a:r>
              <a:rPr sz="6150" b="1" spc="-1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ДА</a:t>
            </a:r>
            <a:r>
              <a:rPr sz="6150" b="1" spc="-1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ВИНЧИ?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4861542"/>
            <a:ext cx="14420670" cy="5780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DA266F-D3A8-5D6D-7377-8624F146EFE1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98748A-02B5-FDAF-804B-BA096C935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20" dirty="0">
                <a:solidFill>
                  <a:srgbClr val="FFF2CF"/>
                </a:solidFill>
              </a:rPr>
              <a:t>ДЕЛ</a:t>
            </a:r>
            <a:r>
              <a:rPr spc="-495" dirty="0">
                <a:solidFill>
                  <a:srgbClr val="FFF2CF"/>
                </a:solidFill>
              </a:rPr>
              <a:t>Ь</a:t>
            </a:r>
            <a:r>
              <a:rPr spc="-290" dirty="0">
                <a:solidFill>
                  <a:srgbClr val="FFF2CF"/>
                </a:solidFill>
              </a:rPr>
              <a:t>Т</a:t>
            </a:r>
            <a:r>
              <a:rPr spc="20" dirty="0">
                <a:solidFill>
                  <a:srgbClr val="FFF2CF"/>
                </a:solidFill>
              </a:rPr>
              <a:t>АПЛАН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2404953"/>
            <a:ext cx="10283248" cy="7961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5B3A2-9F21-F8A8-80C6-668003C387A7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E781C1-425B-0A00-3ED7-259A72CC7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D30FF7-003B-CB25-15A4-79A63DF4E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3158" y="5070558"/>
            <a:ext cx="6093426" cy="35004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7901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FFF2CF"/>
                </a:solidFill>
              </a:rPr>
              <a:t>НАПИШИТЕ </a:t>
            </a:r>
            <a:r>
              <a:rPr dirty="0">
                <a:solidFill>
                  <a:srgbClr val="FFF2CF"/>
                </a:solidFill>
              </a:rPr>
              <a:t>НАЗВАНИЕ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20" dirty="0">
                <a:solidFill>
                  <a:srgbClr val="FFF2CF"/>
                </a:solidFill>
              </a:rPr>
              <a:t>ПЕСНИ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6FC2D7-059A-FFAD-5DE8-70FD70CDC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4" y="4117972"/>
            <a:ext cx="12120266" cy="71500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4B8E78-3387-8CF9-F511-1626EAC33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3158" y="5070558"/>
            <a:ext cx="6093426" cy="3500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E03F8D-002D-330D-8168-519B5B177357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F4DA30-5ECC-838F-FE4D-7706404DB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FFF2CF"/>
                </a:solidFill>
              </a:rPr>
              <a:t>САМОЛЕТЫ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4" y="3252780"/>
            <a:ext cx="7322290" cy="7113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C17492-E630-9073-197A-78FBD7AA13DD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0B0168-2BC8-F085-B173-86800C955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BF0A12-0D65-0C7E-24C5-22B3D5BFB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3158" y="5070558"/>
            <a:ext cx="6093426" cy="350048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94512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ЧТО</a:t>
            </a:r>
            <a:r>
              <a:rPr spc="-3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ИЗОБРАЖЕНО </a:t>
            </a:r>
            <a:r>
              <a:rPr dirty="0">
                <a:solidFill>
                  <a:srgbClr val="FFF2CF"/>
                </a:solidFill>
              </a:rPr>
              <a:t>НА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ФОТО?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2912719"/>
            <a:ext cx="10006984" cy="7449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88E07F-5B2F-4A12-1223-D15F989C7AF3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59CA32-1444-C7B6-F18B-599BB58C6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31524E-01F1-C31F-DF5C-3FEB28EB3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3158" y="5070558"/>
            <a:ext cx="6093426" cy="350048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019" y="3477945"/>
            <a:ext cx="10006984" cy="744974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1335111" cy="28530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000" spc="-10" dirty="0">
                <a:solidFill>
                  <a:srgbClr val="FFF2CF"/>
                </a:solidFill>
              </a:rPr>
              <a:t>«СПУТНИК»</a:t>
            </a:r>
            <a:r>
              <a:rPr lang="ru-RU" sz="6000" spc="-10" dirty="0">
                <a:solidFill>
                  <a:srgbClr val="FFF2CF"/>
                </a:solidFill>
              </a:rPr>
              <a:t> </a:t>
            </a:r>
            <a:r>
              <a:rPr sz="6000" spc="-10" dirty="0">
                <a:solidFill>
                  <a:srgbClr val="FFF2CF"/>
                </a:solidFill>
              </a:rPr>
              <a:t>ПЕРВЫЙ ИСКУССТВЕННЫЙ </a:t>
            </a:r>
            <a:r>
              <a:rPr sz="6000" dirty="0">
                <a:solidFill>
                  <a:srgbClr val="FFF2CF"/>
                </a:solidFill>
              </a:rPr>
              <a:t>СПУТНИК</a:t>
            </a:r>
            <a:r>
              <a:rPr sz="6000" spc="5" dirty="0">
                <a:solidFill>
                  <a:srgbClr val="FFF2CF"/>
                </a:solidFill>
              </a:rPr>
              <a:t> </a:t>
            </a:r>
            <a:r>
              <a:rPr sz="6000" spc="-20" dirty="0">
                <a:solidFill>
                  <a:srgbClr val="FFF2CF"/>
                </a:solidFill>
              </a:rPr>
              <a:t>ЗЕМЛИ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FD43BE-4AD7-6415-D7A1-1BE39E68DE6B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39AFC4-0C3E-9FC5-A8BF-C0E9A4BC2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0F1F25-07C9-128D-563A-D1C1A3E1A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3158" y="5070558"/>
            <a:ext cx="6093426" cy="350048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243185" cy="662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ОДНОЙ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КАРИКАТУРЕ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ИЗВЕСТНЫЙ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МЕРУ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УПИТАННЫЙ</a:t>
            </a:r>
            <a:r>
              <a:rPr sz="61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ШВЕД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15494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САМОМ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РАСЦВЕТЕ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СИЛ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ПРИНИМАЕТ</a:t>
            </a:r>
            <a:r>
              <a:rPr sz="6150" b="1" spc="-30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ЭТО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ЗА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РОДСТВЕННИКА.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ЧТО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ЖЕ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ОН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ОБНИМАЕТ?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9270FC-1677-A3A6-E56A-A1777FDA9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4" y="8128976"/>
            <a:ext cx="5321127" cy="31390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7AB26F-30A4-3848-D78A-8311C20C7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850" y="8807698"/>
            <a:ext cx="2675180" cy="1536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68010E-9108-2374-7E5C-BDF89FE57314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AF5E75-EB20-C85F-A9E8-DF95CA697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FFF2CF"/>
                </a:solidFill>
              </a:rPr>
              <a:t>ВЕРТОЛЕТ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2823822"/>
            <a:ext cx="10629590" cy="7542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BC53FA-0824-79E3-9CC5-8E4E3271DFBD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A19044-88FA-AAF4-ED9D-0B8515439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0CF1C0-E282-C8BC-EE52-CA5147158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3158" y="5070558"/>
            <a:ext cx="6093426" cy="350048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103566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ТЕМА</a:t>
            </a:r>
            <a:r>
              <a:rPr sz="6150" b="1" spc="-15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75" dirty="0">
                <a:solidFill>
                  <a:srgbClr val="FFF2CF"/>
                </a:solidFill>
                <a:latin typeface="Formular"/>
                <a:cs typeface="Formular"/>
              </a:rPr>
              <a:t>РАУНДА</a:t>
            </a:r>
            <a:r>
              <a:rPr sz="6150" b="1" spc="-1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БЫЛА: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ЛЕТАТЕЛЬНЫЕ</a:t>
            </a:r>
            <a:r>
              <a:rPr sz="6150" b="1" spc="-34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40" dirty="0">
                <a:solidFill>
                  <a:srgbClr val="FFF2CF"/>
                </a:solidFill>
                <a:latin typeface="Formular"/>
                <a:cs typeface="Formular"/>
              </a:rPr>
              <a:t>АППАРАТЫ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36518" y="2736110"/>
            <a:ext cx="6910070" cy="73767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14604">
              <a:lnSpc>
                <a:spcPct val="156800"/>
              </a:lnSpc>
              <a:spcBef>
                <a:spcPts val="125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КВАДРОКОПТЕР </a:t>
            </a:r>
            <a:r>
              <a:rPr sz="6150" b="1" spc="70" dirty="0">
                <a:solidFill>
                  <a:srgbClr val="FFFFFF"/>
                </a:solidFill>
                <a:latin typeface="Formular"/>
                <a:cs typeface="Formular"/>
              </a:rPr>
              <a:t>ДЕЛ</a:t>
            </a:r>
            <a:r>
              <a:rPr sz="6150" b="1" spc="-445" dirty="0">
                <a:solidFill>
                  <a:srgbClr val="FFFFFF"/>
                </a:solidFill>
                <a:latin typeface="Formular"/>
                <a:cs typeface="Formular"/>
              </a:rPr>
              <a:t>Ь</a:t>
            </a:r>
            <a:r>
              <a:rPr sz="6150" b="1" spc="-240" dirty="0">
                <a:solidFill>
                  <a:srgbClr val="FFFFFF"/>
                </a:solidFill>
                <a:latin typeface="Formular"/>
                <a:cs typeface="Formular"/>
              </a:rPr>
              <a:t>Т</a:t>
            </a:r>
            <a:r>
              <a:rPr sz="6150" b="1" spc="70" dirty="0">
                <a:solidFill>
                  <a:srgbClr val="FFFFFF"/>
                </a:solidFill>
                <a:latin typeface="Formular"/>
                <a:cs typeface="Formular"/>
              </a:rPr>
              <a:t>АПЛАН</a:t>
            </a:r>
            <a:r>
              <a:rPr sz="6150" b="1" spc="-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САМОЛЕТЫ СПУТНИК ВЕРТОЛЕТ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31587" y="2705483"/>
            <a:ext cx="554355" cy="7376795"/>
          </a:xfrm>
          <a:prstGeom prst="rect">
            <a:avLst/>
          </a:prstGeom>
        </p:spPr>
        <p:txBody>
          <a:bodyPr vert="horz" wrap="square" lIns="0" tIns="54864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432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  <a:p>
            <a:pPr marL="64135">
              <a:lnSpc>
                <a:spcPct val="100000"/>
              </a:lnSpc>
              <a:spcBef>
                <a:spcPts val="4225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  <a:p>
            <a:pPr marL="64135">
              <a:lnSpc>
                <a:spcPct val="100000"/>
              </a:lnSpc>
              <a:spcBef>
                <a:spcPts val="440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54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  <a:p>
            <a:pPr marL="49530">
              <a:lnSpc>
                <a:spcPct val="100000"/>
              </a:lnSpc>
              <a:spcBef>
                <a:spcPts val="4075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60436" y="3191901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5594" y="6162097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0436" y="4665870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5594" y="76138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5594" y="9068939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BD5DE-F2F7-C163-D4EF-478DE6EFA60C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159AAC-2843-976D-22F6-8B57489E0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24056" y="2738312"/>
            <a:ext cx="438932" cy="7428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CD2901B-7D84-573A-F61E-EAE27EE58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3158" y="5070558"/>
            <a:ext cx="6093426" cy="35004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707770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5" dirty="0">
                <a:solidFill>
                  <a:srgbClr val="FFF2CF"/>
                </a:solidFill>
              </a:rPr>
              <a:t>ФОТО-</a:t>
            </a:r>
            <a:r>
              <a:rPr spc="-10" dirty="0">
                <a:solidFill>
                  <a:srgbClr val="FFF2CF"/>
                </a:solidFill>
              </a:rPr>
              <a:t>ВОПРОСЫ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224544" y="833510"/>
            <a:ext cx="686244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20214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 </a:t>
            </a:r>
            <a:r>
              <a:rPr sz="3300" b="1" dirty="0">
                <a:solidFill>
                  <a:srgbClr val="FF009A"/>
                </a:solidFill>
                <a:latin typeface="Formular"/>
                <a:cs typeface="Formular"/>
              </a:rPr>
              <a:t>5</a:t>
            </a:r>
            <a:r>
              <a:rPr sz="3300" b="1" spc="-90" dirty="0">
                <a:solidFill>
                  <a:srgbClr val="FF009A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A"/>
                </a:solidFill>
                <a:latin typeface="Formular"/>
                <a:cs typeface="Formular"/>
              </a:rPr>
              <a:t>ВОПРОСОВ</a:t>
            </a:r>
            <a:r>
              <a:rPr sz="3300" b="1" spc="-85" dirty="0">
                <a:solidFill>
                  <a:srgbClr val="FF009A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ВИДЕ</a:t>
            </a:r>
            <a:endParaRPr sz="3300" dirty="0">
              <a:latin typeface="Formular"/>
              <a:cs typeface="Formular"/>
            </a:endParaRPr>
          </a:p>
          <a:p>
            <a:pPr marL="12700">
              <a:lnSpc>
                <a:spcPts val="3954"/>
              </a:lnSpc>
            </a:pPr>
            <a:r>
              <a:rPr sz="3300" b="1" spc="-40" dirty="0">
                <a:solidFill>
                  <a:srgbClr val="FFFFFF"/>
                </a:solidFill>
                <a:latin typeface="Formular"/>
                <a:cs typeface="Formular"/>
              </a:rPr>
              <a:t>ФОТОГРАФИЙ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ИЛИ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КАРТИНОК</a:t>
            </a:r>
            <a:endParaRPr sz="3300" dirty="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9983" y="4831267"/>
            <a:ext cx="9043035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A"/>
                </a:solidFill>
                <a:latin typeface="Formular"/>
                <a:cs typeface="Formular"/>
              </a:rPr>
              <a:t>30</a:t>
            </a:r>
            <a:r>
              <a:rPr sz="3300" b="1" spc="-95" dirty="0">
                <a:solidFill>
                  <a:srgbClr val="FF009A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A"/>
                </a:solidFill>
                <a:latin typeface="Formular"/>
                <a:cs typeface="Formular"/>
              </a:rPr>
              <a:t>СЕКУНД</a:t>
            </a:r>
            <a:r>
              <a:rPr sz="3300" b="1" spc="-95" dirty="0">
                <a:solidFill>
                  <a:srgbClr val="FF009A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ПРИДУМАТЬ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2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endParaRPr sz="3300" dirty="0">
              <a:latin typeface="Formular"/>
              <a:cs typeface="Formular"/>
            </a:endParaRPr>
          </a:p>
          <a:p>
            <a:pPr marL="12700" marR="1315085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КОМАНДА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A"/>
                </a:solidFill>
                <a:latin typeface="Formular"/>
                <a:cs typeface="Formular"/>
              </a:rPr>
              <a:t>1</a:t>
            </a:r>
            <a:r>
              <a:rPr sz="3300" b="1" spc="-85" dirty="0">
                <a:solidFill>
                  <a:srgbClr val="FF009A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009A"/>
                </a:solidFill>
                <a:latin typeface="Formular"/>
                <a:cs typeface="Formular"/>
              </a:rPr>
              <a:t>БАЛЛ</a:t>
            </a:r>
            <a:endParaRPr sz="3300" dirty="0">
              <a:solidFill>
                <a:srgbClr val="FF009A"/>
              </a:solidFill>
              <a:latin typeface="Formular"/>
              <a:cs typeface="Formular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2571F28-D602-312A-CCFD-CFCBBB547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683" y="5654674"/>
            <a:ext cx="6785610" cy="5654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319F08-F1BE-A5FA-4282-2257D15933F9}"/>
              </a:ext>
            </a:extLst>
          </p:cNvPr>
          <p:cNvSpPr txBox="1"/>
          <p:nvPr/>
        </p:nvSpPr>
        <p:spPr>
          <a:xfrm>
            <a:off x="151758" y="2950997"/>
            <a:ext cx="6495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6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6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96C4E3-01EC-E040-83DB-8C5E2933D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067" y="9046738"/>
            <a:ext cx="10125750" cy="22626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КТО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ОБОСНОВАЛ ГЕЛИОЦЕНТРИЧЕСКУЮ </a:t>
            </a:r>
            <a:r>
              <a:rPr dirty="0">
                <a:solidFill>
                  <a:srgbClr val="FFF2CF"/>
                </a:solidFill>
              </a:rPr>
              <a:t>СИСТЕМУ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МИРА?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48323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805" dirty="0">
                <a:solidFill>
                  <a:srgbClr val="FFFFFF"/>
                </a:solidFill>
                <a:latin typeface="Formular"/>
                <a:cs typeface="Formular"/>
              </a:rPr>
              <a:t>Г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505" dirty="0">
                <a:solidFill>
                  <a:srgbClr val="FFFFFF"/>
                </a:solidFill>
                <a:latin typeface="Formular"/>
                <a:cs typeface="Formular"/>
              </a:rPr>
              <a:t>Г</a:t>
            </a:r>
            <a:r>
              <a:rPr sz="6150" b="1" spc="30" dirty="0">
                <a:solidFill>
                  <a:srgbClr val="FFFFFF"/>
                </a:solidFill>
                <a:latin typeface="Formular"/>
                <a:cs typeface="Formular"/>
              </a:rPr>
              <a:t>АЛИЛЕЙ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44672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И.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КЕПЛЕР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57467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Н.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КОПЕРНИК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48355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И.</a:t>
            </a:r>
            <a:r>
              <a:rPr sz="6150" b="1" spc="-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НЬЮТОН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E9E345D-1E31-AFFB-0454-624145230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FE04379-3093-74BE-AD72-8F3B70EF3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95729A1-049A-43C2-890F-622730363BBD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EA92B78-09E1-53CC-BDFA-D8A6CC5A6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817435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КАКОЕ</a:t>
            </a:r>
            <a:r>
              <a:rPr sz="6150" b="1" spc="-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ВЕЩЕСТВО </a:t>
            </a:r>
            <a:r>
              <a:rPr sz="6150" b="1" spc="-35" dirty="0">
                <a:solidFill>
                  <a:srgbClr val="FFF2CF"/>
                </a:solidFill>
                <a:latin typeface="Formular"/>
                <a:cs typeface="Formular"/>
              </a:rPr>
              <a:t>ИЗОБРАЖАЮТ</a:t>
            </a:r>
            <a:r>
              <a:rPr sz="6150" b="1" spc="-3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ПРИ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ПОМОЩИ</a:t>
            </a:r>
            <a:r>
              <a:rPr sz="6150" b="1" spc="-3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ТАКОЙ ФИГУРЫ?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4876382"/>
            <a:ext cx="6213946" cy="5465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F4731E-2D22-49E6-165B-7EDC156EE052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929928-CF2A-D6EA-FFC3-E03A432B6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8B8161-6F80-137F-6897-CA2D29EA7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7509" y="6035675"/>
            <a:ext cx="7999724" cy="47562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817435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КАКОЕ</a:t>
            </a:r>
            <a:r>
              <a:rPr sz="6150" b="1" spc="-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ВЕЩЕСТВО </a:t>
            </a:r>
            <a:r>
              <a:rPr sz="6150" b="1" spc="-35" dirty="0">
                <a:solidFill>
                  <a:srgbClr val="FFF2CF"/>
                </a:solidFill>
                <a:latin typeface="Formular"/>
                <a:cs typeface="Formular"/>
              </a:rPr>
              <a:t>ИЗОБРАЖАЮТ</a:t>
            </a:r>
            <a:r>
              <a:rPr sz="6150" b="1" spc="-3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ПРИ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ПОМОЩИ</a:t>
            </a:r>
            <a:r>
              <a:rPr sz="6150" b="1" spc="-3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ТАКОЙ ФИГУРЫ?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6717" y="4876382"/>
            <a:ext cx="6213946" cy="5465278"/>
          </a:xfrm>
          <a:prstGeom prst="rect">
            <a:avLst/>
          </a:prstGeom>
        </p:spPr>
      </p:pic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B40E5A8F-05C6-D347-564B-5A7EA7A60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196CFB-D9AF-56AD-B370-18E670FE1C40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F9A3F-3E92-81BE-6D9E-5845CA0F61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EB98E9-F401-239E-0634-0DC4AFCA1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37509" y="6035675"/>
            <a:ext cx="7999724" cy="475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2031047" y="4939210"/>
            <a:ext cx="6978650" cy="5807710"/>
            <a:chOff x="12031047" y="4939210"/>
            <a:chExt cx="6978650" cy="580771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31047" y="4939210"/>
              <a:ext cx="6469854" cy="54815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55971" y="8721340"/>
              <a:ext cx="1753537" cy="202510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24019" y="715970"/>
            <a:ext cx="9959975" cy="9449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7155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ОДНОМ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ДОКУМЕН-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ТАЛЬНОМ</a:t>
            </a:r>
            <a:r>
              <a:rPr sz="61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ФИЛЬМЕ</a:t>
            </a:r>
            <a:r>
              <a:rPr sz="6150" b="1" spc="15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ЕГО</a:t>
            </a:r>
            <a:r>
              <a:rPr sz="6150" b="1" spc="-11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АВТОРЫ</a:t>
            </a:r>
            <a:r>
              <a:rPr sz="6150" b="1" spc="-11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80" dirty="0">
                <a:solidFill>
                  <a:srgbClr val="FFF2CF"/>
                </a:solidFill>
                <a:latin typeface="Formular"/>
                <a:cs typeface="Formular"/>
              </a:rPr>
              <a:t>РАССМАТ-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РИВАЮТ</a:t>
            </a:r>
            <a:r>
              <a:rPr sz="6150" b="1" spc="-3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ВОПРОС,</a:t>
            </a:r>
            <a:r>
              <a:rPr sz="6150" b="1" spc="-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БОЛЬШЕ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ВЛИЯЕТ</a:t>
            </a:r>
            <a:r>
              <a:rPr sz="6150" b="1" spc="-30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НА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ЧЕЛОВЕКА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—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ПРИРОДА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ИЛИ</a:t>
            </a:r>
            <a:r>
              <a:rPr sz="61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ВОСПИТАНИЕ.</a:t>
            </a:r>
            <a:r>
              <a:rPr sz="6150" b="1" spc="-1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СОБОЙ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ПРЕДСТАВЛЯЕТ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ЗАРЕШЕЧЕННОЕ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ОКНО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РИСУНКЕ?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82F3CE-A299-830D-63CE-D3A18361B468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1CD2A4-F4DF-3CBB-ED45-5BF3DD58F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2031047" y="4939210"/>
            <a:ext cx="6978650" cy="5807710"/>
            <a:chOff x="12031047" y="4939210"/>
            <a:chExt cx="6978650" cy="580771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31047" y="4939210"/>
              <a:ext cx="6469854" cy="54815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55971" y="8721340"/>
              <a:ext cx="1753537" cy="202510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24019" y="715970"/>
            <a:ext cx="9959975" cy="9449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7155">
              <a:lnSpc>
                <a:spcPct val="100499"/>
              </a:lnSpc>
              <a:spcBef>
                <a:spcPts val="95"/>
              </a:spcBef>
            </a:pP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lang="ru-RU"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ОДНОМ</a:t>
            </a:r>
            <a:r>
              <a:rPr lang="ru-RU"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spc="-10" dirty="0">
                <a:solidFill>
                  <a:srgbClr val="FFF2CF"/>
                </a:solidFill>
                <a:latin typeface="Formular"/>
                <a:cs typeface="Formular"/>
              </a:rPr>
              <a:t>ДОКУМЕН-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ТАЛЬНОМ</a:t>
            </a:r>
            <a:r>
              <a:rPr lang="ru-RU" sz="61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spc="-10" dirty="0">
                <a:solidFill>
                  <a:srgbClr val="FFF2CF"/>
                </a:solidFill>
                <a:latin typeface="Formular"/>
                <a:cs typeface="Formular"/>
              </a:rPr>
              <a:t>ФИЛЬМЕ</a:t>
            </a:r>
            <a:r>
              <a:rPr lang="ru-RU" sz="6150" b="1" spc="15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ЕГО</a:t>
            </a:r>
            <a:r>
              <a:rPr lang="ru-RU" sz="6150" b="1" spc="-11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АВТОРЫ</a:t>
            </a:r>
            <a:r>
              <a:rPr lang="ru-RU" sz="6150" b="1" spc="-11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spc="-80" dirty="0">
                <a:solidFill>
                  <a:srgbClr val="FFF2CF"/>
                </a:solidFill>
                <a:latin typeface="Formular"/>
                <a:cs typeface="Formular"/>
              </a:rPr>
              <a:t>РАССМАТ-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РИВАЮТ</a:t>
            </a:r>
            <a:r>
              <a:rPr lang="ru-RU" sz="6150" b="1" spc="-3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ВОПРОС,</a:t>
            </a:r>
            <a:r>
              <a:rPr lang="ru-RU" sz="6150" b="1" spc="-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spc="-25" dirty="0">
                <a:solidFill>
                  <a:srgbClr val="FFF2CF"/>
                </a:solidFill>
                <a:latin typeface="Formular"/>
                <a:cs typeface="Formular"/>
              </a:rPr>
              <a:t>ЧТО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БОЛЬШЕ</a:t>
            </a:r>
            <a:r>
              <a:rPr lang="ru-RU"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ВЛИЯЕТ</a:t>
            </a:r>
            <a:r>
              <a:rPr lang="ru-RU" sz="6150" b="1" spc="-30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spc="-25" dirty="0">
                <a:solidFill>
                  <a:srgbClr val="FFF2CF"/>
                </a:solidFill>
                <a:latin typeface="Formular"/>
                <a:cs typeface="Formular"/>
              </a:rPr>
              <a:t>НА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ЧЕЛОВЕКА</a:t>
            </a:r>
            <a:r>
              <a:rPr lang="ru-RU"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—</a:t>
            </a:r>
            <a:r>
              <a:rPr lang="ru-RU"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ПРИРОДА</a:t>
            </a:r>
            <a:endParaRPr lang="ru-RU"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ИЛИ</a:t>
            </a:r>
            <a:r>
              <a:rPr lang="ru-RU" sz="61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ВОСПИТАНИЕ.</a:t>
            </a:r>
            <a:r>
              <a:rPr lang="ru-RU" sz="6150" b="1" spc="-1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spc="-25" dirty="0">
                <a:solidFill>
                  <a:srgbClr val="FFF2CF"/>
                </a:solidFill>
                <a:latin typeface="Formular"/>
                <a:cs typeface="Formular"/>
              </a:rPr>
              <a:t>ЧТО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СОБОЙ</a:t>
            </a:r>
            <a:r>
              <a:rPr lang="ru-RU"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ПРЕДСТАВЛЯЕТ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ЗАРЕШЕЧЕННОЕ</a:t>
            </a:r>
            <a:r>
              <a:rPr lang="ru-RU"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spc="-20" dirty="0">
                <a:solidFill>
                  <a:srgbClr val="FFF2CF"/>
                </a:solidFill>
                <a:latin typeface="Formular"/>
                <a:cs typeface="Formular"/>
              </a:rPr>
              <a:t>ОКНО </a:t>
            </a:r>
            <a:r>
              <a:rPr lang="ru-RU"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lang="ru-RU"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lang="ru-RU" sz="6150" b="1" spc="-10" dirty="0">
                <a:solidFill>
                  <a:srgbClr val="FFF2CF"/>
                </a:solidFill>
                <a:latin typeface="Formular"/>
                <a:cs typeface="Formular"/>
              </a:rPr>
              <a:t>РИСУНКЕ?</a:t>
            </a:r>
            <a:endParaRPr lang="ru-RU"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pic>
        <p:nvPicPr>
          <p:cNvPr id="18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52C0E9D5-C2F7-8266-58D7-3A257ED52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D8CD41-300C-1703-D1D4-4CE182C7D59B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071740-5202-B7A7-8C72-DF7C2691F8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dirty="0">
                <a:solidFill>
                  <a:srgbClr val="FFF2CF"/>
                </a:solidFill>
              </a:rPr>
              <a:t>НА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ОДНОЙ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КАРТИНКЕ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spc="-10" dirty="0">
                <a:solidFill>
                  <a:srgbClr val="FFF2CF"/>
                </a:solidFill>
              </a:rPr>
              <a:t>ЧЕЛОВЕК </a:t>
            </a:r>
            <a:r>
              <a:rPr sz="4100" spc="-30" dirty="0">
                <a:solidFill>
                  <a:srgbClr val="FFF2CF"/>
                </a:solidFill>
              </a:rPr>
              <a:t>СТАВИТ</a:t>
            </a:r>
            <a:r>
              <a:rPr sz="4100" spc="-254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СЕБЯ</a:t>
            </a:r>
            <a:r>
              <a:rPr sz="4100" spc="-5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ВЫШЕ</a:t>
            </a:r>
            <a:r>
              <a:rPr sz="4100" spc="-45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ВСЕГО,</a:t>
            </a:r>
            <a:r>
              <a:rPr sz="4100" spc="-45" dirty="0">
                <a:solidFill>
                  <a:srgbClr val="FFF2CF"/>
                </a:solidFill>
              </a:rPr>
              <a:t> </a:t>
            </a:r>
            <a:r>
              <a:rPr sz="4100" spc="-25" dirty="0">
                <a:solidFill>
                  <a:srgbClr val="FFF2CF"/>
                </a:solidFill>
              </a:rPr>
              <a:t>ЧТО </a:t>
            </a:r>
            <a:r>
              <a:rPr sz="4100" dirty="0">
                <a:solidFill>
                  <a:srgbClr val="FFF2CF"/>
                </a:solidFill>
              </a:rPr>
              <a:t>ЕСТЬ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В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ПРИРОДЕ,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А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НА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ДРУГОЙ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spc="-50" dirty="0">
                <a:solidFill>
                  <a:srgbClr val="FFF2CF"/>
                </a:solidFill>
              </a:rPr>
              <a:t>— </a:t>
            </a:r>
            <a:r>
              <a:rPr sz="4100" dirty="0">
                <a:solidFill>
                  <a:srgbClr val="FFF2CF"/>
                </a:solidFill>
              </a:rPr>
              <a:t>СОСУЩЕСТВУЕТ</a:t>
            </a:r>
            <a:r>
              <a:rPr sz="4100" spc="-235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С</a:t>
            </a:r>
            <a:r>
              <a:rPr sz="4100" spc="-15" dirty="0">
                <a:solidFill>
                  <a:srgbClr val="FFF2CF"/>
                </a:solidFill>
              </a:rPr>
              <a:t> </a:t>
            </a:r>
            <a:r>
              <a:rPr sz="4100" spc="-10" dirty="0">
                <a:solidFill>
                  <a:srgbClr val="FFF2CF"/>
                </a:solidFill>
              </a:rPr>
              <a:t>ПРИРОДОЙ.</a:t>
            </a:r>
            <a:endParaRPr sz="4100" dirty="0">
              <a:solidFill>
                <a:srgbClr val="FFF2CF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924019" y="3861689"/>
            <a:ext cx="8369300" cy="25359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ОЧЕНЬ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КОРОТКИЕ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НАЗВАНИЯ </a:t>
            </a:r>
            <a:r>
              <a:rPr dirty="0">
                <a:solidFill>
                  <a:srgbClr val="FFF2CF"/>
                </a:solidFill>
              </a:rPr>
              <a:t>КАРТИНОК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РАЗЛИЧАЮТСЯ </a:t>
            </a:r>
            <a:r>
              <a:rPr dirty="0">
                <a:solidFill>
                  <a:srgbClr val="FFF2CF"/>
                </a:solidFill>
              </a:rPr>
              <a:t>ЛИШЬ</a:t>
            </a:r>
            <a:r>
              <a:rPr spc="-35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ОДНОЙ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БУКВОЙ. НАПИШИТЕ</a:t>
            </a: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FFF2CF"/>
                </a:solidFill>
              </a:rPr>
              <a:t>ОБА</a:t>
            </a:r>
            <a:r>
              <a:rPr spc="-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НАЗВАНИЯ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4506" y="5256719"/>
            <a:ext cx="10792854" cy="55307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A88C2-7556-5439-41EE-369D074F774E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889B05-B1BB-27DA-16B8-8CB8A91DB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70FDDF-40FB-4EAA-AB7E-DB40639EE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019" y="6945041"/>
            <a:ext cx="6462741" cy="384239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dirty="0">
                <a:solidFill>
                  <a:srgbClr val="FFF2CF"/>
                </a:solidFill>
              </a:rPr>
              <a:t>НА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ОДНОЙ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КАРТИНКЕ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spc="-10" dirty="0">
                <a:solidFill>
                  <a:srgbClr val="FFF2CF"/>
                </a:solidFill>
              </a:rPr>
              <a:t>ЧЕЛОВЕК </a:t>
            </a:r>
            <a:r>
              <a:rPr sz="4100" spc="-30" dirty="0">
                <a:solidFill>
                  <a:srgbClr val="FFF2CF"/>
                </a:solidFill>
              </a:rPr>
              <a:t>СТАВИТ</a:t>
            </a:r>
            <a:r>
              <a:rPr sz="4100" spc="-254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СЕБЯ</a:t>
            </a:r>
            <a:r>
              <a:rPr sz="4100" spc="-5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ВЫШЕ</a:t>
            </a:r>
            <a:r>
              <a:rPr sz="4100" spc="-45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ВСЕГО,</a:t>
            </a:r>
            <a:r>
              <a:rPr sz="4100" spc="-45" dirty="0">
                <a:solidFill>
                  <a:srgbClr val="FFF2CF"/>
                </a:solidFill>
              </a:rPr>
              <a:t> </a:t>
            </a:r>
            <a:r>
              <a:rPr sz="4100" spc="-25" dirty="0">
                <a:solidFill>
                  <a:srgbClr val="FFF2CF"/>
                </a:solidFill>
              </a:rPr>
              <a:t>ЧТО </a:t>
            </a:r>
            <a:r>
              <a:rPr sz="4100" dirty="0">
                <a:solidFill>
                  <a:srgbClr val="FFF2CF"/>
                </a:solidFill>
              </a:rPr>
              <a:t>ЕСТЬ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В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ПРИРОДЕ,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А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НА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ДРУГОЙ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spc="-50" dirty="0">
                <a:solidFill>
                  <a:srgbClr val="FFF2CF"/>
                </a:solidFill>
              </a:rPr>
              <a:t>— </a:t>
            </a:r>
            <a:r>
              <a:rPr sz="4100" dirty="0">
                <a:solidFill>
                  <a:srgbClr val="FFF2CF"/>
                </a:solidFill>
              </a:rPr>
              <a:t>СОСУЩЕСТВУЕТ</a:t>
            </a:r>
            <a:r>
              <a:rPr sz="4100" spc="-235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С</a:t>
            </a:r>
            <a:r>
              <a:rPr sz="4100" spc="-15" dirty="0">
                <a:solidFill>
                  <a:srgbClr val="FFF2CF"/>
                </a:solidFill>
              </a:rPr>
              <a:t> </a:t>
            </a:r>
            <a:r>
              <a:rPr sz="4100" spc="-10" dirty="0">
                <a:solidFill>
                  <a:srgbClr val="FFF2CF"/>
                </a:solidFill>
              </a:rPr>
              <a:t>ПРИРОДОЙ.</a:t>
            </a:r>
            <a:endParaRPr sz="4100" dirty="0">
              <a:solidFill>
                <a:srgbClr val="FFF2CF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924019" y="3861689"/>
            <a:ext cx="8369300" cy="25359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ОЧЕНЬ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КОРОТКИЕ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НАЗВАНИЯ </a:t>
            </a:r>
            <a:r>
              <a:rPr dirty="0">
                <a:solidFill>
                  <a:srgbClr val="FFF2CF"/>
                </a:solidFill>
              </a:rPr>
              <a:t>КАРТИНОК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РАЗЛИЧАЮТСЯ </a:t>
            </a:r>
            <a:r>
              <a:rPr dirty="0">
                <a:solidFill>
                  <a:srgbClr val="FFF2CF"/>
                </a:solidFill>
              </a:rPr>
              <a:t>ЛИШЬ</a:t>
            </a:r>
            <a:r>
              <a:rPr spc="-35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ОДНОЙ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БУКВОЙ. НАПИШИТЕ</a:t>
            </a: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FFF2CF"/>
                </a:solidFill>
              </a:rPr>
              <a:t>ОБА</a:t>
            </a:r>
            <a:r>
              <a:rPr spc="-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НАЗВАНИЯ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14506" y="5256719"/>
            <a:ext cx="10792854" cy="5530716"/>
          </a:xfrm>
          <a:prstGeom prst="rect">
            <a:avLst/>
          </a:prstGeom>
        </p:spPr>
      </p:pic>
      <p:pic>
        <p:nvPicPr>
          <p:cNvPr id="14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D32E61C9-9383-2F30-922B-3C2DA3160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9BAD0-BCF5-5924-564F-2A7B4846AC0A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6D0240-23A6-61A0-FA21-0C890B4F7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FB9F4B-3F84-6F11-2CBF-6809048C15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019" y="6945041"/>
            <a:ext cx="6462741" cy="3842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КАК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НАЗЫВАЕТСЯ </a:t>
            </a:r>
            <a:r>
              <a:rPr dirty="0">
                <a:solidFill>
                  <a:srgbClr val="FFF2CF"/>
                </a:solidFill>
              </a:rPr>
              <a:t>ДАННОЕ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СОЗВЕЗДИЕ?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3617795"/>
            <a:ext cx="6901569" cy="674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5BE9C5-B8E0-FEC6-7F5D-73F60EFE8B18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25B763-CE88-84FF-B648-DCC798741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8D7D1D-3031-F1FA-A7FE-370F6870B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7509" y="6035675"/>
            <a:ext cx="7999724" cy="47562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КАК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НАЗЫВАЕТСЯ </a:t>
            </a:r>
            <a:r>
              <a:rPr dirty="0">
                <a:solidFill>
                  <a:srgbClr val="FFF2CF"/>
                </a:solidFill>
              </a:rPr>
              <a:t>ДАННОЕ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СОЗВЕЗДИЕ?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379" y="3617795"/>
            <a:ext cx="6901569" cy="6748380"/>
          </a:xfrm>
          <a:prstGeom prst="rect">
            <a:avLst/>
          </a:prstGeom>
        </p:spPr>
      </p:pic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EB74D7FB-3FA0-52E7-CE1E-8957467DC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EF0220-3E1E-E678-FEC4-C3308E71C94C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364E4E-EE98-149E-E52A-E7F20D23DC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463102-6529-65CB-0843-5DF14EAB8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37509" y="6035675"/>
            <a:ext cx="7999724" cy="475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41514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ВСПОМНИВ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ОДНО ПРАВИЛО,</a:t>
            </a:r>
            <a:r>
              <a:rPr sz="6150" b="1" spc="-35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НАПИШИТЕ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НАЗВАНИЕ</a:t>
            </a:r>
            <a:r>
              <a:rPr sz="6150" b="1" spc="-5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ОБЪЕКТА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ФОТО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4968875"/>
            <a:ext cx="9147365" cy="4843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94787C-49C8-A4E5-96E6-995BF89C1CEE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82F0D8-61B0-7201-5CDA-80DB033E3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1042B3-AE30-1FB8-774B-A556259AE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61650" y="7200119"/>
            <a:ext cx="6172200" cy="366965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41514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ВСПОМНИВ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ОДНО ПРАВИЛО,</a:t>
            </a:r>
            <a:r>
              <a:rPr sz="6150" b="1" spc="-35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НАПИШИТЕ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НАЗВАНИЕ</a:t>
            </a:r>
            <a:r>
              <a:rPr sz="6150" b="1" spc="-5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ОБЪЕКТА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ФОТО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379" y="4967573"/>
            <a:ext cx="9147365" cy="4843203"/>
          </a:xfrm>
          <a:prstGeom prst="rect">
            <a:avLst/>
          </a:prstGeom>
        </p:spPr>
      </p:pic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BC01FB8C-2BE5-3C64-BFC4-AA6A93E24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5184B-FD45-E37D-89D8-8B796F7F5198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21E221-47A9-6095-B5A7-D133878AB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86C879-8D78-8D5A-69B8-E3B86CBCF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61650" y="7200119"/>
            <a:ext cx="6172200" cy="3669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КТО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ОБОСНОВАЛ ГЕЛИОЦЕНТРИЧЕСКУЮ </a:t>
            </a:r>
            <a:r>
              <a:rPr dirty="0">
                <a:solidFill>
                  <a:srgbClr val="FFF2CF"/>
                </a:solidFill>
              </a:rPr>
              <a:t>СИСТЕМУ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МИРА?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48323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805" dirty="0">
                <a:solidFill>
                  <a:srgbClr val="FFFFFF"/>
                </a:solidFill>
                <a:latin typeface="Formular"/>
                <a:cs typeface="Formular"/>
              </a:rPr>
              <a:t>Г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505" dirty="0">
                <a:solidFill>
                  <a:srgbClr val="FFFFFF"/>
                </a:solidFill>
                <a:latin typeface="Formular"/>
                <a:cs typeface="Formular"/>
              </a:rPr>
              <a:t>Г</a:t>
            </a:r>
            <a:r>
              <a:rPr sz="6150" b="1" spc="30" dirty="0">
                <a:solidFill>
                  <a:srgbClr val="FFFFFF"/>
                </a:solidFill>
                <a:latin typeface="Formular"/>
                <a:cs typeface="Formular"/>
              </a:rPr>
              <a:t>АЛИЛЕЙ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44672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И.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КЕПЛЕР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57467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Н.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КОПЕРНИК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48355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И.</a:t>
            </a:r>
            <a:r>
              <a:rPr sz="6150" b="1" spc="-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НЬЮТОН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4A249425-B1E1-9550-EA44-86E810362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8457" y="10044112"/>
            <a:ext cx="487362" cy="4873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04EA78-2E85-FCB8-CFD0-7547B27E9058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4682BF-33F4-4FB7-DEA0-6FF68704B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5D950B-378F-034A-168C-B7E8A989B1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1C00EC0-F318-DFEF-2ECE-90842DAA56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3145473"/>
            <a:ext cx="10412095" cy="28530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ГОТОВЫ</a:t>
            </a:r>
            <a:r>
              <a:rPr spc="-190" dirty="0"/>
              <a:t> </a:t>
            </a:r>
            <a:r>
              <a:rPr spc="-10" dirty="0"/>
              <a:t>УЗНАТЬ </a:t>
            </a:r>
            <a:r>
              <a:rPr dirty="0"/>
              <a:t>ПРАВИЛЬНЫЕ</a:t>
            </a:r>
            <a:r>
              <a:rPr spc="-370" dirty="0"/>
              <a:t> </a:t>
            </a:r>
            <a:r>
              <a:rPr spc="-10" dirty="0"/>
              <a:t>ОТВЕТЫ?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95587D-957A-513E-0059-CD5F05045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7699768"/>
            <a:ext cx="16459200" cy="36095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94EDF35-A8F5-959E-C706-C113B47E9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9050" y="1677929"/>
            <a:ext cx="4330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14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817435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КАКОЕ</a:t>
            </a:r>
            <a:r>
              <a:rPr sz="6150" b="1" spc="-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ВЕЩЕСТВО </a:t>
            </a:r>
            <a:r>
              <a:rPr sz="6150" b="1" spc="-35" dirty="0">
                <a:solidFill>
                  <a:srgbClr val="FFF2CF"/>
                </a:solidFill>
                <a:latin typeface="Formular"/>
                <a:cs typeface="Formular"/>
              </a:rPr>
              <a:t>ИЗОБРАЖАЮТ</a:t>
            </a:r>
            <a:r>
              <a:rPr sz="6150" b="1" spc="-3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ПРИ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ПОМОЩИ</a:t>
            </a:r>
            <a:r>
              <a:rPr sz="6150" b="1" spc="-3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ТАКОЙ ФИГУРЫ?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4876382"/>
            <a:ext cx="6213946" cy="5465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1D8720-EA53-16DD-DC1E-D9D836A8D8E4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71366F-9C01-C8DF-188E-B9B3BA3D8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9BD078-2461-7A55-4388-9C6D9E63A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7509" y="6035675"/>
            <a:ext cx="7999724" cy="47562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FFF2CF"/>
                </a:solidFill>
              </a:rPr>
              <a:t>БЕНЗОЛ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4231285"/>
            <a:ext cx="12543073" cy="61348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C74EB5-DEF2-7AAB-C6C3-04EF38116ED4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32112C-8177-F957-11B6-B3DDFC628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2031047" y="4939210"/>
            <a:ext cx="6978650" cy="5807710"/>
            <a:chOff x="12031047" y="4939210"/>
            <a:chExt cx="6978650" cy="580771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31047" y="4939210"/>
              <a:ext cx="6469854" cy="54815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55971" y="8721340"/>
              <a:ext cx="1753537" cy="202510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24019" y="715970"/>
            <a:ext cx="9959975" cy="9449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7155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ОДНОМ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ДОКУМЕН-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ТАЛЬНОМ</a:t>
            </a:r>
            <a:r>
              <a:rPr sz="61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ФИЛЬМЕ</a:t>
            </a:r>
            <a:r>
              <a:rPr sz="6150" b="1" spc="15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ЕГО</a:t>
            </a:r>
            <a:r>
              <a:rPr sz="6150" b="1" spc="-11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АВТОРЫ</a:t>
            </a:r>
            <a:r>
              <a:rPr sz="6150" b="1" spc="-11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80" dirty="0">
                <a:solidFill>
                  <a:srgbClr val="FFF2CF"/>
                </a:solidFill>
                <a:latin typeface="Formular"/>
                <a:cs typeface="Formular"/>
              </a:rPr>
              <a:t>РАССМАТ-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РИВАЮТ</a:t>
            </a:r>
            <a:r>
              <a:rPr sz="6150" b="1" spc="-3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ВОПРОС,</a:t>
            </a:r>
            <a:r>
              <a:rPr sz="6150" b="1" spc="-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БОЛЬШЕ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ВЛИЯЕТ</a:t>
            </a:r>
            <a:r>
              <a:rPr sz="6150" b="1" spc="-30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НА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ЧЕЛОВЕКА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—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ПРИРОДА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ИЛИ</a:t>
            </a:r>
            <a:r>
              <a:rPr sz="61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ВОСПИТАНИЕ.</a:t>
            </a:r>
            <a:r>
              <a:rPr sz="6150" b="1" spc="-1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СОБОЙ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ПРЕДСТАВЛЯЕТ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ЗАРЕШЕЧЕННОЕ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ОКНО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РИСУНКЕ?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CD06B0-1D29-8963-9A9F-B4098197E5B1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4D0BA2-94F0-A183-E9F4-0754299E2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F2CF"/>
                </a:solidFill>
              </a:rPr>
              <a:t>СПИРАЛЬ</a:t>
            </a:r>
            <a:r>
              <a:rPr spc="-370" dirty="0">
                <a:solidFill>
                  <a:srgbClr val="FFF2CF"/>
                </a:solidFill>
              </a:rPr>
              <a:t> </a:t>
            </a:r>
            <a:r>
              <a:rPr spc="-25" dirty="0">
                <a:solidFill>
                  <a:srgbClr val="FFF2CF"/>
                </a:solidFill>
              </a:rPr>
              <a:t>ДНК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55971" y="8721340"/>
            <a:ext cx="1753537" cy="202510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379" y="3162207"/>
            <a:ext cx="13350379" cy="72039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1E2D57-7302-3445-2259-5C2D79E12EE2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99512E-C132-CF15-F2CF-84E90D2C1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dirty="0">
                <a:solidFill>
                  <a:srgbClr val="FFF2CF"/>
                </a:solidFill>
              </a:rPr>
              <a:t>НА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ОДНОЙ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КАРТИНКЕ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spc="-10" dirty="0">
                <a:solidFill>
                  <a:srgbClr val="FFF2CF"/>
                </a:solidFill>
              </a:rPr>
              <a:t>ЧЕЛОВЕК </a:t>
            </a:r>
            <a:r>
              <a:rPr sz="4100" spc="-30" dirty="0">
                <a:solidFill>
                  <a:srgbClr val="FFF2CF"/>
                </a:solidFill>
              </a:rPr>
              <a:t>СТАВИТ</a:t>
            </a:r>
            <a:r>
              <a:rPr sz="4100" spc="-254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СЕБЯ</a:t>
            </a:r>
            <a:r>
              <a:rPr sz="4100" spc="-5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ВЫШЕ</a:t>
            </a:r>
            <a:r>
              <a:rPr sz="4100" spc="-45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ВСЕГО,</a:t>
            </a:r>
            <a:r>
              <a:rPr sz="4100" spc="-45" dirty="0">
                <a:solidFill>
                  <a:srgbClr val="FFF2CF"/>
                </a:solidFill>
              </a:rPr>
              <a:t> </a:t>
            </a:r>
            <a:r>
              <a:rPr sz="4100" spc="-25" dirty="0">
                <a:solidFill>
                  <a:srgbClr val="FFF2CF"/>
                </a:solidFill>
              </a:rPr>
              <a:t>ЧТО </a:t>
            </a:r>
            <a:r>
              <a:rPr sz="4100" dirty="0">
                <a:solidFill>
                  <a:srgbClr val="FFF2CF"/>
                </a:solidFill>
              </a:rPr>
              <a:t>ЕСТЬ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В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ПРИРОДЕ,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А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НА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ДРУГОЙ</a:t>
            </a:r>
            <a:r>
              <a:rPr sz="4100" spc="-20" dirty="0">
                <a:solidFill>
                  <a:srgbClr val="FFF2CF"/>
                </a:solidFill>
              </a:rPr>
              <a:t> </a:t>
            </a:r>
            <a:r>
              <a:rPr sz="4100" spc="-50" dirty="0">
                <a:solidFill>
                  <a:srgbClr val="FFF2CF"/>
                </a:solidFill>
              </a:rPr>
              <a:t>— </a:t>
            </a:r>
            <a:r>
              <a:rPr sz="4100" dirty="0">
                <a:solidFill>
                  <a:srgbClr val="FFF2CF"/>
                </a:solidFill>
              </a:rPr>
              <a:t>СОСУЩЕСТВУЕТ</a:t>
            </a:r>
            <a:r>
              <a:rPr sz="4100" spc="-235" dirty="0">
                <a:solidFill>
                  <a:srgbClr val="FFF2CF"/>
                </a:solidFill>
              </a:rPr>
              <a:t> </a:t>
            </a:r>
            <a:r>
              <a:rPr sz="4100" dirty="0">
                <a:solidFill>
                  <a:srgbClr val="FFF2CF"/>
                </a:solidFill>
              </a:rPr>
              <a:t>С</a:t>
            </a:r>
            <a:r>
              <a:rPr sz="4100" spc="-15" dirty="0">
                <a:solidFill>
                  <a:srgbClr val="FFF2CF"/>
                </a:solidFill>
              </a:rPr>
              <a:t> </a:t>
            </a:r>
            <a:r>
              <a:rPr sz="4100" spc="-10" dirty="0">
                <a:solidFill>
                  <a:srgbClr val="FFF2CF"/>
                </a:solidFill>
              </a:rPr>
              <a:t>ПРИРОДОЙ.</a:t>
            </a:r>
            <a:endParaRPr sz="4100">
              <a:solidFill>
                <a:srgbClr val="FFF2CF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924019" y="3861689"/>
            <a:ext cx="8369300" cy="25359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ОЧЕНЬ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КОРОТКИЕ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НАЗВАНИЯ </a:t>
            </a:r>
            <a:r>
              <a:rPr dirty="0">
                <a:solidFill>
                  <a:srgbClr val="FFF2CF"/>
                </a:solidFill>
              </a:rPr>
              <a:t>КАРТИНОК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РАЗЛИЧАЮТСЯ </a:t>
            </a:r>
            <a:r>
              <a:rPr dirty="0">
                <a:solidFill>
                  <a:srgbClr val="FFF2CF"/>
                </a:solidFill>
              </a:rPr>
              <a:t>ЛИШЬ</a:t>
            </a:r>
            <a:r>
              <a:rPr spc="-35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ОДНОЙ</a:t>
            </a:r>
            <a:r>
              <a:rPr spc="-30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БУКВОЙ. НАПИШИТЕ</a:t>
            </a: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FFF2CF"/>
                </a:solidFill>
              </a:rPr>
              <a:t>ОБА</a:t>
            </a:r>
            <a:r>
              <a:rPr spc="-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НАЗВАНИЯ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4506" y="5256719"/>
            <a:ext cx="10792854" cy="55307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0E4FA9-0E8C-A78D-6A40-32B9762D6165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A22903-FB81-0AC9-C4A2-8BF987666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F2CF"/>
                </a:solidFill>
              </a:rPr>
              <a:t>ЭГО</a:t>
            </a:r>
            <a:r>
              <a:rPr spc="-55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И</a:t>
            </a:r>
            <a:r>
              <a:rPr spc="-50" dirty="0">
                <a:solidFill>
                  <a:srgbClr val="FFF2CF"/>
                </a:solidFill>
              </a:rPr>
              <a:t> </a:t>
            </a:r>
            <a:r>
              <a:rPr spc="-25" dirty="0">
                <a:solidFill>
                  <a:srgbClr val="FFF2CF"/>
                </a:solidFill>
              </a:rPr>
              <a:t>ЭКО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3130382"/>
            <a:ext cx="14052310" cy="7200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4F3CE-156D-4660-9C3A-3B0EDECADA7B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82B32C-6A53-029C-7210-17DCD8C31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КАК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НАЗЫВАЕТСЯ </a:t>
            </a:r>
            <a:r>
              <a:rPr dirty="0">
                <a:solidFill>
                  <a:srgbClr val="FFF2CF"/>
                </a:solidFill>
              </a:rPr>
              <a:t>ДАННОЕ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СОЗВЕЗДИЕ?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3617795"/>
            <a:ext cx="6901569" cy="674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10A508-7431-4CD4-780D-6346C592DCC3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7E4B93-1755-F24A-90FD-6A6988489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AC93A6-E675-D323-00D1-D5894F153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7509" y="6035675"/>
            <a:ext cx="7999724" cy="47562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21045" y="3617795"/>
            <a:ext cx="6901569" cy="67483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24019" y="715970"/>
            <a:ext cx="8672830" cy="568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ТРЕУГОЛЬНИК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(ВИДИМО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МОМЕНТ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ЕГО</a:t>
            </a:r>
            <a:r>
              <a:rPr sz="6150" b="1" spc="-1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ОТКРЫТИЯ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196596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У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АСТРОНОМОВ ЗАКОНЧИЛАСЬ ФАНТАЗИЯ)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B8F0-D8F7-BBD4-D246-0D4068634D1B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48897C-DC48-24ED-6DE4-3E43F8C47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41514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ВСПОМНИВ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ОДНО ПРАВИЛО,</a:t>
            </a:r>
            <a:r>
              <a:rPr sz="6150" b="1" spc="-35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НАПИШИТЕ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НАЗВАНИЕ</a:t>
            </a:r>
            <a:r>
              <a:rPr sz="6150" b="1" spc="-5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ОБЪЕКТА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ФОТО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5522973"/>
            <a:ext cx="9147365" cy="4843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D32201-A308-2C95-AD43-CDBBE32680FA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9615F1-2FAE-28E8-F781-A8977F80C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71A536-7992-EA7B-1586-CE087143B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4480" y="7097863"/>
            <a:ext cx="6213169" cy="36940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НА</a:t>
            </a:r>
            <a:r>
              <a:rPr spc="-6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СКОЛЬКО</a:t>
            </a:r>
            <a:r>
              <a:rPr spc="-60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ЭЙФЕЛЕВА </a:t>
            </a:r>
            <a:r>
              <a:rPr dirty="0">
                <a:solidFill>
                  <a:srgbClr val="FFF2CF"/>
                </a:solidFill>
              </a:rPr>
              <a:t>БАШНЯ</a:t>
            </a:r>
            <a:r>
              <a:rPr spc="-15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ЛЕТОМ</a:t>
            </a:r>
            <a:r>
              <a:rPr spc="-15" dirty="0">
                <a:solidFill>
                  <a:srgbClr val="FFF2CF"/>
                </a:solidFill>
              </a:rPr>
              <a:t> </a:t>
            </a:r>
            <a:r>
              <a:rPr spc="-20" dirty="0">
                <a:solidFill>
                  <a:srgbClr val="FFF2CF"/>
                </a:solidFill>
              </a:rPr>
              <a:t>ВЫШЕ, </a:t>
            </a:r>
            <a:r>
              <a:rPr dirty="0">
                <a:solidFill>
                  <a:srgbClr val="FFF2CF"/>
                </a:solidFill>
              </a:rPr>
              <a:t>ЧЕМ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ЗИМОЙ?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29305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МЕТР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72840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7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МИЛЛИМЕТРОВ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6353810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15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САНТИМЕТРОВ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49199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ТАКОГО</a:t>
            </a:r>
            <a:r>
              <a:rPr sz="6150" b="1" spc="-3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ЖЕ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РАЗМЕРА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2AF40F-03E9-0D99-D75D-4F71A169E828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1F6B4EA-3CF9-47E5-8468-20500BD55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B1AC32-A9F3-E77F-0F7E-AF70B3199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D55B193-4ACE-AB5B-ED39-CB0FAB82C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D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412095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30" dirty="0">
                <a:solidFill>
                  <a:srgbClr val="FFF2CF"/>
                </a:solidFill>
              </a:rPr>
              <a:t>БУРАВЧИК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5522973"/>
            <a:ext cx="9147365" cy="4843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21DC51-045E-5871-D0A5-064CCEBDF0B6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FD759A-D0AC-BC88-37E6-41E41CB4E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15F258-7D32-20C5-5128-E9B7E4E2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4480" y="7097863"/>
            <a:ext cx="6213169" cy="369401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780986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F2CF"/>
                </a:solidFill>
              </a:rPr>
              <a:t>ВРЕМЯ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ПОДУМАТЬ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602979" y="833510"/>
            <a:ext cx="6801484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</a:t>
            </a:r>
            <a:endParaRPr sz="3300" dirty="0">
              <a:latin typeface="Formular"/>
              <a:cs typeface="Formular"/>
            </a:endParaRPr>
          </a:p>
          <a:p>
            <a:pPr marL="12700" marR="5080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FF009A"/>
                </a:solidFill>
                <a:latin typeface="Formular"/>
                <a:cs typeface="Formular"/>
              </a:rPr>
              <a:t>5</a:t>
            </a:r>
            <a:r>
              <a:rPr sz="3300" b="1" spc="-105" dirty="0">
                <a:solidFill>
                  <a:srgbClr val="FF009A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A"/>
                </a:solidFill>
                <a:latin typeface="Formular"/>
                <a:cs typeface="Formular"/>
              </a:rPr>
              <a:t>ВОПРОСОВ</a:t>
            </a:r>
            <a:r>
              <a:rPr sz="3300" b="1" spc="-100" dirty="0">
                <a:solidFill>
                  <a:srgbClr val="FF009A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A"/>
                </a:solidFill>
                <a:latin typeface="Formular"/>
                <a:cs typeface="Formular"/>
              </a:rPr>
              <a:t>БЕЗ</a:t>
            </a:r>
            <a:r>
              <a:rPr sz="3300" b="1" spc="-100" dirty="0">
                <a:solidFill>
                  <a:srgbClr val="FF009A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009A"/>
                </a:solidFill>
                <a:latin typeface="Formular"/>
                <a:cs typeface="Formular"/>
              </a:rPr>
              <a:t>ВАРИАНТОВ ОТВЕТОВ</a:t>
            </a:r>
            <a:endParaRPr sz="3300" dirty="0">
              <a:solidFill>
                <a:srgbClr val="FF009A"/>
              </a:solidFill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9736" y="5799642"/>
            <a:ext cx="8380095" cy="20563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A"/>
                </a:solidFill>
                <a:latin typeface="Formular"/>
                <a:cs typeface="Formular"/>
              </a:rPr>
              <a:t>ОДНУ</a:t>
            </a:r>
            <a:r>
              <a:rPr sz="3300" b="1" spc="-110" dirty="0">
                <a:solidFill>
                  <a:srgbClr val="FF009A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009A"/>
                </a:solidFill>
                <a:latin typeface="Formular"/>
                <a:cs typeface="Formular"/>
              </a:rPr>
              <a:t>МИНУТУ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ПРИДУМАТЬ</a:t>
            </a:r>
            <a:r>
              <a:rPr sz="3300" b="1" spc="-1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ВАРИАНТ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КОМАНДА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endParaRPr lang="ru-RU" sz="3300" b="1" spc="-204" dirty="0">
              <a:solidFill>
                <a:srgbClr val="FFFFF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009A"/>
                </a:solidFill>
                <a:latin typeface="Formular"/>
                <a:cs typeface="Formular"/>
              </a:rPr>
              <a:t>1</a:t>
            </a:r>
            <a:r>
              <a:rPr sz="3300" b="1" spc="-75" dirty="0">
                <a:solidFill>
                  <a:srgbClr val="FF009A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009A"/>
                </a:solidFill>
                <a:latin typeface="Formular"/>
                <a:cs typeface="Formular"/>
              </a:rPr>
              <a:t>БАЛЛ</a:t>
            </a:r>
            <a:endParaRPr sz="3300" dirty="0">
              <a:solidFill>
                <a:srgbClr val="FF009A"/>
              </a:solidFill>
              <a:latin typeface="Formular"/>
              <a:cs typeface="Formular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1F9665-998B-AA4A-BAC0-A6BF1256A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850" y="5648438"/>
            <a:ext cx="5715000" cy="5715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4249FF-CF64-4B52-7B11-5EB581217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068" y="8822579"/>
            <a:ext cx="11128917" cy="24867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A5B831F-A19A-C92A-BFD4-EA46E6AC22D2}"/>
              </a:ext>
            </a:extLst>
          </p:cNvPr>
          <p:cNvSpPr txBox="1"/>
          <p:nvPr/>
        </p:nvSpPr>
        <p:spPr>
          <a:xfrm>
            <a:off x="899256" y="3443130"/>
            <a:ext cx="6495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6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6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8642"/>
            <a:ext cx="6895465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dirty="0">
                <a:solidFill>
                  <a:srgbClr val="FFF2CF"/>
                </a:solidFill>
              </a:rPr>
              <a:t>14</a:t>
            </a:r>
            <a:r>
              <a:rPr sz="4950" spc="-170" dirty="0">
                <a:solidFill>
                  <a:srgbClr val="FFF2CF"/>
                </a:solidFill>
              </a:rPr>
              <a:t> </a:t>
            </a:r>
            <a:r>
              <a:rPr sz="4950" spc="-25" dirty="0">
                <a:solidFill>
                  <a:srgbClr val="FFF2CF"/>
                </a:solidFill>
              </a:rPr>
              <a:t>МАРТА</a:t>
            </a:r>
            <a:r>
              <a:rPr sz="4950" spc="-165" dirty="0">
                <a:solidFill>
                  <a:srgbClr val="FFF2CF"/>
                </a:solidFill>
              </a:rPr>
              <a:t> </a:t>
            </a:r>
            <a:r>
              <a:rPr sz="4950" dirty="0">
                <a:solidFill>
                  <a:srgbClr val="FFF2CF"/>
                </a:solidFill>
              </a:rPr>
              <a:t>1995</a:t>
            </a:r>
            <a:r>
              <a:rPr sz="4950" spc="-165" dirty="0">
                <a:solidFill>
                  <a:srgbClr val="FFF2CF"/>
                </a:solidFill>
              </a:rPr>
              <a:t> </a:t>
            </a:r>
            <a:r>
              <a:rPr sz="4950" spc="-20" dirty="0">
                <a:solidFill>
                  <a:srgbClr val="FFF2CF"/>
                </a:solidFill>
              </a:rPr>
              <a:t>ГОДА </a:t>
            </a:r>
            <a:r>
              <a:rPr sz="4950" spc="-35" dirty="0">
                <a:solidFill>
                  <a:srgbClr val="FFF2CF"/>
                </a:solidFill>
              </a:rPr>
              <a:t>НОРМАНН</a:t>
            </a:r>
            <a:r>
              <a:rPr sz="4950" spc="-275" dirty="0">
                <a:solidFill>
                  <a:srgbClr val="FFF2CF"/>
                </a:solidFill>
              </a:rPr>
              <a:t> </a:t>
            </a:r>
            <a:r>
              <a:rPr sz="4950" spc="-10" dirty="0">
                <a:solidFill>
                  <a:srgbClr val="FFF2CF"/>
                </a:solidFill>
              </a:rPr>
              <a:t>ТЭГАРД </a:t>
            </a:r>
            <a:r>
              <a:rPr sz="4950" dirty="0">
                <a:solidFill>
                  <a:srgbClr val="FFF2CF"/>
                </a:solidFill>
              </a:rPr>
              <a:t>СОВЕРШИЛ</a:t>
            </a:r>
            <a:r>
              <a:rPr sz="4950" spc="-315" dirty="0">
                <a:solidFill>
                  <a:srgbClr val="FFF2CF"/>
                </a:solidFill>
              </a:rPr>
              <a:t> </a:t>
            </a:r>
            <a:r>
              <a:rPr sz="4950" spc="-10" dirty="0">
                <a:solidFill>
                  <a:srgbClr val="FFF2CF"/>
                </a:solidFill>
              </a:rPr>
              <a:t>ПОЛЕТ</a:t>
            </a:r>
            <a:endParaRPr sz="4950" dirty="0">
              <a:solidFill>
                <a:srgbClr val="FFF2C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2980353"/>
            <a:ext cx="10546715" cy="53469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18285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14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КОСМОС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БОРТУ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РОССИЙСКОГО КОСМИЧЕСКОГО </a:t>
            </a:r>
            <a:r>
              <a:rPr sz="4950" b="1" spc="-45" dirty="0">
                <a:solidFill>
                  <a:srgbClr val="FFF2CF"/>
                </a:solidFill>
                <a:latin typeface="Formular"/>
                <a:cs typeface="Formular"/>
              </a:rPr>
              <a:t>КОРАБЛЯ.</a:t>
            </a:r>
            <a:r>
              <a:rPr sz="4950" b="1" spc="-26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СОГЛАСНО ПАРАДОКСАЛЬНОМУ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МНЕНИЮ</a:t>
            </a:r>
            <a:r>
              <a:rPr sz="4950" b="1" spc="-25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АНГЛОЯЗЫЧНОЙ</a:t>
            </a:r>
            <a:endParaRPr sz="49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ts val="5940"/>
              </a:lnSpc>
              <a:spcBef>
                <a:spcPts val="75"/>
              </a:spcBef>
            </a:pP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ВИКИПЕДИИ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ОН</a:t>
            </a:r>
            <a:r>
              <a:rPr sz="4950" b="1" spc="-2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СТАЛ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ПЕРВЫМ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АМЕРИКАНСКИМ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…</a:t>
            </a:r>
            <a:r>
              <a:rPr sz="4950" b="1" spc="-13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КЕМ?</a:t>
            </a:r>
            <a:endParaRPr sz="49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97B68-754A-55F4-52BB-1AEC2B1FB4FC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5E640C-B14C-FE2B-CACB-C08E31739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377B76-0CB2-55E3-73AD-0A2BEF568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EC33D8-BF34-BA1E-963C-536D2F57D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8642"/>
            <a:ext cx="6895465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dirty="0">
                <a:solidFill>
                  <a:srgbClr val="FFF2CF"/>
                </a:solidFill>
              </a:rPr>
              <a:t>14</a:t>
            </a:r>
            <a:r>
              <a:rPr sz="4950" spc="-170" dirty="0">
                <a:solidFill>
                  <a:srgbClr val="FFF2CF"/>
                </a:solidFill>
              </a:rPr>
              <a:t> </a:t>
            </a:r>
            <a:r>
              <a:rPr sz="4950" spc="-25" dirty="0">
                <a:solidFill>
                  <a:srgbClr val="FFF2CF"/>
                </a:solidFill>
              </a:rPr>
              <a:t>МАРТА</a:t>
            </a:r>
            <a:r>
              <a:rPr sz="4950" spc="-165" dirty="0">
                <a:solidFill>
                  <a:srgbClr val="FFF2CF"/>
                </a:solidFill>
              </a:rPr>
              <a:t> </a:t>
            </a:r>
            <a:r>
              <a:rPr sz="4950" dirty="0">
                <a:solidFill>
                  <a:srgbClr val="FFF2CF"/>
                </a:solidFill>
              </a:rPr>
              <a:t>1995</a:t>
            </a:r>
            <a:r>
              <a:rPr sz="4950" spc="-165" dirty="0">
                <a:solidFill>
                  <a:srgbClr val="FFF2CF"/>
                </a:solidFill>
              </a:rPr>
              <a:t> </a:t>
            </a:r>
            <a:r>
              <a:rPr sz="4950" spc="-20" dirty="0">
                <a:solidFill>
                  <a:srgbClr val="FFF2CF"/>
                </a:solidFill>
              </a:rPr>
              <a:t>ГОДА </a:t>
            </a:r>
            <a:r>
              <a:rPr sz="4950" spc="-35" dirty="0">
                <a:solidFill>
                  <a:srgbClr val="FFF2CF"/>
                </a:solidFill>
              </a:rPr>
              <a:t>НОРМАНН</a:t>
            </a:r>
            <a:r>
              <a:rPr sz="4950" spc="-275" dirty="0">
                <a:solidFill>
                  <a:srgbClr val="FFF2CF"/>
                </a:solidFill>
              </a:rPr>
              <a:t> </a:t>
            </a:r>
            <a:r>
              <a:rPr sz="4950" spc="-10" dirty="0">
                <a:solidFill>
                  <a:srgbClr val="FFF2CF"/>
                </a:solidFill>
              </a:rPr>
              <a:t>ТЭГАРД </a:t>
            </a:r>
            <a:r>
              <a:rPr sz="4950" dirty="0">
                <a:solidFill>
                  <a:srgbClr val="FFF2CF"/>
                </a:solidFill>
              </a:rPr>
              <a:t>СОВЕРШИЛ</a:t>
            </a:r>
            <a:r>
              <a:rPr sz="4950" spc="-315" dirty="0">
                <a:solidFill>
                  <a:srgbClr val="FFF2CF"/>
                </a:solidFill>
              </a:rPr>
              <a:t> </a:t>
            </a:r>
            <a:r>
              <a:rPr sz="4950" spc="-10" dirty="0">
                <a:solidFill>
                  <a:srgbClr val="FFF2CF"/>
                </a:solidFill>
              </a:rPr>
              <a:t>ПОЛЕТ</a:t>
            </a:r>
            <a:endParaRPr sz="4950">
              <a:solidFill>
                <a:srgbClr val="FFF2C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2980353"/>
            <a:ext cx="10546715" cy="53469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18285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14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КОСМОС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БОРТУ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РОССИЙСКОГО КОСМИЧЕСКОГО </a:t>
            </a:r>
            <a:r>
              <a:rPr sz="4950" b="1" spc="-45" dirty="0">
                <a:solidFill>
                  <a:srgbClr val="FFF2CF"/>
                </a:solidFill>
                <a:latin typeface="Formular"/>
                <a:cs typeface="Formular"/>
              </a:rPr>
              <a:t>КОРАБЛЯ.</a:t>
            </a:r>
            <a:r>
              <a:rPr sz="4950" b="1" spc="-26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СОГЛАСНО ПАРАДОКСАЛЬНОМУ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МНЕНИЮ</a:t>
            </a:r>
            <a:r>
              <a:rPr sz="4950" b="1" spc="-25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АНГЛОЯЗЫЧНОЙ</a:t>
            </a:r>
            <a:endParaRPr sz="49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ts val="5940"/>
              </a:lnSpc>
              <a:spcBef>
                <a:spcPts val="75"/>
              </a:spcBef>
            </a:pP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ВИКИПЕДИИ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ОН</a:t>
            </a:r>
            <a:r>
              <a:rPr sz="4950" b="1" spc="-2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СТАЛ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ПЕРВЫМ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АМЕРИКАНСКИМ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…</a:t>
            </a:r>
            <a:r>
              <a:rPr sz="4950" b="1" spc="-13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КЕМ?</a:t>
            </a:r>
            <a:endParaRPr sz="49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6061F41C-4002-E6F4-D41E-6B5D75B4E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88CB6A-766E-9F3F-1482-DA6E966F914A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FC4E26-E92B-0BBC-B77D-1079E0C51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A072B4-CA76-B98E-3823-2369E7EFE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DCE6FC-FB24-CF8F-EA17-60F00E09C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14000" cy="6637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146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ХИМИКИ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ВО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МНОГОМ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ОБЯЗАНЫ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АЛХИМИКАМ,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ЗА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ПОЯВЛЕНИЕ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СВОЕЙ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ДИСЦИПЛИНЫ.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КАКОЙ</a:t>
            </a:r>
            <a:r>
              <a:rPr sz="6150" b="1" spc="-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ЭЛЕМЕНТ</a:t>
            </a:r>
            <a:r>
              <a:rPr sz="6150" b="1" spc="-32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СМОГ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ИСЧЕЗНУТЬ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БЛАГОДАРЯ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ХИМИКУ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РОБЕРТУ БОЙЛЮ?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8978D-01AE-93FB-1ADA-235D3BBBCBBF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BE64DB-45D9-2B65-0715-AB0F0C00E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D1E795-A8ED-7E53-7465-B08B40A72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DEF19A-CA52-4FB6-6134-56783F0FA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14000" cy="6637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146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ХИМИКИ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ВО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МНОГОМ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ОБЯЗАНЫ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АЛХИМИКАМ,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ЗА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ПОЯВЛЕНИЕ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СВОЕЙ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ДИСЦИПЛИНЫ.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КАКОЙ</a:t>
            </a:r>
            <a:r>
              <a:rPr sz="6150" b="1" spc="-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ЭЛЕМЕНТ</a:t>
            </a:r>
            <a:r>
              <a:rPr sz="6150" b="1" spc="-32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СМОГ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ИСЧЕЗНУТЬ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БЛАГОДАРЯ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ХИМИКУ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РОБЕРТУ БОЙЛЮ?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1175F569-6F5D-321C-0CE9-95CBEB4B1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EF530-0ACF-BF35-9CA8-9649E3DFE087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B5AD45-AA09-A032-71AB-6B97814D6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AA736A-2D68-4CCF-7EF4-2774FCC63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C086C4-C115-4764-8B30-6638317A5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99725" cy="6637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ЖУРНАЛ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«ВОКРУГ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СВЕТА»</a:t>
            </a:r>
            <a:r>
              <a:rPr sz="6150" b="1" spc="-3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65" dirty="0">
                <a:solidFill>
                  <a:srgbClr val="FFF2CF"/>
                </a:solidFill>
                <a:latin typeface="Formular"/>
                <a:cs typeface="Formular"/>
              </a:rPr>
              <a:t>ПИШЕ</a:t>
            </a:r>
            <a:r>
              <a:rPr sz="6150" b="1" spc="-555" dirty="0">
                <a:solidFill>
                  <a:srgbClr val="FFF2CF"/>
                </a:solidFill>
                <a:latin typeface="Formular"/>
                <a:cs typeface="Formular"/>
              </a:rPr>
              <a:t>Т</a:t>
            </a:r>
            <a:r>
              <a:rPr sz="6150" b="1" spc="65" dirty="0">
                <a:solidFill>
                  <a:srgbClr val="FFF2CF"/>
                </a:solidFill>
                <a:latin typeface="Formular"/>
                <a:cs typeface="Formular"/>
              </a:rPr>
              <a:t>,</a:t>
            </a:r>
            <a:r>
              <a:rPr sz="6150" b="1" spc="-3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ФИЗИОЛОГ</a:t>
            </a:r>
            <a:r>
              <a:rPr sz="6150" b="1" spc="-36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ЮРГЕН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АШОФФ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ПРОВОДИЛ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ЭКСПЕРИМЕНТЫ</a:t>
            </a:r>
            <a:r>
              <a:rPr sz="6150" b="1" spc="-3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ПО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 СНУ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БОДРСТВОВАНИЮ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НЕ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ПЕРВЫХ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ВТОРЫХ,</a:t>
            </a:r>
            <a:r>
              <a:rPr sz="6150" b="1" spc="15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ЗЯБЛИКАХ.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33253-C640-61EC-C482-2758FC14B579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6B1464-2BCB-0958-E2C0-2507AD181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2A4166-9839-7DF2-9AA7-333512F04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8658E4-7832-2387-D245-FB8871DDD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99725" cy="6637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ЖУРНАЛ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«ВОКРУГ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СВЕТА»</a:t>
            </a:r>
            <a:r>
              <a:rPr sz="6150" b="1" spc="-3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65" dirty="0">
                <a:solidFill>
                  <a:srgbClr val="FFF2CF"/>
                </a:solidFill>
                <a:latin typeface="Formular"/>
                <a:cs typeface="Formular"/>
              </a:rPr>
              <a:t>ПИШЕ</a:t>
            </a:r>
            <a:r>
              <a:rPr sz="6150" b="1" spc="-555" dirty="0">
                <a:solidFill>
                  <a:srgbClr val="FFF2CF"/>
                </a:solidFill>
                <a:latin typeface="Formular"/>
                <a:cs typeface="Formular"/>
              </a:rPr>
              <a:t>Т</a:t>
            </a:r>
            <a:r>
              <a:rPr sz="6150" b="1" spc="65" dirty="0">
                <a:solidFill>
                  <a:srgbClr val="FFF2CF"/>
                </a:solidFill>
                <a:latin typeface="Formular"/>
                <a:cs typeface="Formular"/>
              </a:rPr>
              <a:t>,</a:t>
            </a:r>
            <a:r>
              <a:rPr sz="6150" b="1" spc="-3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ФИЗИОЛОГ</a:t>
            </a:r>
            <a:r>
              <a:rPr sz="6150" b="1" spc="-36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ЮРГЕН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АШОФФ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ПРОВОДИЛ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ЭКСПЕРИМЕНТЫ</a:t>
            </a:r>
            <a:r>
              <a:rPr sz="6150" b="1" spc="-3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ПО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 СНУ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БОДРСТВОВАНИЮ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НЕ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ПЕРВЫХ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ВТОРЫХ,</a:t>
            </a:r>
            <a:r>
              <a:rPr sz="6150" b="1" spc="15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ЗЯБЛИКАХ.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2300F259-5784-D794-29FE-6E6AEA6CA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244EFD-0E94-1CE7-A779-7A37616E06F6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E8180F-9FCD-38A5-F85C-AD3D006D4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3D72AE-BA81-73FE-DF13-9011B212C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76996A-E429-1207-2A61-EBF1DB4932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901045" cy="61189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РОССИЙСКИЕ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ЭКОЛОГИ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ВЫСТУПИЛИ</a:t>
            </a:r>
            <a:r>
              <a:rPr sz="4950" b="1" spc="-19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endParaRPr lang="ru-RU" sz="4950" b="1" spc="-195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 err="1">
                <a:solidFill>
                  <a:srgbClr val="FFF2CF"/>
                </a:solidFill>
                <a:latin typeface="Formular"/>
                <a:cs typeface="Formular"/>
              </a:rPr>
              <a:t>С</a:t>
            </a:r>
            <a:r>
              <a:rPr sz="4950" b="1" spc="-19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НЕОЖИДАННЫМ ПРЕДЛОЖЕНИЕМ</a:t>
            </a:r>
            <a:r>
              <a:rPr sz="4950" b="1" spc="-25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НАЧАТЬ </a:t>
            </a:r>
            <a:r>
              <a:rPr sz="4950" b="1" spc="-30" dirty="0">
                <a:solidFill>
                  <a:srgbClr val="FFF2CF"/>
                </a:solidFill>
                <a:latin typeface="Formular"/>
                <a:cs typeface="Formular"/>
              </a:rPr>
              <a:t>ПОКУПАТЬ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НОВЫЙ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ГОД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5" dirty="0">
                <a:solidFill>
                  <a:srgbClr val="FFF2CF"/>
                </a:solidFill>
                <a:latin typeface="Formular"/>
                <a:cs typeface="Formular"/>
              </a:rPr>
              <a:t>ИХ: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ТАК</a:t>
            </a:r>
            <a:r>
              <a:rPr sz="4950" b="1" spc="-3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40" dirty="0">
                <a:solidFill>
                  <a:srgbClr val="FFF2CF"/>
                </a:solidFill>
                <a:latin typeface="Formular"/>
                <a:cs typeface="Formular"/>
              </a:rPr>
              <a:t>ГРАЖДАНЕ</a:t>
            </a:r>
            <a:r>
              <a:rPr sz="4950" b="1" spc="-25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14" dirty="0">
                <a:solidFill>
                  <a:srgbClr val="FFF2CF"/>
                </a:solidFill>
                <a:latin typeface="Formular"/>
                <a:cs typeface="Formular"/>
              </a:rPr>
              <a:t>БУДУТ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СПАСАТЬ ПРИР</a:t>
            </a:r>
            <a:r>
              <a:rPr sz="4950" b="1" spc="-100" dirty="0">
                <a:solidFill>
                  <a:srgbClr val="FFF2CF"/>
                </a:solidFill>
                <a:latin typeface="Formular"/>
                <a:cs typeface="Formular"/>
              </a:rPr>
              <a:t>О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Д</a:t>
            </a:r>
            <a:r>
              <a:rPr sz="4950" b="1" spc="-770" dirty="0">
                <a:solidFill>
                  <a:srgbClr val="FFF2CF"/>
                </a:solidFill>
                <a:latin typeface="Formular"/>
                <a:cs typeface="Formular"/>
              </a:rPr>
              <a:t>У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,</a:t>
            </a:r>
            <a:r>
              <a:rPr sz="4950" b="1" spc="-22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ПОСКОЛЬКУ</a:t>
            </a:r>
            <a:r>
              <a:rPr sz="4950" b="1" spc="-2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НЕКИЙ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ПРОЦЕСС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30" dirty="0">
                <a:solidFill>
                  <a:srgbClr val="FFF2CF"/>
                </a:solidFill>
                <a:latin typeface="Formular"/>
                <a:cs typeface="Formular"/>
              </a:rPr>
              <a:t>НАНОСИТ</a:t>
            </a:r>
            <a:r>
              <a:rPr sz="4950" b="1" spc="-3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ЭКОЛОГИИ </a:t>
            </a:r>
            <a:r>
              <a:rPr sz="4950" b="1" spc="-65" dirty="0">
                <a:solidFill>
                  <a:srgbClr val="FFF2CF"/>
                </a:solidFill>
                <a:latin typeface="Formular"/>
                <a:cs typeface="Formular"/>
              </a:rPr>
              <a:t>ГОРАЗДО</a:t>
            </a:r>
            <a:r>
              <a:rPr sz="4950" b="1" spc="-2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БОЛЬШИЙ</a:t>
            </a:r>
            <a:r>
              <a:rPr sz="4950" b="1" spc="-2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УЩЕРБ.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НАЗОВИТЕ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ИХ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ДВУМЯ</a:t>
            </a:r>
            <a:r>
              <a:rPr sz="4950" b="1" spc="-2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СЛОВАМИ</a:t>
            </a:r>
            <a:endParaRPr sz="49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4/5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AF2F6-7FAD-1A38-DB73-0A0080E5856E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4F9ECA-B1AC-15FA-85C5-5877BA0F4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4B8C3E-8A3E-6A7B-085F-A2A37AE98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4D1EF5-E9BB-4AF2-B406-4BBA294C2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901045" cy="6106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РОССИЙСКИЕ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ЭКОЛОГИ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ВЫСТУПИЛИ</a:t>
            </a:r>
            <a:r>
              <a:rPr sz="4950" b="1" spc="-19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С</a:t>
            </a:r>
            <a:r>
              <a:rPr sz="4950" b="1" spc="-19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НЕОЖИДАННЫМ ПРЕДЛОЖЕНИЕМ</a:t>
            </a:r>
            <a:r>
              <a:rPr sz="4950" b="1" spc="-25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НАЧАТЬ </a:t>
            </a:r>
            <a:r>
              <a:rPr sz="4950" b="1" spc="-30" dirty="0">
                <a:solidFill>
                  <a:srgbClr val="FFF2CF"/>
                </a:solidFill>
                <a:latin typeface="Formular"/>
                <a:cs typeface="Formular"/>
              </a:rPr>
              <a:t>ПОКУПАТЬ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НОВЫЙ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ГОД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5" dirty="0">
                <a:solidFill>
                  <a:srgbClr val="FFF2CF"/>
                </a:solidFill>
                <a:latin typeface="Formular"/>
                <a:cs typeface="Formular"/>
              </a:rPr>
              <a:t>ИХ: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ТАК</a:t>
            </a:r>
            <a:r>
              <a:rPr sz="4950" b="1" spc="-3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40" dirty="0">
                <a:solidFill>
                  <a:srgbClr val="FFF2CF"/>
                </a:solidFill>
                <a:latin typeface="Formular"/>
                <a:cs typeface="Formular"/>
              </a:rPr>
              <a:t>ГРАЖДАНЕ</a:t>
            </a:r>
            <a:r>
              <a:rPr sz="4950" b="1" spc="-25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14" dirty="0">
                <a:solidFill>
                  <a:srgbClr val="FFF2CF"/>
                </a:solidFill>
                <a:latin typeface="Formular"/>
                <a:cs typeface="Formular"/>
              </a:rPr>
              <a:t>БУДУТ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СПАСАТЬ ПРИР</a:t>
            </a:r>
            <a:r>
              <a:rPr sz="4950" b="1" spc="-100" dirty="0">
                <a:solidFill>
                  <a:srgbClr val="FFF2CF"/>
                </a:solidFill>
                <a:latin typeface="Formular"/>
                <a:cs typeface="Formular"/>
              </a:rPr>
              <a:t>О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Д</a:t>
            </a:r>
            <a:r>
              <a:rPr sz="4950" b="1" spc="-770" dirty="0">
                <a:solidFill>
                  <a:srgbClr val="FFF2CF"/>
                </a:solidFill>
                <a:latin typeface="Formular"/>
                <a:cs typeface="Formular"/>
              </a:rPr>
              <a:t>У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,</a:t>
            </a:r>
            <a:r>
              <a:rPr sz="4950" b="1" spc="-22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ПОСКОЛЬКУ</a:t>
            </a:r>
            <a:r>
              <a:rPr sz="4950" b="1" spc="-2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НЕКИЙ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ПРОЦЕСС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30" dirty="0">
                <a:solidFill>
                  <a:srgbClr val="FFF2CF"/>
                </a:solidFill>
                <a:latin typeface="Formular"/>
                <a:cs typeface="Formular"/>
              </a:rPr>
              <a:t>НАНОСИТ</a:t>
            </a:r>
            <a:r>
              <a:rPr sz="4950" b="1" spc="-3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ЭКОЛОГИИ </a:t>
            </a:r>
            <a:r>
              <a:rPr sz="4950" b="1" spc="-65" dirty="0">
                <a:solidFill>
                  <a:srgbClr val="FFF2CF"/>
                </a:solidFill>
                <a:latin typeface="Formular"/>
                <a:cs typeface="Formular"/>
              </a:rPr>
              <a:t>ГОРАЗДО</a:t>
            </a:r>
            <a:r>
              <a:rPr sz="4950" b="1" spc="-2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БОЛЬШИЙ</a:t>
            </a:r>
            <a:r>
              <a:rPr sz="4950" b="1" spc="-2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УЩЕРБ.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НАЗОВИТЕ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ИХ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ДВУМЯ</a:t>
            </a:r>
            <a:r>
              <a:rPr sz="4950" b="1" spc="-2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СЛОВАМИ</a:t>
            </a:r>
            <a:endParaRPr sz="49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4/5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3A598435-FDC1-DFBF-0B47-0692A969A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1C03C6-D85A-2E15-C891-A052A5E8D33C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E760BB-BF06-D1CC-6A7D-9D6F968DE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B0E3DD-2CFC-3083-828C-3493315D7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2F23AD-B611-228B-CC16-F68F5092C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F2CF"/>
                </a:solidFill>
              </a:rPr>
              <a:t>НА</a:t>
            </a:r>
            <a:r>
              <a:rPr spc="-60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СКОЛЬКО</a:t>
            </a:r>
            <a:r>
              <a:rPr spc="-60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ЭЙФЕЛЕВА </a:t>
            </a:r>
            <a:r>
              <a:rPr dirty="0">
                <a:solidFill>
                  <a:srgbClr val="FFF2CF"/>
                </a:solidFill>
              </a:rPr>
              <a:t>БАШНЯ</a:t>
            </a:r>
            <a:r>
              <a:rPr spc="-15" dirty="0">
                <a:solidFill>
                  <a:srgbClr val="FFF2CF"/>
                </a:solidFill>
              </a:rPr>
              <a:t> </a:t>
            </a:r>
            <a:r>
              <a:rPr dirty="0">
                <a:solidFill>
                  <a:srgbClr val="FFF2CF"/>
                </a:solidFill>
              </a:rPr>
              <a:t>ЛЕТОМ</a:t>
            </a:r>
            <a:r>
              <a:rPr spc="-15" dirty="0">
                <a:solidFill>
                  <a:srgbClr val="FFF2CF"/>
                </a:solidFill>
              </a:rPr>
              <a:t> </a:t>
            </a:r>
            <a:r>
              <a:rPr spc="-20" dirty="0">
                <a:solidFill>
                  <a:srgbClr val="FFF2CF"/>
                </a:solidFill>
              </a:rPr>
              <a:t>ВЫШЕ, </a:t>
            </a:r>
            <a:r>
              <a:rPr dirty="0">
                <a:solidFill>
                  <a:srgbClr val="FFF2CF"/>
                </a:solidFill>
              </a:rPr>
              <a:t>ЧЕМ</a:t>
            </a:r>
            <a:r>
              <a:rPr spc="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ЗИМОЙ?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29305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МЕТР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72840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7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МИЛЛИМЕТРОВ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6353810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15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САНТИМЕТРОВ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49199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ТАКОГО</a:t>
            </a:r>
            <a:r>
              <a:rPr sz="6150" b="1" spc="-3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ЖЕ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РАЗМЕРА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86AC67C0-B89F-225D-123B-3DA57F70C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457" y="9998075"/>
            <a:ext cx="487362" cy="4873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D5C385-0F30-BD9C-A4A5-3255B1FCF55C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1217638-8974-8F47-A296-D7A888E8C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F421A10-41E1-DBCE-D7DE-3BAF54D65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EB5486-47B5-8B29-9473-28070034F6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161905" cy="61087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0335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ГЕОЛОГИ,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ИЗУЧАВШИЕ,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КАКИМ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45" dirty="0">
                <a:solidFill>
                  <a:srgbClr val="FFF2CF"/>
                </a:solidFill>
                <a:latin typeface="Formular"/>
                <a:cs typeface="Formular"/>
              </a:rPr>
              <a:t>ОБРАЗОМ</a:t>
            </a:r>
            <a:r>
              <a:rPr sz="4950" b="1" spc="-19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450</a:t>
            </a:r>
            <a:r>
              <a:rPr sz="4950" b="1" spc="-3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ТЫСЯЧ ЛЕТ</a:t>
            </a:r>
            <a:r>
              <a:rPr sz="4950" b="1" spc="-3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НАЗАД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ИСЧЕЗЛА</a:t>
            </a:r>
            <a:r>
              <a:rPr sz="4950" b="1" spc="-20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УЗКАЯ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СОЕДИНИТЕЛЬНАЯ</a:t>
            </a:r>
            <a:r>
              <a:rPr sz="4950" b="1" spc="-24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ПОЛОСКА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СУШИ</a:t>
            </a:r>
            <a:r>
              <a:rPr sz="4950" b="1" spc="-8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8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40" dirty="0">
                <a:solidFill>
                  <a:srgbClr val="FFF2CF"/>
                </a:solidFill>
                <a:latin typeface="Formular"/>
                <a:cs typeface="Formular"/>
              </a:rPr>
              <a:t>СЕВЕРО-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ЗАПАДНОЙ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ЕВРОПЕ,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35" dirty="0">
                <a:solidFill>
                  <a:srgbClr val="FFF2CF"/>
                </a:solidFill>
                <a:latin typeface="Formular"/>
                <a:cs typeface="Formular"/>
              </a:rPr>
              <a:t>ОБОЗНАЧИЛИ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ЭТОТ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ПРОЦЕСС,</a:t>
            </a:r>
            <a:r>
              <a:rPr sz="49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ОТЛИЧИЕ</a:t>
            </a:r>
            <a:endParaRPr sz="49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ts val="5940"/>
              </a:lnSpc>
              <a:spcBef>
                <a:spcPts val="70"/>
              </a:spcBef>
            </a:pP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ОТ</a:t>
            </a:r>
            <a:r>
              <a:rPr sz="4950" b="1" spc="-3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30" dirty="0">
                <a:solidFill>
                  <a:srgbClr val="FFF2CF"/>
                </a:solidFill>
                <a:latin typeface="Formular"/>
                <a:cs typeface="Formular"/>
              </a:rPr>
              <a:t>НЫНЕШНЕГО,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ПЕРВОЙ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ВЕРСИЕЙ</a:t>
            </a:r>
            <a:r>
              <a:rPr sz="4950" b="1" spc="-3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ЕГО.</a:t>
            </a:r>
            <a:r>
              <a:rPr sz="49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НАЗОВИТЕ</a:t>
            </a:r>
            <a:r>
              <a:rPr sz="49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5" dirty="0">
                <a:solidFill>
                  <a:srgbClr val="FFF2CF"/>
                </a:solidFill>
                <a:latin typeface="Formular"/>
                <a:cs typeface="Formular"/>
              </a:rPr>
              <a:t>ЕГО</a:t>
            </a:r>
            <a:endParaRPr sz="49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5/5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DC174-7FAB-8496-A7E6-B941B330AC02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FB46EA-C7ED-DAD6-5E34-AA296A63B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E894F5-96E6-8588-1588-8A7936E04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10C04D-B0EF-D672-7B8A-BB06C64C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161905" cy="61087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0335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ГЕОЛОГИ,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ИЗУЧАВШИЕ,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КАКИМ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45" dirty="0">
                <a:solidFill>
                  <a:srgbClr val="FFF2CF"/>
                </a:solidFill>
                <a:latin typeface="Formular"/>
                <a:cs typeface="Formular"/>
              </a:rPr>
              <a:t>ОБРАЗОМ</a:t>
            </a:r>
            <a:r>
              <a:rPr sz="4950" b="1" spc="-19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450</a:t>
            </a:r>
            <a:r>
              <a:rPr sz="4950" b="1" spc="-3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ТЫСЯЧ ЛЕТ</a:t>
            </a:r>
            <a:r>
              <a:rPr sz="4950" b="1" spc="-3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НАЗАД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ИСЧЕЗЛА</a:t>
            </a:r>
            <a:r>
              <a:rPr sz="4950" b="1" spc="-20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УЗКАЯ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СОЕДИНИТЕЛЬНАЯ</a:t>
            </a:r>
            <a:r>
              <a:rPr sz="4950" b="1" spc="-24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ПОЛОСКА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СУШИ</a:t>
            </a:r>
            <a:r>
              <a:rPr sz="4950" b="1" spc="-8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8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40" dirty="0">
                <a:solidFill>
                  <a:srgbClr val="FFF2CF"/>
                </a:solidFill>
                <a:latin typeface="Formular"/>
                <a:cs typeface="Formular"/>
              </a:rPr>
              <a:t>СЕВЕРО-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ЗАПАДНОЙ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ЕВРОПЕ,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35" dirty="0">
                <a:solidFill>
                  <a:srgbClr val="FFF2CF"/>
                </a:solidFill>
                <a:latin typeface="Formular"/>
                <a:cs typeface="Formular"/>
              </a:rPr>
              <a:t>ОБОЗНАЧИЛИ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ЭТОТ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ПРОЦЕСС,</a:t>
            </a:r>
            <a:r>
              <a:rPr sz="49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ОТЛИЧИЕ</a:t>
            </a:r>
            <a:endParaRPr sz="49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ts val="5940"/>
              </a:lnSpc>
              <a:spcBef>
                <a:spcPts val="70"/>
              </a:spcBef>
            </a:pP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ОТ</a:t>
            </a:r>
            <a:r>
              <a:rPr sz="4950" b="1" spc="-3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30" dirty="0">
                <a:solidFill>
                  <a:srgbClr val="FFF2CF"/>
                </a:solidFill>
                <a:latin typeface="Formular"/>
                <a:cs typeface="Formular"/>
              </a:rPr>
              <a:t>НЫНЕШНЕГО,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ПЕРВОЙ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ВЕРСИЕЙ</a:t>
            </a:r>
            <a:r>
              <a:rPr sz="4950" b="1" spc="-3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ЕГО.</a:t>
            </a:r>
            <a:r>
              <a:rPr sz="49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НАЗОВИТЕ</a:t>
            </a:r>
            <a:r>
              <a:rPr sz="49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5" dirty="0">
                <a:solidFill>
                  <a:srgbClr val="FFF2CF"/>
                </a:solidFill>
                <a:latin typeface="Formular"/>
                <a:cs typeface="Formular"/>
              </a:rPr>
              <a:t>ЕГО</a:t>
            </a:r>
            <a:endParaRPr sz="49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5/5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0B0C2644-E6C7-F659-095A-5724DCABE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61D447-FAD9-5339-EF57-5C3C2EE615F3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BC20F9-D396-5EFB-BF7E-D0F33CD7C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D734D7-42DF-1F47-C465-16F2E813D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D7589C-FC5F-8777-03DF-07B1F8969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3145473"/>
            <a:ext cx="10412095" cy="28530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ГОТОВЫ</a:t>
            </a:r>
            <a:r>
              <a:rPr spc="-190" dirty="0"/>
              <a:t> </a:t>
            </a:r>
            <a:r>
              <a:rPr spc="-10" dirty="0"/>
              <a:t>УЗНАТЬ </a:t>
            </a:r>
            <a:r>
              <a:rPr dirty="0"/>
              <a:t>ПРАВИЛЬНЫЕ</a:t>
            </a:r>
            <a:r>
              <a:rPr spc="-370" dirty="0"/>
              <a:t> </a:t>
            </a:r>
            <a:r>
              <a:rPr spc="-10" dirty="0"/>
              <a:t>ОТВЕТЫ?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95587D-957A-513E-0059-CD5F05045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7699768"/>
            <a:ext cx="16459200" cy="36095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94EDF35-A8F5-959E-C706-C113B47E9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9050" y="1677929"/>
            <a:ext cx="4330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622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8642"/>
            <a:ext cx="6895465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dirty="0">
                <a:solidFill>
                  <a:srgbClr val="FFF2CF"/>
                </a:solidFill>
              </a:rPr>
              <a:t>14</a:t>
            </a:r>
            <a:r>
              <a:rPr sz="4950" spc="-170" dirty="0">
                <a:solidFill>
                  <a:srgbClr val="FFF2CF"/>
                </a:solidFill>
              </a:rPr>
              <a:t> </a:t>
            </a:r>
            <a:r>
              <a:rPr sz="4950" spc="-25" dirty="0">
                <a:solidFill>
                  <a:srgbClr val="FFF2CF"/>
                </a:solidFill>
              </a:rPr>
              <a:t>МАРТА</a:t>
            </a:r>
            <a:r>
              <a:rPr sz="4950" spc="-165" dirty="0">
                <a:solidFill>
                  <a:srgbClr val="FFF2CF"/>
                </a:solidFill>
              </a:rPr>
              <a:t> </a:t>
            </a:r>
            <a:r>
              <a:rPr sz="4950" dirty="0">
                <a:solidFill>
                  <a:srgbClr val="FFF2CF"/>
                </a:solidFill>
              </a:rPr>
              <a:t>1995</a:t>
            </a:r>
            <a:r>
              <a:rPr sz="4950" spc="-165" dirty="0">
                <a:solidFill>
                  <a:srgbClr val="FFF2CF"/>
                </a:solidFill>
              </a:rPr>
              <a:t> </a:t>
            </a:r>
            <a:r>
              <a:rPr sz="4950" spc="-20" dirty="0">
                <a:solidFill>
                  <a:srgbClr val="FFF2CF"/>
                </a:solidFill>
              </a:rPr>
              <a:t>ГОДА </a:t>
            </a:r>
            <a:r>
              <a:rPr sz="4950" spc="-35" dirty="0">
                <a:solidFill>
                  <a:srgbClr val="FFF2CF"/>
                </a:solidFill>
              </a:rPr>
              <a:t>НОРМАНН</a:t>
            </a:r>
            <a:r>
              <a:rPr sz="4950" spc="-275" dirty="0">
                <a:solidFill>
                  <a:srgbClr val="FFF2CF"/>
                </a:solidFill>
              </a:rPr>
              <a:t> </a:t>
            </a:r>
            <a:r>
              <a:rPr sz="4950" spc="-10" dirty="0">
                <a:solidFill>
                  <a:srgbClr val="FFF2CF"/>
                </a:solidFill>
              </a:rPr>
              <a:t>ТЭГАРД </a:t>
            </a:r>
            <a:r>
              <a:rPr sz="4950" dirty="0">
                <a:solidFill>
                  <a:srgbClr val="FFF2CF"/>
                </a:solidFill>
              </a:rPr>
              <a:t>СОВЕРШИЛ</a:t>
            </a:r>
            <a:r>
              <a:rPr sz="4950" spc="-315" dirty="0">
                <a:solidFill>
                  <a:srgbClr val="FFF2CF"/>
                </a:solidFill>
              </a:rPr>
              <a:t> </a:t>
            </a:r>
            <a:r>
              <a:rPr sz="4950" spc="-10" dirty="0">
                <a:solidFill>
                  <a:srgbClr val="FFF2CF"/>
                </a:solidFill>
              </a:rPr>
              <a:t>ПОЛЕТ</a:t>
            </a:r>
            <a:endParaRPr sz="4950">
              <a:solidFill>
                <a:srgbClr val="FFF2C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2980353"/>
            <a:ext cx="10546715" cy="53469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18285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14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КОСМОС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БОРТУ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РОССИЙСКОГО КОСМИЧЕСКОГО </a:t>
            </a:r>
            <a:r>
              <a:rPr sz="4950" b="1" spc="-45" dirty="0">
                <a:solidFill>
                  <a:srgbClr val="FFF2CF"/>
                </a:solidFill>
                <a:latin typeface="Formular"/>
                <a:cs typeface="Formular"/>
              </a:rPr>
              <a:t>КОРАБЛЯ.</a:t>
            </a:r>
            <a:r>
              <a:rPr sz="4950" b="1" spc="-26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СОГЛАСНО ПАРАДОКСАЛЬНОМУ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МНЕНИЮ</a:t>
            </a:r>
            <a:r>
              <a:rPr sz="4950" b="1" spc="-25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АНГЛОЯЗЫЧНОЙ</a:t>
            </a:r>
            <a:endParaRPr sz="49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ts val="5940"/>
              </a:lnSpc>
              <a:spcBef>
                <a:spcPts val="75"/>
              </a:spcBef>
            </a:pP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ВИКИПЕДИИ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ОН</a:t>
            </a:r>
            <a:r>
              <a:rPr sz="4950" b="1" spc="-2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СТАЛ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ПЕРВЫМ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АМЕРИКАНСКИМ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…</a:t>
            </a:r>
            <a:r>
              <a:rPr sz="4950" b="1" spc="-13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КЕМ?</a:t>
            </a:r>
            <a:endParaRPr sz="49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E3AD01-CCB7-FC04-9DD2-893C7CC16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882687-368D-B2CA-81EB-ED595255D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E1A412-092C-0BD8-2219-CE77D3480217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679E1B-3B81-940E-AA03-41D1AFC51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663955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FF0099"/>
                </a:solidFill>
              </a:rPr>
              <a:t>КОСМОНАВТОМ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4294" y="2380840"/>
            <a:ext cx="10606405" cy="6093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ДО</a:t>
            </a:r>
            <a:r>
              <a:rPr sz="4950" b="1" spc="-13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ЭТОГО</a:t>
            </a:r>
            <a:r>
              <a:rPr sz="4950" b="1" spc="-12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12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США</a:t>
            </a:r>
            <a:r>
              <a:rPr sz="4950" b="1" spc="-12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12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КОСМОС </a:t>
            </a:r>
            <a:r>
              <a:rPr sz="4950" b="1" spc="-80" dirty="0">
                <a:solidFill>
                  <a:srgbClr val="FFF2CF"/>
                </a:solidFill>
                <a:latin typeface="Formular"/>
                <a:cs typeface="Formular"/>
              </a:rPr>
              <a:t>ЛЕТАЛИ</a:t>
            </a:r>
            <a:r>
              <a:rPr sz="4950" b="1" spc="-26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ТОЛЬКО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АСТРОНАВТЫ. </a:t>
            </a:r>
            <a:r>
              <a:rPr sz="4950" b="1" spc="-45" dirty="0">
                <a:solidFill>
                  <a:srgbClr val="FFF2CF"/>
                </a:solidFill>
                <a:latin typeface="Formular"/>
                <a:cs typeface="Formular"/>
              </a:rPr>
              <a:t>СОГЛАСНО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ОПРЕДЕЛЕНИЮ</a:t>
            </a:r>
            <a:endParaRPr sz="49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152400">
              <a:lnSpc>
                <a:spcPts val="5940"/>
              </a:lnSpc>
              <a:spcBef>
                <a:spcPts val="70"/>
              </a:spcBef>
            </a:pP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1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ВИКИПЕДИИ</a:t>
            </a:r>
            <a:r>
              <a:rPr sz="4950" b="1" spc="-1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–</a:t>
            </a:r>
            <a:r>
              <a:rPr sz="4950" b="1" spc="-12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45" dirty="0">
                <a:solidFill>
                  <a:srgbClr val="FFF2CF"/>
                </a:solidFill>
                <a:latin typeface="Formular"/>
                <a:cs typeface="Formular"/>
              </a:rPr>
              <a:t>КОСМОНАВТ</a:t>
            </a:r>
            <a:r>
              <a:rPr sz="4950" b="1" spc="-29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50" dirty="0">
                <a:solidFill>
                  <a:srgbClr val="FFF2CF"/>
                </a:solidFill>
                <a:latin typeface="Formular"/>
                <a:cs typeface="Formular"/>
              </a:rPr>
              <a:t>–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ЭТО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ЧЕЛОВЕК,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ЗАПУЩЕННЫЙ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16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КОСМОС</a:t>
            </a:r>
            <a:r>
              <a:rPr sz="4950" b="1" spc="-16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РОССИЙСКИМ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КОСМИЧЕСКИМ</a:t>
            </a:r>
            <a:r>
              <a:rPr sz="4950" b="1" spc="-25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АГЕНТСТВОМ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ИЛИ</a:t>
            </a:r>
            <a:r>
              <a:rPr sz="49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ЕГО</a:t>
            </a:r>
            <a:r>
              <a:rPr sz="49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СОВЕТСКИМ ПРЕДШЕСТВЕННИКОМ</a:t>
            </a:r>
            <a:endParaRPr sz="49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67C9AF-B5A7-DC0C-37FA-453EE5337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8BCDDE-B28F-51A3-678C-C8F576F02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1C462-7120-8E01-162A-C327E038470A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6DF081-33CA-D709-C439-01DECBA0D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14000" cy="6637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146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ХИМИКИ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ВО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МНОГОМ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ОБЯЗАНЫ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АЛХИМИКАМ,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ЗА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ПОЯВЛЕНИЕ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СВОЕЙ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ДИСЦИПЛИНЫ.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КАКОЙ</a:t>
            </a:r>
            <a:r>
              <a:rPr sz="6150" b="1" spc="-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ЭЛЕМЕНТ</a:t>
            </a:r>
            <a:r>
              <a:rPr sz="6150" b="1" spc="-32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СМОГ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ИСЧЕЗНУТЬ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БЛАГОДАРЯ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ХИМИКУ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РОБЕРТУ БОЙЛЮ?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1DA8AE-D3A0-7E9B-BE8C-5B104FA44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E53EB7-71F2-30C0-0F6F-C1E19FD40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074D18-02B3-11EB-090D-0256FBB7E684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B5E658-1582-87B6-8215-11BCE10F8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937" y="715970"/>
            <a:ext cx="111950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35" dirty="0">
                <a:solidFill>
                  <a:srgbClr val="FF0099"/>
                </a:solidFill>
                <a:latin typeface="Formular"/>
                <a:cs typeface="Formular"/>
              </a:rPr>
              <a:t>AL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0" y="2600729"/>
            <a:ext cx="11245215" cy="568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7609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ЗАГЛАВИИ</a:t>
            </a:r>
            <a:r>
              <a:rPr sz="61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КНИГИ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БОЙЛЯ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СТОЯЛО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СЛОВО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«ХИМИК»,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НЕ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«АЛХИМИК»,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И,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ВЕРОЯТНО,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ОН</a:t>
            </a:r>
            <a:r>
              <a:rPr sz="6150" b="1" spc="-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ПЕРВЫМ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ВВЕЛ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ДАННЫЙ</a:t>
            </a:r>
            <a:r>
              <a:rPr sz="6150" b="1" spc="-30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ТЕРМИН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67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C86CC6-8A55-723B-905B-EBFE4AD54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C6CCBF-0398-73D9-7BFE-81E281B96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1BD6DE-CF75-AF69-A9A8-EFE1DF20A754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B5BD43-5303-E99D-9BC0-506EC2A45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99725" cy="6637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ЖУРНАЛ</a:t>
            </a:r>
            <a:r>
              <a:rPr sz="6150" b="1" spc="-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«ВОКРУГ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СВЕТА»</a:t>
            </a:r>
            <a:r>
              <a:rPr sz="6150" b="1" spc="-3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65" dirty="0">
                <a:solidFill>
                  <a:srgbClr val="FFF2CF"/>
                </a:solidFill>
                <a:latin typeface="Formular"/>
                <a:cs typeface="Formular"/>
              </a:rPr>
              <a:t>ПИШЕ</a:t>
            </a:r>
            <a:r>
              <a:rPr sz="6150" b="1" spc="-555" dirty="0">
                <a:solidFill>
                  <a:srgbClr val="FFF2CF"/>
                </a:solidFill>
                <a:latin typeface="Formular"/>
                <a:cs typeface="Formular"/>
              </a:rPr>
              <a:t>Т</a:t>
            </a:r>
            <a:r>
              <a:rPr sz="6150" b="1" spc="65" dirty="0">
                <a:solidFill>
                  <a:srgbClr val="FFF2CF"/>
                </a:solidFill>
                <a:latin typeface="Formular"/>
                <a:cs typeface="Formular"/>
              </a:rPr>
              <a:t>,</a:t>
            </a:r>
            <a:r>
              <a:rPr sz="6150" b="1" spc="-3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ФИЗИОЛОГ</a:t>
            </a:r>
            <a:r>
              <a:rPr sz="6150" b="1" spc="-36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ЮРГЕН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АШОФФ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ПРОВОДИЛ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ЭКСПЕРИМЕНТЫ</a:t>
            </a:r>
            <a:r>
              <a:rPr sz="6150" b="1" spc="-3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ПО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 СНУ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БОДРСТВОВАНИЮ</a:t>
            </a:r>
            <a:r>
              <a:rPr sz="6150" b="1" spc="-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2CF"/>
                </a:solidFill>
                <a:latin typeface="Formular"/>
                <a:cs typeface="Formular"/>
              </a:rPr>
              <a:t>НЕ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ПЕРВЫХ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ВТОРЫХ,</a:t>
            </a:r>
            <a:r>
              <a:rPr sz="6150" b="1" spc="15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ЗЯБЛИКАХ.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202E2C-A496-5B4A-B2A5-85243AA63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E17FC9-C36A-936B-8B26-81E8C0672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6AAD05-AD3E-E1DA-E6F7-5548FA7DC2FA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7C4F26-D9CF-78CB-1E35-152A82EF1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1859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0099"/>
                </a:solidFill>
              </a:rPr>
              <a:t>СОВЫ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И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ЖАВОРОНКИ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4019" y="2600729"/>
            <a:ext cx="85775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ФИЗИОЛОГ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ИЗУЧАЛ</a:t>
            </a:r>
            <a:r>
              <a:rPr sz="6150" b="1" spc="-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БИОРИТМЫ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673246-C386-72C4-2D53-6B5655E47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332D8C-90F3-7D83-1714-7D43A17A4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2A6062-8CA6-ED7E-4124-93D2DBEB5D5C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A5452B-64C5-1262-6B5C-DAB842B16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901045" cy="6106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РОССИЙСКИЕ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ЭКОЛОГИ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ВЫСТУПИЛИ</a:t>
            </a:r>
            <a:r>
              <a:rPr sz="4950" b="1" spc="-19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С</a:t>
            </a:r>
            <a:r>
              <a:rPr sz="4950" b="1" spc="-19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НЕОЖИДАННЫМ ПРЕДЛОЖЕНИЕМ</a:t>
            </a:r>
            <a:r>
              <a:rPr sz="4950" b="1" spc="-25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НАЧАТЬ </a:t>
            </a:r>
            <a:r>
              <a:rPr sz="4950" b="1" spc="-30" dirty="0">
                <a:solidFill>
                  <a:srgbClr val="FFF2CF"/>
                </a:solidFill>
                <a:latin typeface="Formular"/>
                <a:cs typeface="Formular"/>
              </a:rPr>
              <a:t>ПОКУПАТЬ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НОВЫЙ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ГОД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5" dirty="0">
                <a:solidFill>
                  <a:srgbClr val="FFF2CF"/>
                </a:solidFill>
                <a:latin typeface="Formular"/>
                <a:cs typeface="Formular"/>
              </a:rPr>
              <a:t>ИХ: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ТАК</a:t>
            </a:r>
            <a:r>
              <a:rPr sz="4950" b="1" spc="-3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40" dirty="0">
                <a:solidFill>
                  <a:srgbClr val="FFF2CF"/>
                </a:solidFill>
                <a:latin typeface="Formular"/>
                <a:cs typeface="Formular"/>
              </a:rPr>
              <a:t>ГРАЖДАНЕ</a:t>
            </a:r>
            <a:r>
              <a:rPr sz="4950" b="1" spc="-254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14" dirty="0">
                <a:solidFill>
                  <a:srgbClr val="FFF2CF"/>
                </a:solidFill>
                <a:latin typeface="Formular"/>
                <a:cs typeface="Formular"/>
              </a:rPr>
              <a:t>БУДУТ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СПАСАТЬ ПРИР</a:t>
            </a:r>
            <a:r>
              <a:rPr sz="4950" b="1" spc="-100" dirty="0">
                <a:solidFill>
                  <a:srgbClr val="FFF2CF"/>
                </a:solidFill>
                <a:latin typeface="Formular"/>
                <a:cs typeface="Formular"/>
              </a:rPr>
              <a:t>О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Д</a:t>
            </a:r>
            <a:r>
              <a:rPr sz="4950" b="1" spc="-770" dirty="0">
                <a:solidFill>
                  <a:srgbClr val="FFF2CF"/>
                </a:solidFill>
                <a:latin typeface="Formular"/>
                <a:cs typeface="Formular"/>
              </a:rPr>
              <a:t>У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,</a:t>
            </a:r>
            <a:r>
              <a:rPr sz="4950" b="1" spc="-22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ПОСКОЛЬКУ</a:t>
            </a:r>
            <a:r>
              <a:rPr sz="4950" b="1" spc="-2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НЕКИЙ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ПРОЦЕСС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30" dirty="0">
                <a:solidFill>
                  <a:srgbClr val="FFF2CF"/>
                </a:solidFill>
                <a:latin typeface="Formular"/>
                <a:cs typeface="Formular"/>
              </a:rPr>
              <a:t>НАНОСИТ</a:t>
            </a:r>
            <a:r>
              <a:rPr sz="4950" b="1" spc="-3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ЭКОЛОГИИ </a:t>
            </a:r>
            <a:r>
              <a:rPr sz="4950" b="1" spc="-65" dirty="0">
                <a:solidFill>
                  <a:srgbClr val="FFF2CF"/>
                </a:solidFill>
                <a:latin typeface="Formular"/>
                <a:cs typeface="Formular"/>
              </a:rPr>
              <a:t>ГОРАЗДО</a:t>
            </a:r>
            <a:r>
              <a:rPr sz="4950" b="1" spc="-2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БОЛЬШИЙ</a:t>
            </a:r>
            <a:r>
              <a:rPr sz="4950" b="1" spc="-2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УЩЕРБ.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НАЗОВИТЕ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ИХ</a:t>
            </a:r>
            <a:r>
              <a:rPr sz="4950" b="1" spc="-2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ДВУМЯ</a:t>
            </a:r>
            <a:r>
              <a:rPr sz="4950" b="1" spc="-2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СЛОВАМИ</a:t>
            </a:r>
            <a:endParaRPr sz="49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4/5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96AE76-9FFF-CAFB-E0AE-3332D79A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0635EE-10F4-2EB9-AA28-31B5B2FC6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024582-34CC-8C48-B9CE-BB772026702B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E9D944-EFB8-45DA-ED7F-957281C6F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116185" cy="38337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35" dirty="0">
                <a:solidFill>
                  <a:srgbClr val="FFF2CF"/>
                </a:solidFill>
                <a:latin typeface="Formular"/>
                <a:cs typeface="Formular"/>
              </a:rPr>
              <a:t>НАУКА,</a:t>
            </a:r>
            <a:r>
              <a:rPr sz="49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ИЗУЧАЮЩАЯ </a:t>
            </a:r>
            <a:r>
              <a:rPr sz="4950" b="1" spc="-25" dirty="0">
                <a:solidFill>
                  <a:srgbClr val="FFF2CF"/>
                </a:solidFill>
                <a:latin typeface="Formular"/>
                <a:cs typeface="Formular"/>
              </a:rPr>
              <a:t>ВЗАИМООТНОШЕНИЕ</a:t>
            </a:r>
            <a:r>
              <a:rPr sz="4950" b="1" spc="-2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ЖИВЫХ </a:t>
            </a:r>
            <a:r>
              <a:rPr sz="4950" b="1" spc="-55" dirty="0">
                <a:solidFill>
                  <a:srgbClr val="FFF2CF"/>
                </a:solidFill>
                <a:latin typeface="Formular"/>
                <a:cs typeface="Formular"/>
              </a:rPr>
              <a:t>ОРГАНИЗМОВ</a:t>
            </a:r>
            <a:r>
              <a:rPr sz="4950" b="1" spc="-2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МЕЖДУ</a:t>
            </a:r>
            <a:r>
              <a:rPr sz="4950" b="1" spc="-2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СОБОЙ </a:t>
            </a:r>
            <a:endParaRPr lang="ru-RU" sz="4950" b="1" spc="-1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 err="1">
                <a:solidFill>
                  <a:srgbClr val="FFF2CF"/>
                </a:solidFill>
                <a:latin typeface="Formular"/>
                <a:cs typeface="Formular"/>
              </a:rPr>
              <a:t>И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С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ОКРУЖАЮЩЕЙ</a:t>
            </a:r>
            <a:r>
              <a:rPr sz="4950" b="1" spc="-1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СРЕДОЙ НАЗЫВАЕТСЯ:</a:t>
            </a:r>
            <a:endParaRPr sz="49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3/5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2CF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569" y="5138871"/>
            <a:ext cx="473900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БИОЛОГИЯ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415" y="5138871"/>
            <a:ext cx="46818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ЭКОЛОГИЯ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569" y="7009496"/>
            <a:ext cx="47275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ЗООЛОГИЯ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415" y="7009496"/>
            <a:ext cx="45859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БОТАНИКА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311" y="5107459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548" y="6978082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85AB1B-838A-23EB-1433-084508F4DBB1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E685D7-9ED2-F307-136D-C3115C518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309319" y="2759075"/>
            <a:ext cx="438931" cy="72913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11F8E0A-E196-C0FB-DF57-6D2A69DDC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BE6B489-8484-AF69-98D9-1E59076D8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48284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ЖИВЫЕ</a:t>
            </a:r>
            <a:r>
              <a:rPr spc="-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ДЕРЕВЬЯ </a:t>
            </a:r>
            <a:r>
              <a:rPr dirty="0">
                <a:solidFill>
                  <a:srgbClr val="FF0099"/>
                </a:solidFill>
              </a:rPr>
              <a:t>(ЁЛКИ,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СОСНЫ)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4019" y="3323220"/>
            <a:ext cx="10579735" cy="30591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ИЗГОТОВЛЕНИЕ </a:t>
            </a:r>
            <a:r>
              <a:rPr sz="4950" b="1" spc="-30" dirty="0">
                <a:solidFill>
                  <a:srgbClr val="FFF2CF"/>
                </a:solidFill>
                <a:latin typeface="Formular"/>
                <a:cs typeface="Formular"/>
              </a:rPr>
              <a:t>ИСКУССТВЕННОЙ</a:t>
            </a:r>
            <a:r>
              <a:rPr sz="4950" b="1" spc="-24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ЁЛКИ </a:t>
            </a:r>
            <a:r>
              <a:rPr sz="4950" b="1" spc="-30" dirty="0">
                <a:solidFill>
                  <a:srgbClr val="FFF2CF"/>
                </a:solidFill>
                <a:latin typeface="Formular"/>
                <a:cs typeface="Formular"/>
              </a:rPr>
              <a:t>НАНОСИТ</a:t>
            </a:r>
            <a:r>
              <a:rPr sz="4950" b="1" spc="-31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ЭКОЛОГИИ</a:t>
            </a:r>
            <a:r>
              <a:rPr sz="4950" b="1" spc="-2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ГОРАЗДО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БОЛЬШИЙ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УЩЕРБ,</a:t>
            </a:r>
            <a:r>
              <a:rPr sz="4950" b="1" spc="-24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НЕЖЕЛИ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ВЫРУБКА</a:t>
            </a:r>
            <a:r>
              <a:rPr sz="4950" b="1" spc="-26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ЖИВОЙ</a:t>
            </a:r>
            <a:endParaRPr sz="49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74EABA-B710-FFD3-B74D-3CBA86DE0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78CA12-4136-D29A-B7DC-492D7E31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B21410-34C2-76C1-D0DC-6348F9304B63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F2D7D3-BE55-E733-5BED-045D512BF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161905" cy="61087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0335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ГЕОЛОГИ,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ИЗУЧАВШИЕ,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КАКИМ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45" dirty="0">
                <a:solidFill>
                  <a:srgbClr val="FFF2CF"/>
                </a:solidFill>
                <a:latin typeface="Formular"/>
                <a:cs typeface="Formular"/>
              </a:rPr>
              <a:t>ОБРАЗОМ</a:t>
            </a:r>
            <a:r>
              <a:rPr sz="4950" b="1" spc="-19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450</a:t>
            </a:r>
            <a:r>
              <a:rPr sz="4950" b="1" spc="-3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ТЫСЯЧ ЛЕТ</a:t>
            </a:r>
            <a:r>
              <a:rPr sz="4950" b="1" spc="-3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НАЗАД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ИСЧЕЗЛА</a:t>
            </a:r>
            <a:r>
              <a:rPr sz="4950" b="1" spc="-20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УЗКАЯ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СОЕДИНИТЕЛЬНАЯ</a:t>
            </a:r>
            <a:r>
              <a:rPr sz="4950" b="1" spc="-24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ПОЛОСКА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СУШИ</a:t>
            </a:r>
            <a:r>
              <a:rPr sz="4950" b="1" spc="-8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8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40" dirty="0">
                <a:solidFill>
                  <a:srgbClr val="FFF2CF"/>
                </a:solidFill>
                <a:latin typeface="Formular"/>
                <a:cs typeface="Formular"/>
              </a:rPr>
              <a:t>СЕВЕРО-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ЗАПАДНОЙ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ЕВРОПЕ,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35" dirty="0">
                <a:solidFill>
                  <a:srgbClr val="FFF2CF"/>
                </a:solidFill>
                <a:latin typeface="Formular"/>
                <a:cs typeface="Formular"/>
              </a:rPr>
              <a:t>ОБОЗНАЧИЛИ</a:t>
            </a:r>
            <a:r>
              <a:rPr sz="4950" b="1" spc="-25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F2CF"/>
                </a:solidFill>
                <a:latin typeface="Formular"/>
                <a:cs typeface="Formular"/>
              </a:rPr>
              <a:t>ЭТОТ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ПРОЦЕСС,</a:t>
            </a:r>
            <a:r>
              <a:rPr sz="49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4950" b="1" spc="-1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ОТЛИЧИЕ</a:t>
            </a:r>
            <a:endParaRPr sz="49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ts val="5940"/>
              </a:lnSpc>
              <a:spcBef>
                <a:spcPts val="70"/>
              </a:spcBef>
            </a:pP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ОТ</a:t>
            </a:r>
            <a:r>
              <a:rPr sz="4950" b="1" spc="-33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30" dirty="0">
                <a:solidFill>
                  <a:srgbClr val="FFF2CF"/>
                </a:solidFill>
                <a:latin typeface="Formular"/>
                <a:cs typeface="Formular"/>
              </a:rPr>
              <a:t>НЫНЕШНЕГО,</a:t>
            </a:r>
            <a:r>
              <a:rPr sz="4950" b="1" spc="-27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F2CF"/>
                </a:solidFill>
                <a:latin typeface="Formular"/>
                <a:cs typeface="Formular"/>
              </a:rPr>
              <a:t>ПЕРВОЙ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ВЕРСИЕЙ</a:t>
            </a:r>
            <a:r>
              <a:rPr sz="4950" b="1" spc="-3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ЕГО.</a:t>
            </a:r>
            <a:r>
              <a:rPr sz="49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F2CF"/>
                </a:solidFill>
                <a:latin typeface="Formular"/>
                <a:cs typeface="Formular"/>
              </a:rPr>
              <a:t>НАЗОВИТЕ</a:t>
            </a:r>
            <a:r>
              <a:rPr sz="4950" b="1" spc="-30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4950" b="1" spc="-25" dirty="0">
                <a:solidFill>
                  <a:srgbClr val="FFF2CF"/>
                </a:solidFill>
                <a:latin typeface="Formular"/>
                <a:cs typeface="Formular"/>
              </a:rPr>
              <a:t>ЕГО</a:t>
            </a:r>
            <a:endParaRPr sz="49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5/5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481B79-B219-2E9B-D285-A44CA5D41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9F37B7-3B3D-CF2B-58D4-1DBD067B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339164-B3D6-C188-37DC-E3CC4B32B471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BD33F2-9EF3-CC3A-E967-CACD72C14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0" y="715970"/>
            <a:ext cx="44373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810">
              <a:lnSpc>
                <a:spcPct val="100499"/>
              </a:lnSpc>
              <a:spcBef>
                <a:spcPts val="95"/>
              </a:spcBef>
            </a:pPr>
            <a:r>
              <a:rPr spc="50" dirty="0">
                <a:solidFill>
                  <a:srgbClr val="FF0099"/>
                </a:solidFill>
              </a:rPr>
              <a:t>BREXIT </a:t>
            </a:r>
            <a:r>
              <a:rPr spc="-10" dirty="0">
                <a:solidFill>
                  <a:srgbClr val="FF0099"/>
                </a:solidFill>
              </a:rPr>
              <a:t>(БРЭКЗИТ)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67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B6745F-0720-7063-AA8C-ACF1AEC25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350" y="9419163"/>
            <a:ext cx="8618997" cy="1890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DFBA6A-DA8E-985B-CFEC-0F5F42D8D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2879" y="9419163"/>
            <a:ext cx="8618997" cy="1890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B8A7B5-88A2-BB45-832B-BECF456FCA85}"/>
              </a:ext>
            </a:extLst>
          </p:cNvPr>
          <p:cNvSpPr txBox="1"/>
          <p:nvPr/>
        </p:nvSpPr>
        <p:spPr>
          <a:xfrm>
            <a:off x="15386050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F6F940-6E03-78E2-046E-777D65C89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062450" y="2759075"/>
            <a:ext cx="438931" cy="729134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68116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FFF2CF"/>
                </a:solidFill>
              </a:rPr>
              <a:t>МУЗЫКАЛЬНЫЙ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224544" y="833510"/>
            <a:ext cx="514731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 </a:t>
            </a:r>
            <a:endParaRPr lang="ru-RU" sz="3300" b="1" spc="-10" dirty="0">
              <a:solidFill>
                <a:srgbClr val="FFFFF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3FD0F9"/>
                </a:solidFill>
                <a:latin typeface="Formular"/>
                <a:cs typeface="Formular"/>
              </a:rPr>
              <a:t>5</a:t>
            </a:r>
            <a:r>
              <a:rPr sz="3300" b="1" spc="-30" dirty="0">
                <a:solidFill>
                  <a:srgbClr val="3FD0F9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3FD0F9"/>
                </a:solidFill>
                <a:latin typeface="Formular"/>
                <a:cs typeface="Formular"/>
              </a:rPr>
              <a:t>АУДИОВОПРОСОВ</a:t>
            </a:r>
            <a:endParaRPr sz="330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0504" y="5121275"/>
            <a:ext cx="9043035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3FD0F9"/>
                </a:solidFill>
                <a:latin typeface="Formular"/>
                <a:cs typeface="Formular"/>
              </a:rPr>
              <a:t>30</a:t>
            </a:r>
            <a:r>
              <a:rPr sz="3300" b="1" spc="-95" dirty="0">
                <a:solidFill>
                  <a:srgbClr val="3FD0F9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3FD0F9"/>
                </a:solidFill>
                <a:latin typeface="Formular"/>
                <a:cs typeface="Formular"/>
              </a:rPr>
              <a:t>СЕКУНД</a:t>
            </a:r>
            <a:r>
              <a:rPr sz="3300" b="1" spc="-95" dirty="0">
                <a:solidFill>
                  <a:srgbClr val="3FD0F9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ПРИДУМАТЬ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2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endParaRPr sz="3300" dirty="0">
              <a:latin typeface="Formular"/>
              <a:cs typeface="Formular"/>
            </a:endParaRPr>
          </a:p>
          <a:p>
            <a:pPr marL="12700" marR="1315085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КОМАНДА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3FD0F9"/>
                </a:solidFill>
                <a:latin typeface="Formular"/>
                <a:cs typeface="Formular"/>
              </a:rPr>
              <a:t>1</a:t>
            </a:r>
            <a:r>
              <a:rPr sz="3300" b="1" spc="-85" dirty="0">
                <a:solidFill>
                  <a:srgbClr val="3FD0F9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3FD0F9"/>
                </a:solidFill>
                <a:latin typeface="Formular"/>
                <a:cs typeface="Formular"/>
              </a:rPr>
              <a:t>БАЛЛ</a:t>
            </a:r>
            <a:endParaRPr sz="3300" dirty="0">
              <a:solidFill>
                <a:srgbClr val="3FD0F9"/>
              </a:solidFill>
              <a:latin typeface="Formular"/>
              <a:cs typeface="Formular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828E81-C52F-B873-D451-86A91603A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0" y="5694268"/>
            <a:ext cx="6728196" cy="37812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E2B2C4-3876-90CF-F761-B3DB5266D2A3}"/>
              </a:ext>
            </a:extLst>
          </p:cNvPr>
          <p:cNvSpPr txBox="1"/>
          <p:nvPr/>
        </p:nvSpPr>
        <p:spPr>
          <a:xfrm>
            <a:off x="899256" y="3443130"/>
            <a:ext cx="6495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6600" b="1" dirty="0">
                <a:solidFill>
                  <a:srgbClr val="FFF2CF"/>
                </a:solidFill>
                <a:latin typeface="Formular" panose="02000000000000000000" pitchFamily="50" charset="-52"/>
              </a:rPr>
              <a:t>V</a:t>
            </a:r>
            <a:endParaRPr lang="ru-RU" sz="6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D3FF5F0-17F6-62F9-F806-82CE04A64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068" y="9036709"/>
            <a:ext cx="10170631" cy="2272641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35863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КАКОЕ</a:t>
            </a:r>
            <a:r>
              <a:rPr sz="6150" b="1" spc="-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ПУТЕШЕСТВИЕ УПОМЯНУТО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133413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НАЗВАНИИ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 ЭТОЙ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ПЕСНИ?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ED8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D3EE1-F673-670D-05AB-E343E0FD383E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V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4A4330-9663-244F-FFDD-91FD7B1AE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B00266-40D3-27F9-4460-22452AB09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449" y="4270446"/>
            <a:ext cx="6248400" cy="7025947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35863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КАКОЕ</a:t>
            </a:r>
            <a:r>
              <a:rPr sz="6150" b="1" spc="-6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ПУТЕШЕСТВИЕ УПОМЯНУТО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133413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В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НАЗВАНИИ</a:t>
            </a: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 ЭТОЙ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ПЕСНИ?</a:t>
            </a:r>
            <a:endParaRPr sz="615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ED8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FF66A067-C7F1-0A8B-E1EE-E2F300B0D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02077-EA9E-DA0D-4838-0ED9106527A7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CECA97-4C69-ABC9-C923-B621E93EF8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E53BF5-AE55-9DB3-5816-A863EEC16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449" y="4270446"/>
            <a:ext cx="6248400" cy="7025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0BF56-25AC-B4DA-8368-38D4E9E9FC79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F3BFAE-4EAC-E732-25D2-16707CA05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0E86-F37A-386F-7A8A-F7997BF14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449" y="4270446"/>
            <a:ext cx="6248400" cy="7025947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6E2A5C13-C92F-C182-B7F6-AFFE4E6E1D6D}"/>
              </a:ext>
            </a:extLst>
          </p:cNvPr>
          <p:cNvSpPr txBox="1"/>
          <p:nvPr/>
        </p:nvSpPr>
        <p:spPr>
          <a:xfrm>
            <a:off x="924018" y="701675"/>
            <a:ext cx="13928632" cy="28514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9895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НАЗЫВАЕТСЯ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ЭТОТ</a:t>
            </a:r>
            <a:r>
              <a:rPr lang="ru-RU" sz="6150" b="1" spc="-420" dirty="0">
                <a:solidFill>
                  <a:srgbClr val="FFF2CF"/>
                </a:solidFill>
                <a:latin typeface="Formular"/>
                <a:cs typeface="Formular"/>
              </a:rPr>
              <a:t> 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ОТРЫВОК</a:t>
            </a:r>
            <a:r>
              <a:rPr lang="ru-RU" sz="6150" spc="-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ОПЕРЫ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НИКОЛАЯ </a:t>
            </a:r>
            <a:endParaRPr lang="ru-RU" sz="6150" b="1" spc="-1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РИМСКОГО-КОРСАКОВА?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8" y="701675"/>
            <a:ext cx="13928632" cy="28514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9895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НАЗЫВАЕТСЯ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ЭТОТ</a:t>
            </a:r>
            <a:r>
              <a:rPr lang="ru-RU" sz="6150" b="1" spc="-420" dirty="0">
                <a:solidFill>
                  <a:srgbClr val="FFF2CF"/>
                </a:solidFill>
                <a:latin typeface="Formular"/>
                <a:cs typeface="Formular"/>
              </a:rPr>
              <a:t> 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ОТРЫВОК</a:t>
            </a:r>
            <a:r>
              <a:rPr lang="ru-RU" sz="6150" spc="-10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ИЗ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F2CF"/>
                </a:solidFill>
                <a:latin typeface="Formular"/>
                <a:cs typeface="Formular"/>
              </a:rPr>
              <a:t>ОПЕРЫ</a:t>
            </a:r>
            <a:r>
              <a:rPr sz="6150" b="1" spc="5" dirty="0">
                <a:solidFill>
                  <a:srgbClr val="FFF2C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2CF"/>
                </a:solidFill>
                <a:latin typeface="Formular"/>
                <a:cs typeface="Formular"/>
              </a:rPr>
              <a:t>НИКОЛАЯ </a:t>
            </a:r>
            <a:endParaRPr lang="ru-RU" sz="6150" b="1" spc="-10" dirty="0">
              <a:solidFill>
                <a:srgbClr val="FFF2C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spc="-20" dirty="0">
                <a:solidFill>
                  <a:srgbClr val="FFF2CF"/>
                </a:solidFill>
                <a:latin typeface="Formular"/>
                <a:cs typeface="Formular"/>
              </a:rPr>
              <a:t>РИМСКОГО-КОРСАКОВА?</a:t>
            </a:r>
            <a:endParaRPr sz="6150" dirty="0">
              <a:solidFill>
                <a:srgbClr val="FFF2CF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6E2B7C11-E7CE-DA3D-5710-36704F48C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A52318-9D23-EE61-EF01-A047662F850C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1E8416-32F2-5568-1F41-3D7C53AF3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82BCE5-DF01-CCF6-5A67-DFBEC2D87E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449" y="4270446"/>
            <a:ext cx="6248400" cy="7025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41184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FFF2CF"/>
                </a:solidFill>
              </a:rPr>
              <a:t>НАПИШИТЕ </a:t>
            </a:r>
            <a:r>
              <a:rPr dirty="0">
                <a:solidFill>
                  <a:srgbClr val="FFF2CF"/>
                </a:solidFill>
              </a:rPr>
              <a:t>НАЗВАНИЕ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ГРУППЫ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CE2B7-26EA-6348-F654-47E5FD3CC230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8BEA87-EEA1-5B99-F177-48ACE5534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94B467-823D-9F3E-E39C-75F4CD71C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449" y="4270446"/>
            <a:ext cx="6248400" cy="7025947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41184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FFF2CF"/>
                </a:solidFill>
              </a:rPr>
              <a:t>НАПИШИТЕ </a:t>
            </a:r>
            <a:r>
              <a:rPr dirty="0">
                <a:solidFill>
                  <a:srgbClr val="FFF2CF"/>
                </a:solidFill>
              </a:rPr>
              <a:t>НАЗВАНИЕ</a:t>
            </a:r>
            <a:r>
              <a:rPr spc="-45" dirty="0">
                <a:solidFill>
                  <a:srgbClr val="FFF2CF"/>
                </a:solidFill>
              </a:rPr>
              <a:t> </a:t>
            </a:r>
            <a:r>
              <a:rPr spc="-10" dirty="0">
                <a:solidFill>
                  <a:srgbClr val="FFF2CF"/>
                </a:solidFill>
              </a:rPr>
              <a:t>ГРУППЫ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8FD900"/>
                </a:solidFill>
                <a:latin typeface="Formular"/>
                <a:cs typeface="Formular"/>
              </a:rPr>
              <a:t>00:30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B2EDCC13-C8BC-299B-A384-FB4F73050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760CFD-7E72-FF34-3D61-64A555EDAAAE}"/>
              </a:ext>
            </a:extLst>
          </p:cNvPr>
          <p:cNvSpPr txBox="1"/>
          <p:nvPr/>
        </p:nvSpPr>
        <p:spPr>
          <a:xfrm>
            <a:off x="15443902" y="2922693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III</a:t>
            </a:r>
            <a:endParaRPr lang="ru-RU" sz="36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BF7769-4F06-E52C-E4ED-AF4621C7C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14850" y="2738312"/>
            <a:ext cx="438932" cy="7428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76D71E-7D16-AECB-4CB3-B080CBCE0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449" y="4270446"/>
            <a:ext cx="6248400" cy="7025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2191</Words>
  <Application>Microsoft Macintosh PowerPoint</Application>
  <PresentationFormat>Произвольный</PresentationFormat>
  <Paragraphs>676</Paragraphs>
  <Slides>112</Slides>
  <Notes>1</Notes>
  <HiddenSlides>0</HiddenSlides>
  <MMClips>27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112</vt:i4>
      </vt:variant>
    </vt:vector>
  </HeadingPairs>
  <TitlesOfParts>
    <vt:vector size="115" baseType="lpstr">
      <vt:lpstr>Calibri</vt:lpstr>
      <vt:lpstr>Formular</vt:lpstr>
      <vt:lpstr>Office Theme</vt:lpstr>
      <vt:lpstr>ДОБРО ПОЖАЛОВАТЬ</vt:lpstr>
      <vt:lpstr>Презентация PowerPoint</vt:lpstr>
      <vt:lpstr>ПРАВИЛА И ОСОБЕННОСТИ КВИЗА</vt:lpstr>
      <vt:lpstr>РАЗМИНКА</vt:lpstr>
      <vt:lpstr>КТО ОБОСНОВАЛ ГЕЛИОЦЕНТРИЧЕСКУЮ СИСТЕМУ МИРА?</vt:lpstr>
      <vt:lpstr>КТО ОБОСНОВАЛ ГЕЛИОЦЕНТРИЧЕСКУЮ СИСТЕМУ МИРА?</vt:lpstr>
      <vt:lpstr>НА СКОЛЬКО ЭЙФЕЛЕВА БАШНЯ ЛЕТОМ ВЫШЕ, ЧЕМ ЗИМОЙ?</vt:lpstr>
      <vt:lpstr>НА СКОЛЬКО ЭЙФЕЛЕВА БАШНЯ ЛЕТОМ ВЫШЕ, ЧЕМ ЗИМОЙ?</vt:lpstr>
      <vt:lpstr>ВОПРОС 3/5</vt:lpstr>
      <vt:lpstr>ВОПРОС 3/5</vt:lpstr>
      <vt:lpstr>ЗА КАКОЕ ВРЕМЯ СВЕТОВОЙ СИГНАЛ ДОЙДЕТ ДО ЛУНЫ?</vt:lpstr>
      <vt:lpstr>ЗА КАКОЕ ВРЕМЯ СВЕТОВОЙ СИГНАЛ ДОЙДЕТ ДО ЛУНЫ?</vt:lpstr>
      <vt:lpstr>Презентация PowerPoint</vt:lpstr>
      <vt:lpstr>Презентация PowerPoint</vt:lpstr>
      <vt:lpstr>ГОТОВЫ УЗНАТЬ ПРАВИЛЬНЫЕ ОТВЕТЫ?</vt:lpstr>
      <vt:lpstr>КТО ОБОСНОВАЛ ГЕЛИОЦЕНТРИЧЕСКУЮ СИСТЕМУ МИРА?</vt:lpstr>
      <vt:lpstr>КТО ОБОСНОВАЛ ГЕЛИОЦЕНТРИЧЕСКУЮ СИСТЕМУ МИРА?</vt:lpstr>
      <vt:lpstr>НА СКОЛЬКО ЭЙФЕЛЕВА БАШНЯ ЛЕТОМ ВЫШЕ, ЧЕМ ЗИМОЙ?</vt:lpstr>
      <vt:lpstr>НА СКОЛЬКО ЭЙФЕЛЕВА БАШНЯ ЛЕТОМ ВЫШЕ, ЧЕМ ЗИМОЙ?</vt:lpstr>
      <vt:lpstr>ВОПРОС 3/5</vt:lpstr>
      <vt:lpstr>ВОПРОС 3/5</vt:lpstr>
      <vt:lpstr>ЗА КАКОЕ ВРЕМЯ СВЕТОВОЙ СИГНАЛ ДОЙДЕТ ДО ЛУНЫ?</vt:lpstr>
      <vt:lpstr>ЗА КАКОЕ ВРЕМЯ СВЕТОВОЙ СИГНАЛ ДОЙДЕТ ДО ЛУНЫ?</vt:lpstr>
      <vt:lpstr>Презентация PowerPoint</vt:lpstr>
      <vt:lpstr>Презентация PowerPoint</vt:lpstr>
      <vt:lpstr>ТЕМАТИЧЕСКИЙ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НАПИШИТЕ НАЗВАНИЕ ПЕСНИ</vt:lpstr>
      <vt:lpstr>НАПИШИТЕ НАЗВАНИЕ ПЕСНИ</vt:lpstr>
      <vt:lpstr>ЧТО ИЗОБРАЖЕНО НА ФОТО?</vt:lpstr>
      <vt:lpstr>ЧТО ИЗОБРАЖЕНО НА ФОТО?</vt:lpstr>
      <vt:lpstr>Презентация PowerPoint</vt:lpstr>
      <vt:lpstr>Презентация PowerPoint</vt:lpstr>
      <vt:lpstr>ГОТОВЫ УЗНАТЬ ПРАВИЛЬНЫЕ ОТВЕТЫ?</vt:lpstr>
      <vt:lpstr>Презентация PowerPoint</vt:lpstr>
      <vt:lpstr>КВАДРОКОПТЕР</vt:lpstr>
      <vt:lpstr>Презентация PowerPoint</vt:lpstr>
      <vt:lpstr>ДЕЛЬТАПЛАН</vt:lpstr>
      <vt:lpstr>НАПИШИТЕ НАЗВАНИЕ ПЕСНИ</vt:lpstr>
      <vt:lpstr>САМОЛЕТЫ</vt:lpstr>
      <vt:lpstr>ЧТО ИЗОБРАЖЕНО НА ФОТО?</vt:lpstr>
      <vt:lpstr>«СПУТНИК» ПЕРВЫЙ ИСКУССТВЕННЫЙ СПУТНИК ЗЕМЛИ</vt:lpstr>
      <vt:lpstr>Презентация PowerPoint</vt:lpstr>
      <vt:lpstr>ВЕРТОЛЕТ</vt:lpstr>
      <vt:lpstr>Презентация PowerPoint</vt:lpstr>
      <vt:lpstr>ФОТО-ВОПРОСЫ</vt:lpstr>
      <vt:lpstr>Презентация PowerPoint</vt:lpstr>
      <vt:lpstr>Презентация PowerPoint</vt:lpstr>
      <vt:lpstr>Презентация PowerPoint</vt:lpstr>
      <vt:lpstr>Презентация PowerPoint</vt:lpstr>
      <vt:lpstr>НА ОДНОЙ КАРТИНКЕ ЧЕЛОВЕК СТАВИТ СЕБЯ ВЫШЕ ВСЕГО, ЧТО ЕСТЬ В ПРИРОДЕ, А НА ДРУГОЙ — СОСУЩЕСТВУЕТ С ПРИРОДОЙ.</vt:lpstr>
      <vt:lpstr>НА ОДНОЙ КАРТИНКЕ ЧЕЛОВЕК СТАВИТ СЕБЯ ВЫШЕ ВСЕГО, ЧТО ЕСТЬ В ПРИРОДЕ, А НА ДРУГОЙ — СОСУЩЕСТВУЕТ С ПРИРОДОЙ.</vt:lpstr>
      <vt:lpstr>КАК НАЗЫВАЕТСЯ ДАННОЕ СОЗВЕЗДИЕ?</vt:lpstr>
      <vt:lpstr>КАК НАЗЫВАЕТСЯ ДАННОЕ СОЗВЕЗДИЕ?</vt:lpstr>
      <vt:lpstr>Презентация PowerPoint</vt:lpstr>
      <vt:lpstr>Презентация PowerPoint</vt:lpstr>
      <vt:lpstr>ГОТОВЫ УЗНАТЬ ПРАВИЛЬНЫЕ ОТВЕТЫ?</vt:lpstr>
      <vt:lpstr>Презентация PowerPoint</vt:lpstr>
      <vt:lpstr>БЕНЗОЛ</vt:lpstr>
      <vt:lpstr>Презентация PowerPoint</vt:lpstr>
      <vt:lpstr>СПИРАЛЬ ДНК</vt:lpstr>
      <vt:lpstr>НА ОДНОЙ КАРТИНКЕ ЧЕЛОВЕК СТАВИТ СЕБЯ ВЫШЕ ВСЕГО, ЧТО ЕСТЬ В ПРИРОДЕ, А НА ДРУГОЙ — СОСУЩЕСТВУЕТ С ПРИРОДОЙ.</vt:lpstr>
      <vt:lpstr>ЭГО И ЭКО</vt:lpstr>
      <vt:lpstr>КАК НАЗЫВАЕТСЯ ДАННОЕ СОЗВЕЗДИЕ?</vt:lpstr>
      <vt:lpstr>Презентация PowerPoint</vt:lpstr>
      <vt:lpstr>Презентация PowerPoint</vt:lpstr>
      <vt:lpstr>БУРАВЧИК</vt:lpstr>
      <vt:lpstr>ВРЕМЯ ПОДУМАТЬ</vt:lpstr>
      <vt:lpstr>14 МАРТА 1995 ГОДА НОРМАНН ТЭГАРД СОВЕРШИЛ ПОЛЕТ</vt:lpstr>
      <vt:lpstr>14 МАРТА 1995 ГОДА НОРМАНН ТЭГАРД СОВЕРШИЛ ПОЛЕТ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4/5</vt:lpstr>
      <vt:lpstr>ВОПРОС 4/5</vt:lpstr>
      <vt:lpstr>ВОПРОС 5/5</vt:lpstr>
      <vt:lpstr>ВОПРОС 5/5</vt:lpstr>
      <vt:lpstr>ГОТОВЫ УЗНАТЬ ПРАВИЛЬНЫЕ ОТВЕТЫ?</vt:lpstr>
      <vt:lpstr>14 МАРТА 1995 ГОДА НОРМАНН ТЭГАРД СОВЕРШИЛ ПОЛЕТ</vt:lpstr>
      <vt:lpstr>КОСМОНАВТОМ</vt:lpstr>
      <vt:lpstr>Презентация PowerPoint</vt:lpstr>
      <vt:lpstr>Презентация PowerPoint</vt:lpstr>
      <vt:lpstr>Презентация PowerPoint</vt:lpstr>
      <vt:lpstr>СОВЫ И ЖАВОРОНКИ</vt:lpstr>
      <vt:lpstr>ВОПРОС 4/5</vt:lpstr>
      <vt:lpstr>ЖИВЫЕ ДЕРЕВЬЯ (ЁЛКИ, СОСНЫ)</vt:lpstr>
      <vt:lpstr>ВОПРОС 5/5</vt:lpstr>
      <vt:lpstr>BREXIT (БРЭКЗИТ)</vt:lpstr>
      <vt:lpstr>МУЗЫКАЛЬНЫЙ</vt:lpstr>
      <vt:lpstr>Презентация PowerPoint</vt:lpstr>
      <vt:lpstr>Презентация PowerPoint</vt:lpstr>
      <vt:lpstr>Презентация PowerPoint</vt:lpstr>
      <vt:lpstr>Презентация PowerPoint</vt:lpstr>
      <vt:lpstr>НАПИШИТЕ НАЗВАНИЕ ГРУППЫ</vt:lpstr>
      <vt:lpstr>НАПИШИТЕ НАЗВАНИЕ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ГОТОВЫ УЗНАТЬ ПРАВИЛЬНЫЕ ОТВЕТЫ?</vt:lpstr>
      <vt:lpstr>Презентация PowerPoint</vt:lpstr>
      <vt:lpstr>Презентация PowerPoint</vt:lpstr>
      <vt:lpstr>НАПИШИТЕ НАЗВАНИЕ ГРУППЫ</vt:lpstr>
      <vt:lpstr>Презентация PowerPoint</vt:lpstr>
      <vt:lpstr>Презентация PowerPoint</vt:lpstr>
      <vt:lpstr>А ТЕПЕРЬ ПОДВЕДЕМ ИТОГИ</vt:lpstr>
      <vt:lpstr>Презентация PowerPoint</vt:lpstr>
      <vt:lpstr>ВСЕМ СПАСИБО!  ДО НОВЫХ ВСТРЕЧ!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</dc:title>
  <cp:lastModifiedBy>93</cp:lastModifiedBy>
  <cp:revision>3</cp:revision>
  <dcterms:created xsi:type="dcterms:W3CDTF">2023-09-11T11:38:55Z</dcterms:created>
  <dcterms:modified xsi:type="dcterms:W3CDTF">2024-08-26T13:41:13Z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2023-09-11T00:00:00Z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2023-09-11T00:00:00Z</vt:filetime>
  </property>
  <property fmtid="{D5CDD505-2E9C-101B-9397-08002B2CF9AE}" pid="5" name="Producer">
    <vt:lpwstr>Adobe PDF Library 17.0</vt:lpwstr>
  </property>
  <property fmtid="{D5CDD505-2E9C-101B-9397-08002B2CF9AE}" pid="6" name="MSIP_Label_defa4170-0d19-0005-0004-bc88714345d2_Enabled">
    <vt:lpwstr>true</vt:lpwstr>
  </property>
  <property fmtid="{D5CDD505-2E9C-101B-9397-08002B2CF9AE}" pid="7" name="MSIP_Label_defa4170-0d19-0005-0004-bc88714345d2_SetDate">
    <vt:lpwstr>2024-08-26T13:40:13Z</vt:lpwstr>
  </property>
  <property fmtid="{D5CDD505-2E9C-101B-9397-08002B2CF9AE}" pid="8" name="MSIP_Label_defa4170-0d19-0005-0004-bc88714345d2_Method">
    <vt:lpwstr>Standard</vt:lpwstr>
  </property>
  <property fmtid="{D5CDD505-2E9C-101B-9397-08002B2CF9AE}" pid="9" name="MSIP_Label_defa4170-0d19-0005-0004-bc88714345d2_Name">
    <vt:lpwstr>defa4170-0d19-0005-0004-bc88714345d2</vt:lpwstr>
  </property>
  <property fmtid="{D5CDD505-2E9C-101B-9397-08002B2CF9AE}" pid="10" name="MSIP_Label_defa4170-0d19-0005-0004-bc88714345d2_SiteId">
    <vt:lpwstr>95fb015a-a028-4c9d-916c-24347a268a46</vt:lpwstr>
  </property>
  <property fmtid="{D5CDD505-2E9C-101B-9397-08002B2CF9AE}" pid="11" name="MSIP_Label_defa4170-0d19-0005-0004-bc88714345d2_ActionId">
    <vt:lpwstr>48e98f2b-76bf-41db-baf3-1ec8902e0a29</vt:lpwstr>
  </property>
  <property fmtid="{D5CDD505-2E9C-101B-9397-08002B2CF9AE}" pid="12" name="MSIP_Label_defa4170-0d19-0005-0004-bc88714345d2_ContentBits">
    <vt:lpwstr>0</vt:lpwstr>
  </property>
</Properties>
</file>