
<file path=[Content_Types].xml><?xml version="1.0" encoding="utf-8"?>
<Types xmlns="http://schemas.openxmlformats.org/package/2006/content-types">
  <Default Extension="gif" ContentType="image/gif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2"/>
  </p:normalViewPr>
  <p:slideViewPr>
    <p:cSldViewPr>
      <p:cViewPr varScale="1">
        <p:scale>
          <a:sx n="66" d="100"/>
          <a:sy n="66" d="100"/>
        </p:scale>
        <p:origin x="642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1" i="0">
                <a:solidFill>
                  <a:srgbClr val="6666CC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chemeClr val="bg1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rgbClr val="6666CC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chemeClr val="bg1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rgbClr val="6666CC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rgbClr val="6666CC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019" y="715970"/>
            <a:ext cx="7040880" cy="2853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1" i="0">
                <a:solidFill>
                  <a:srgbClr val="6666CC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74516" y="2967442"/>
            <a:ext cx="12157075" cy="7376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chemeClr val="bg1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4.mp4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4.xml"/><Relationship Id="rId4" Type="http://schemas.microsoft.com/office/2007/relationships/media" Target="../media/media4.mp4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4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5.xml"/><Relationship Id="rId4" Type="http://schemas.microsoft.com/office/2007/relationships/media" Target="../media/media4.mp4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5" Type="http://schemas.openxmlformats.org/officeDocument/2006/relationships/image" Target="../media/image90.png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91.png"/><Relationship Id="rId4" Type="http://schemas.openxmlformats.org/officeDocument/2006/relationships/image" Target="../media/image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png"/><Relationship Id="rId5" Type="http://schemas.openxmlformats.org/officeDocument/2006/relationships/image" Target="../media/image92.png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8.png"/><Relationship Id="rId5" Type="http://schemas.openxmlformats.org/officeDocument/2006/relationships/image" Target="../media/image93.png"/><Relationship Id="rId4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44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94.gif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96.png"/><Relationship Id="rId4" Type="http://schemas.openxmlformats.org/officeDocument/2006/relationships/image" Target="../media/image6.png"/><Relationship Id="rId9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5.xml"/><Relationship Id="rId4" Type="http://schemas.microsoft.com/office/2007/relationships/media" Target="../media/media4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4.mp4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microsoft.com/office/2007/relationships/media" Target="../media/media2.mp4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2.png"/><Relationship Id="rId23" Type="http://schemas.openxmlformats.org/officeDocument/2006/relationships/image" Target="../media/image3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video" Target="../media/media2.mp4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7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4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5.xml"/><Relationship Id="rId4" Type="http://schemas.microsoft.com/office/2007/relationships/media" Target="../media/media4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4.mp4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1.png"/><Relationship Id="rId5" Type="http://schemas.openxmlformats.org/officeDocument/2006/relationships/slideLayout" Target="../slideLayouts/slideLayout5.xml"/><Relationship Id="rId4" Type="http://schemas.microsoft.com/office/2007/relationships/media" Target="../media/media4.mp4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72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video" Target="NULL" TargetMode="External"/><Relationship Id="rId7" Type="http://schemas.openxmlformats.org/officeDocument/2006/relationships/image" Target="../media/image7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4.xml"/><Relationship Id="rId4" Type="http://schemas.microsoft.com/office/2007/relationships/media" Target="../media/media4.mp4"/><Relationship Id="rId9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28.png"/><Relationship Id="rId4" Type="http://schemas.openxmlformats.org/officeDocument/2006/relationships/image" Target="../media/image39.png"/><Relationship Id="rId9" Type="http://schemas.openxmlformats.org/officeDocument/2006/relationships/image" Target="../media/image43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75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8.png"/><Relationship Id="rId5" Type="http://schemas.openxmlformats.org/officeDocument/2006/relationships/slideLayout" Target="../slideLayouts/slideLayout5.xml"/><Relationship Id="rId4" Type="http://schemas.microsoft.com/office/2007/relationships/media" Target="../media/media4.mp4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5.xml"/><Relationship Id="rId4" Type="http://schemas.microsoft.com/office/2007/relationships/media" Target="../media/media4.mp4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5.xml"/><Relationship Id="rId4" Type="http://schemas.microsoft.com/office/2007/relationships/media" Target="../media/media4.mp4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81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video" Target="NULL" TargetMode="External"/><Relationship Id="rId7" Type="http://schemas.openxmlformats.org/officeDocument/2006/relationships/image" Target="../media/image8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4.mp4"/><Relationship Id="rId9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82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video" Target="NULL" TargetMode="External"/><Relationship Id="rId7" Type="http://schemas.openxmlformats.org/officeDocument/2006/relationships/image" Target="../media/image8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4.xml"/><Relationship Id="rId4" Type="http://schemas.microsoft.com/office/2007/relationships/media" Target="../media/media4.mp4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4.mp4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84.png"/><Relationship Id="rId9" Type="http://schemas.openxmlformats.org/officeDocument/2006/relationships/image" Target="../media/image2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4.mp4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4.mp4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4.mp4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4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4.mp4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4.mp4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87.png"/><Relationship Id="rId9" Type="http://schemas.openxmlformats.org/officeDocument/2006/relationships/image" Target="../media/image2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4.xml"/><Relationship Id="rId4" Type="http://schemas.microsoft.com/office/2007/relationships/media" Target="../media/media4.mp4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4.xml"/><Relationship Id="rId4" Type="http://schemas.microsoft.com/office/2007/relationships/media" Target="../media/media4.mp4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4.xml"/><Relationship Id="rId4" Type="http://schemas.microsoft.com/office/2007/relationships/media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0072985" cy="11308715"/>
            <a:chOff x="0" y="0"/>
            <a:chExt cx="2007298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44480" y="9735877"/>
              <a:ext cx="2491443" cy="6991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20072985" cy="11308715"/>
            </a:xfrm>
            <a:custGeom>
              <a:avLst/>
              <a:gdLst/>
              <a:ahLst/>
              <a:cxnLst/>
              <a:rect l="l" t="t" r="r" b="b"/>
              <a:pathLst>
                <a:path w="20072985" h="11308715">
                  <a:moveTo>
                    <a:pt x="20072687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072687" y="11308556"/>
                  </a:lnTo>
                  <a:lnTo>
                    <a:pt x="200726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04232" y="597081"/>
              <a:ext cx="2173817" cy="14981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41623" y="1011564"/>
              <a:ext cx="1365890" cy="66962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50193" y="1434172"/>
              <a:ext cx="282174" cy="835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8543" y="1434172"/>
              <a:ext cx="243546" cy="8352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94575" y="1097672"/>
              <a:ext cx="1549545" cy="49677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7491" y="1195570"/>
              <a:ext cx="1390042" cy="3011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2877" y="1011085"/>
              <a:ext cx="598427" cy="67009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6376397" y="1450117"/>
              <a:ext cx="2785745" cy="404495"/>
            </a:xfrm>
            <a:custGeom>
              <a:avLst/>
              <a:gdLst/>
              <a:ahLst/>
              <a:cxnLst/>
              <a:rect l="l" t="t" r="r" b="b"/>
              <a:pathLst>
                <a:path w="2785744" h="404494">
                  <a:moveTo>
                    <a:pt x="352958" y="0"/>
                  </a:moveTo>
                  <a:lnTo>
                    <a:pt x="267296" y="0"/>
                  </a:lnTo>
                  <a:lnTo>
                    <a:pt x="267296" y="157480"/>
                  </a:lnTo>
                  <a:lnTo>
                    <a:pt x="85648" y="157480"/>
                  </a:lnTo>
                  <a:lnTo>
                    <a:pt x="85648" y="0"/>
                  </a:lnTo>
                  <a:lnTo>
                    <a:pt x="0" y="0"/>
                  </a:lnTo>
                  <a:lnTo>
                    <a:pt x="0" y="157480"/>
                  </a:lnTo>
                  <a:lnTo>
                    <a:pt x="0" y="234950"/>
                  </a:lnTo>
                  <a:lnTo>
                    <a:pt x="0" y="403860"/>
                  </a:lnTo>
                  <a:lnTo>
                    <a:pt x="85648" y="403860"/>
                  </a:lnTo>
                  <a:lnTo>
                    <a:pt x="85648" y="234950"/>
                  </a:lnTo>
                  <a:lnTo>
                    <a:pt x="267296" y="234950"/>
                  </a:lnTo>
                  <a:lnTo>
                    <a:pt x="267296" y="403860"/>
                  </a:lnTo>
                  <a:lnTo>
                    <a:pt x="352958" y="403860"/>
                  </a:lnTo>
                  <a:lnTo>
                    <a:pt x="352958" y="234950"/>
                  </a:lnTo>
                  <a:lnTo>
                    <a:pt x="352958" y="157480"/>
                  </a:lnTo>
                  <a:lnTo>
                    <a:pt x="352958" y="0"/>
                  </a:lnTo>
                  <a:close/>
                </a:path>
                <a:path w="2785744" h="404494">
                  <a:moveTo>
                    <a:pt x="770280" y="403618"/>
                  </a:moveTo>
                  <a:lnTo>
                    <a:pt x="734860" y="294513"/>
                  </a:lnTo>
                  <a:lnTo>
                    <a:pt x="710996" y="221030"/>
                  </a:lnTo>
                  <a:lnTo>
                    <a:pt x="665467" y="80835"/>
                  </a:lnTo>
                  <a:lnTo>
                    <a:pt x="639229" y="0"/>
                  </a:lnTo>
                  <a:lnTo>
                    <a:pt x="627151" y="0"/>
                  </a:lnTo>
                  <a:lnTo>
                    <a:pt x="627151" y="221030"/>
                  </a:lnTo>
                  <a:lnTo>
                    <a:pt x="515632" y="221030"/>
                  </a:lnTo>
                  <a:lnTo>
                    <a:pt x="558749" y="80835"/>
                  </a:lnTo>
                  <a:lnTo>
                    <a:pt x="584034" y="80835"/>
                  </a:lnTo>
                  <a:lnTo>
                    <a:pt x="627151" y="221030"/>
                  </a:lnTo>
                  <a:lnTo>
                    <a:pt x="627151" y="0"/>
                  </a:lnTo>
                  <a:lnTo>
                    <a:pt x="506437" y="0"/>
                  </a:lnTo>
                  <a:lnTo>
                    <a:pt x="375945" y="403618"/>
                  </a:lnTo>
                  <a:lnTo>
                    <a:pt x="460451" y="403618"/>
                  </a:lnTo>
                  <a:lnTo>
                    <a:pt x="493788" y="294513"/>
                  </a:lnTo>
                  <a:lnTo>
                    <a:pt x="650138" y="294513"/>
                  </a:lnTo>
                  <a:lnTo>
                    <a:pt x="683488" y="403618"/>
                  </a:lnTo>
                  <a:lnTo>
                    <a:pt x="770280" y="403618"/>
                  </a:lnTo>
                  <a:close/>
                </a:path>
                <a:path w="2785744" h="404494">
                  <a:moveTo>
                    <a:pt x="1091615" y="0"/>
                  </a:moveTo>
                  <a:lnTo>
                    <a:pt x="1004824" y="0"/>
                  </a:lnTo>
                  <a:lnTo>
                    <a:pt x="918019" y="180898"/>
                  </a:lnTo>
                  <a:lnTo>
                    <a:pt x="901928" y="180898"/>
                  </a:lnTo>
                  <a:lnTo>
                    <a:pt x="805929" y="0"/>
                  </a:lnTo>
                  <a:lnTo>
                    <a:pt x="716241" y="0"/>
                  </a:lnTo>
                  <a:lnTo>
                    <a:pt x="868006" y="282638"/>
                  </a:lnTo>
                  <a:lnTo>
                    <a:pt x="809371" y="403618"/>
                  </a:lnTo>
                  <a:lnTo>
                    <a:pt x="895032" y="403618"/>
                  </a:lnTo>
                  <a:lnTo>
                    <a:pt x="1091615" y="0"/>
                  </a:lnTo>
                  <a:close/>
                </a:path>
                <a:path w="2785744" h="404494">
                  <a:moveTo>
                    <a:pt x="1849259" y="403618"/>
                  </a:moveTo>
                  <a:lnTo>
                    <a:pt x="1813826" y="294513"/>
                  </a:lnTo>
                  <a:lnTo>
                    <a:pt x="1789963" y="221030"/>
                  </a:lnTo>
                  <a:lnTo>
                    <a:pt x="1744446" y="80835"/>
                  </a:lnTo>
                  <a:lnTo>
                    <a:pt x="1718195" y="0"/>
                  </a:lnTo>
                  <a:lnTo>
                    <a:pt x="1706130" y="0"/>
                  </a:lnTo>
                  <a:lnTo>
                    <a:pt x="1706130" y="221030"/>
                  </a:lnTo>
                  <a:lnTo>
                    <a:pt x="1594612" y="221030"/>
                  </a:lnTo>
                  <a:lnTo>
                    <a:pt x="1637715" y="80835"/>
                  </a:lnTo>
                  <a:lnTo>
                    <a:pt x="1663014" y="80835"/>
                  </a:lnTo>
                  <a:lnTo>
                    <a:pt x="1706130" y="221030"/>
                  </a:lnTo>
                  <a:lnTo>
                    <a:pt x="1706130" y="0"/>
                  </a:lnTo>
                  <a:lnTo>
                    <a:pt x="1585404" y="0"/>
                  </a:lnTo>
                  <a:lnTo>
                    <a:pt x="1459839" y="388391"/>
                  </a:lnTo>
                  <a:lnTo>
                    <a:pt x="1369847" y="196151"/>
                  </a:lnTo>
                  <a:lnTo>
                    <a:pt x="1461808" y="0"/>
                  </a:lnTo>
                  <a:lnTo>
                    <a:pt x="1373289" y="0"/>
                  </a:lnTo>
                  <a:lnTo>
                    <a:pt x="1297978" y="157721"/>
                  </a:lnTo>
                  <a:lnTo>
                    <a:pt x="1200835" y="157721"/>
                  </a:lnTo>
                  <a:lnTo>
                    <a:pt x="1200835" y="0"/>
                  </a:lnTo>
                  <a:lnTo>
                    <a:pt x="1115187" y="0"/>
                  </a:lnTo>
                  <a:lnTo>
                    <a:pt x="1115187" y="403618"/>
                  </a:lnTo>
                  <a:lnTo>
                    <a:pt x="1200835" y="403618"/>
                  </a:lnTo>
                  <a:lnTo>
                    <a:pt x="1200835" y="234022"/>
                  </a:lnTo>
                  <a:lnTo>
                    <a:pt x="1298562" y="234022"/>
                  </a:lnTo>
                  <a:lnTo>
                    <a:pt x="1378458" y="403618"/>
                  </a:lnTo>
                  <a:lnTo>
                    <a:pt x="1454924" y="403618"/>
                  </a:lnTo>
                  <a:lnTo>
                    <a:pt x="1466977" y="403618"/>
                  </a:lnTo>
                  <a:lnTo>
                    <a:pt x="1539417" y="403618"/>
                  </a:lnTo>
                  <a:lnTo>
                    <a:pt x="1572768" y="294513"/>
                  </a:lnTo>
                  <a:lnTo>
                    <a:pt x="1729117" y="294513"/>
                  </a:lnTo>
                  <a:lnTo>
                    <a:pt x="1762455" y="403618"/>
                  </a:lnTo>
                  <a:lnTo>
                    <a:pt x="1849259" y="403618"/>
                  </a:lnTo>
                  <a:close/>
                </a:path>
                <a:path w="2785744" h="404494">
                  <a:moveTo>
                    <a:pt x="2384539" y="202082"/>
                  </a:moveTo>
                  <a:lnTo>
                    <a:pt x="2382024" y="180492"/>
                  </a:lnTo>
                  <a:lnTo>
                    <a:pt x="2379205" y="156362"/>
                  </a:lnTo>
                  <a:lnTo>
                    <a:pt x="2377871" y="152552"/>
                  </a:lnTo>
                  <a:lnTo>
                    <a:pt x="2367140" y="122072"/>
                  </a:lnTo>
                  <a:lnTo>
                    <a:pt x="2364016" y="113182"/>
                  </a:lnTo>
                  <a:lnTo>
                    <a:pt x="2356294" y="101269"/>
                  </a:lnTo>
                  <a:lnTo>
                    <a:pt x="2356294" y="252882"/>
                  </a:lnTo>
                  <a:lnTo>
                    <a:pt x="2355240" y="255422"/>
                  </a:lnTo>
                  <a:lnTo>
                    <a:pt x="2353830" y="256692"/>
                  </a:lnTo>
                  <a:lnTo>
                    <a:pt x="2351595" y="256692"/>
                  </a:lnTo>
                  <a:lnTo>
                    <a:pt x="2278418" y="235102"/>
                  </a:lnTo>
                  <a:lnTo>
                    <a:pt x="2277491" y="237642"/>
                  </a:lnTo>
                  <a:lnTo>
                    <a:pt x="2276437" y="240182"/>
                  </a:lnTo>
                  <a:lnTo>
                    <a:pt x="2275268" y="243992"/>
                  </a:lnTo>
                  <a:lnTo>
                    <a:pt x="2325700" y="268122"/>
                  </a:lnTo>
                  <a:lnTo>
                    <a:pt x="2326436" y="269392"/>
                  </a:lnTo>
                  <a:lnTo>
                    <a:pt x="2324963" y="273202"/>
                  </a:lnTo>
                  <a:lnTo>
                    <a:pt x="2321293" y="273202"/>
                  </a:lnTo>
                  <a:lnTo>
                    <a:pt x="2272182" y="250342"/>
                  </a:lnTo>
                  <a:lnTo>
                    <a:pt x="2270925" y="252882"/>
                  </a:lnTo>
                  <a:lnTo>
                    <a:pt x="2269566" y="254152"/>
                  </a:lnTo>
                  <a:lnTo>
                    <a:pt x="2268118" y="256692"/>
                  </a:lnTo>
                  <a:lnTo>
                    <a:pt x="2284349" y="268122"/>
                  </a:lnTo>
                  <a:lnTo>
                    <a:pt x="2284768" y="270662"/>
                  </a:lnTo>
                  <a:lnTo>
                    <a:pt x="2282939" y="273202"/>
                  </a:lnTo>
                  <a:lnTo>
                    <a:pt x="2279269" y="273202"/>
                  </a:lnTo>
                  <a:lnTo>
                    <a:pt x="2264092" y="263042"/>
                  </a:lnTo>
                  <a:lnTo>
                    <a:pt x="2261793" y="265582"/>
                  </a:lnTo>
                  <a:lnTo>
                    <a:pt x="2259317" y="269392"/>
                  </a:lnTo>
                  <a:lnTo>
                    <a:pt x="2256675" y="271932"/>
                  </a:lnTo>
                  <a:lnTo>
                    <a:pt x="2295791" y="311302"/>
                  </a:lnTo>
                  <a:lnTo>
                    <a:pt x="2295791" y="313842"/>
                  </a:lnTo>
                  <a:lnTo>
                    <a:pt x="2293683" y="315112"/>
                  </a:lnTo>
                  <a:lnTo>
                    <a:pt x="2292769" y="316382"/>
                  </a:lnTo>
                  <a:lnTo>
                    <a:pt x="2290927" y="316382"/>
                  </a:lnTo>
                  <a:lnTo>
                    <a:pt x="2290013" y="315112"/>
                  </a:lnTo>
                  <a:lnTo>
                    <a:pt x="2251608" y="277012"/>
                  </a:lnTo>
                  <a:lnTo>
                    <a:pt x="2248293" y="279552"/>
                  </a:lnTo>
                  <a:lnTo>
                    <a:pt x="2244763" y="283362"/>
                  </a:lnTo>
                  <a:lnTo>
                    <a:pt x="2241042" y="285902"/>
                  </a:lnTo>
                  <a:lnTo>
                    <a:pt x="2277402" y="341782"/>
                  </a:lnTo>
                  <a:lnTo>
                    <a:pt x="2276945" y="343052"/>
                  </a:lnTo>
                  <a:lnTo>
                    <a:pt x="2274671" y="345592"/>
                  </a:lnTo>
                  <a:lnTo>
                    <a:pt x="2272157" y="345592"/>
                  </a:lnTo>
                  <a:lnTo>
                    <a:pt x="2271001" y="344322"/>
                  </a:lnTo>
                  <a:lnTo>
                    <a:pt x="2235060" y="289712"/>
                  </a:lnTo>
                  <a:lnTo>
                    <a:pt x="2232266" y="290982"/>
                  </a:lnTo>
                  <a:lnTo>
                    <a:pt x="2229383" y="293522"/>
                  </a:lnTo>
                  <a:lnTo>
                    <a:pt x="2226424" y="294792"/>
                  </a:lnTo>
                  <a:lnTo>
                    <a:pt x="2252332" y="353212"/>
                  </a:lnTo>
                  <a:lnTo>
                    <a:pt x="2251494" y="355752"/>
                  </a:lnTo>
                  <a:lnTo>
                    <a:pt x="2249220" y="357022"/>
                  </a:lnTo>
                  <a:lnTo>
                    <a:pt x="2246858" y="357022"/>
                  </a:lnTo>
                  <a:lnTo>
                    <a:pt x="2245537" y="355752"/>
                  </a:lnTo>
                  <a:lnTo>
                    <a:pt x="2219833" y="297332"/>
                  </a:lnTo>
                  <a:lnTo>
                    <a:pt x="2216721" y="298602"/>
                  </a:lnTo>
                  <a:lnTo>
                    <a:pt x="2213533" y="299872"/>
                  </a:lnTo>
                  <a:lnTo>
                    <a:pt x="2210270" y="299872"/>
                  </a:lnTo>
                  <a:lnTo>
                    <a:pt x="2229218" y="377342"/>
                  </a:lnTo>
                  <a:lnTo>
                    <a:pt x="2228037" y="379882"/>
                  </a:lnTo>
                  <a:lnTo>
                    <a:pt x="2223630" y="379882"/>
                  </a:lnTo>
                  <a:lnTo>
                    <a:pt x="2222169" y="378612"/>
                  </a:lnTo>
                  <a:lnTo>
                    <a:pt x="2215883" y="353212"/>
                  </a:lnTo>
                  <a:lnTo>
                    <a:pt x="2208657" y="324002"/>
                  </a:lnTo>
                  <a:lnTo>
                    <a:pt x="2203310" y="302412"/>
                  </a:lnTo>
                  <a:lnTo>
                    <a:pt x="2200427" y="302412"/>
                  </a:lnTo>
                  <a:lnTo>
                    <a:pt x="2197506" y="303682"/>
                  </a:lnTo>
                  <a:lnTo>
                    <a:pt x="2194534" y="303682"/>
                  </a:lnTo>
                  <a:lnTo>
                    <a:pt x="2196046" y="321462"/>
                  </a:lnTo>
                  <a:lnTo>
                    <a:pt x="2194572" y="324002"/>
                  </a:lnTo>
                  <a:lnTo>
                    <a:pt x="2190458" y="324002"/>
                  </a:lnTo>
                  <a:lnTo>
                    <a:pt x="2188883" y="322732"/>
                  </a:lnTo>
                  <a:lnTo>
                    <a:pt x="2187473" y="304952"/>
                  </a:lnTo>
                  <a:lnTo>
                    <a:pt x="2187371" y="303682"/>
                  </a:lnTo>
                  <a:lnTo>
                    <a:pt x="2185771" y="303682"/>
                  </a:lnTo>
                  <a:lnTo>
                    <a:pt x="2184171" y="304952"/>
                  </a:lnTo>
                  <a:lnTo>
                    <a:pt x="2181860" y="304952"/>
                  </a:lnTo>
                  <a:lnTo>
                    <a:pt x="2181174" y="303682"/>
                  </a:lnTo>
                  <a:lnTo>
                    <a:pt x="2180488" y="303682"/>
                  </a:lnTo>
                  <a:lnTo>
                    <a:pt x="2177808" y="351942"/>
                  </a:lnTo>
                  <a:lnTo>
                    <a:pt x="2176234" y="353212"/>
                  </a:lnTo>
                  <a:lnTo>
                    <a:pt x="2172157" y="353212"/>
                  </a:lnTo>
                  <a:lnTo>
                    <a:pt x="2170658" y="351942"/>
                  </a:lnTo>
                  <a:lnTo>
                    <a:pt x="2173325" y="303682"/>
                  </a:lnTo>
                  <a:lnTo>
                    <a:pt x="2166467" y="303682"/>
                  </a:lnTo>
                  <a:lnTo>
                    <a:pt x="2163114" y="302412"/>
                  </a:lnTo>
                  <a:lnTo>
                    <a:pt x="2143950" y="384962"/>
                  </a:lnTo>
                  <a:lnTo>
                    <a:pt x="2142477" y="386232"/>
                  </a:lnTo>
                  <a:lnTo>
                    <a:pt x="2138083" y="386232"/>
                  </a:lnTo>
                  <a:lnTo>
                    <a:pt x="2136889" y="383692"/>
                  </a:lnTo>
                  <a:lnTo>
                    <a:pt x="2143696" y="354482"/>
                  </a:lnTo>
                  <a:lnTo>
                    <a:pt x="2156117" y="301142"/>
                  </a:lnTo>
                  <a:lnTo>
                    <a:pt x="2147811" y="298602"/>
                  </a:lnTo>
                  <a:lnTo>
                    <a:pt x="2143823" y="296062"/>
                  </a:lnTo>
                  <a:lnTo>
                    <a:pt x="2117687" y="354482"/>
                  </a:lnTo>
                  <a:lnTo>
                    <a:pt x="2111730" y="354482"/>
                  </a:lnTo>
                  <a:lnTo>
                    <a:pt x="2110943" y="351942"/>
                  </a:lnTo>
                  <a:lnTo>
                    <a:pt x="2112657" y="348132"/>
                  </a:lnTo>
                  <a:lnTo>
                    <a:pt x="2137308" y="293522"/>
                  </a:lnTo>
                  <a:lnTo>
                    <a:pt x="2134590" y="292252"/>
                  </a:lnTo>
                  <a:lnTo>
                    <a:pt x="2131936" y="290982"/>
                  </a:lnTo>
                  <a:lnTo>
                    <a:pt x="2129371" y="289712"/>
                  </a:lnTo>
                  <a:lnTo>
                    <a:pt x="2090356" y="348132"/>
                  </a:lnTo>
                  <a:lnTo>
                    <a:pt x="2086673" y="348132"/>
                  </a:lnTo>
                  <a:lnTo>
                    <a:pt x="2084425" y="346862"/>
                  </a:lnTo>
                  <a:lnTo>
                    <a:pt x="2083968" y="344322"/>
                  </a:lnTo>
                  <a:lnTo>
                    <a:pt x="2099906" y="320192"/>
                  </a:lnTo>
                  <a:lnTo>
                    <a:pt x="2123402" y="284632"/>
                  </a:lnTo>
                  <a:lnTo>
                    <a:pt x="2118690" y="282092"/>
                  </a:lnTo>
                  <a:lnTo>
                    <a:pt x="2114270" y="278282"/>
                  </a:lnTo>
                  <a:lnTo>
                    <a:pt x="2110219" y="273202"/>
                  </a:lnTo>
                  <a:lnTo>
                    <a:pt x="2060232" y="320192"/>
                  </a:lnTo>
                  <a:lnTo>
                    <a:pt x="2057539" y="320192"/>
                  </a:lnTo>
                  <a:lnTo>
                    <a:pt x="2056561" y="318922"/>
                  </a:lnTo>
                  <a:lnTo>
                    <a:pt x="2054504" y="317652"/>
                  </a:lnTo>
                  <a:lnTo>
                    <a:pt x="2054606" y="315112"/>
                  </a:lnTo>
                  <a:lnTo>
                    <a:pt x="2080679" y="290982"/>
                  </a:lnTo>
                  <a:lnTo>
                    <a:pt x="2105393" y="268122"/>
                  </a:lnTo>
                  <a:lnTo>
                    <a:pt x="2103869" y="266852"/>
                  </a:lnTo>
                  <a:lnTo>
                    <a:pt x="2102408" y="264312"/>
                  </a:lnTo>
                  <a:lnTo>
                    <a:pt x="2101024" y="263042"/>
                  </a:lnTo>
                  <a:lnTo>
                    <a:pt x="2060422" y="290982"/>
                  </a:lnTo>
                  <a:lnTo>
                    <a:pt x="2056752" y="290982"/>
                  </a:lnTo>
                  <a:lnTo>
                    <a:pt x="2054923" y="288442"/>
                  </a:lnTo>
                  <a:lnTo>
                    <a:pt x="2055342" y="285902"/>
                  </a:lnTo>
                  <a:lnTo>
                    <a:pt x="2058974" y="283362"/>
                  </a:lnTo>
                  <a:lnTo>
                    <a:pt x="2096998" y="256692"/>
                  </a:lnTo>
                  <a:lnTo>
                    <a:pt x="2095487" y="254152"/>
                  </a:lnTo>
                  <a:lnTo>
                    <a:pt x="2094064" y="251612"/>
                  </a:lnTo>
                  <a:lnTo>
                    <a:pt x="2092756" y="249072"/>
                  </a:lnTo>
                  <a:lnTo>
                    <a:pt x="2022652" y="283362"/>
                  </a:lnTo>
                  <a:lnTo>
                    <a:pt x="2020265" y="283362"/>
                  </a:lnTo>
                  <a:lnTo>
                    <a:pt x="2018982" y="282092"/>
                  </a:lnTo>
                  <a:lnTo>
                    <a:pt x="2017509" y="279552"/>
                  </a:lnTo>
                  <a:lnTo>
                    <a:pt x="2018258" y="277012"/>
                  </a:lnTo>
                  <a:lnTo>
                    <a:pt x="2071166" y="251612"/>
                  </a:lnTo>
                  <a:lnTo>
                    <a:pt x="2089683" y="242722"/>
                  </a:lnTo>
                  <a:lnTo>
                    <a:pt x="2088324" y="240182"/>
                  </a:lnTo>
                  <a:lnTo>
                    <a:pt x="2087118" y="236372"/>
                  </a:lnTo>
                  <a:lnTo>
                    <a:pt x="2086076" y="233832"/>
                  </a:lnTo>
                  <a:lnTo>
                    <a:pt x="2019630" y="251612"/>
                  </a:lnTo>
                  <a:lnTo>
                    <a:pt x="2017420" y="251612"/>
                  </a:lnTo>
                  <a:lnTo>
                    <a:pt x="2015985" y="250342"/>
                  </a:lnTo>
                  <a:lnTo>
                    <a:pt x="2015007" y="247802"/>
                  </a:lnTo>
                  <a:lnTo>
                    <a:pt x="2016112" y="245262"/>
                  </a:lnTo>
                  <a:lnTo>
                    <a:pt x="2084222" y="226212"/>
                  </a:lnTo>
                  <a:lnTo>
                    <a:pt x="2083612" y="223672"/>
                  </a:lnTo>
                  <a:lnTo>
                    <a:pt x="2083092" y="221132"/>
                  </a:lnTo>
                  <a:lnTo>
                    <a:pt x="2082698" y="218592"/>
                  </a:lnTo>
                  <a:lnTo>
                    <a:pt x="2038464" y="223672"/>
                  </a:lnTo>
                  <a:lnTo>
                    <a:pt x="2036533" y="223672"/>
                  </a:lnTo>
                  <a:lnTo>
                    <a:pt x="2034984" y="222402"/>
                  </a:lnTo>
                  <a:lnTo>
                    <a:pt x="2034514" y="218592"/>
                  </a:lnTo>
                  <a:lnTo>
                    <a:pt x="2035911" y="217322"/>
                  </a:lnTo>
                  <a:lnTo>
                    <a:pt x="2081898" y="210972"/>
                  </a:lnTo>
                  <a:lnTo>
                    <a:pt x="2081682" y="208432"/>
                  </a:lnTo>
                  <a:lnTo>
                    <a:pt x="2081542" y="205892"/>
                  </a:lnTo>
                  <a:lnTo>
                    <a:pt x="2081631" y="199542"/>
                  </a:lnTo>
                  <a:lnTo>
                    <a:pt x="2029510" y="197002"/>
                  </a:lnTo>
                  <a:lnTo>
                    <a:pt x="2028012" y="194462"/>
                  </a:lnTo>
                  <a:lnTo>
                    <a:pt x="2028253" y="190652"/>
                  </a:lnTo>
                  <a:lnTo>
                    <a:pt x="2029942" y="189382"/>
                  </a:lnTo>
                  <a:lnTo>
                    <a:pt x="2082101" y="193192"/>
                  </a:lnTo>
                  <a:lnTo>
                    <a:pt x="2082431" y="189382"/>
                  </a:lnTo>
                  <a:lnTo>
                    <a:pt x="2082660" y="186842"/>
                  </a:lnTo>
                  <a:lnTo>
                    <a:pt x="2083638" y="181762"/>
                  </a:lnTo>
                  <a:lnTo>
                    <a:pt x="2084984" y="176682"/>
                  </a:lnTo>
                  <a:lnTo>
                    <a:pt x="2009876" y="155092"/>
                  </a:lnTo>
                  <a:lnTo>
                    <a:pt x="2008797" y="152552"/>
                  </a:lnTo>
                  <a:lnTo>
                    <a:pt x="2009940" y="148742"/>
                  </a:lnTo>
                  <a:lnTo>
                    <a:pt x="2011934" y="147472"/>
                  </a:lnTo>
                  <a:lnTo>
                    <a:pt x="2087092" y="170332"/>
                  </a:lnTo>
                  <a:lnTo>
                    <a:pt x="2088057" y="167792"/>
                  </a:lnTo>
                  <a:lnTo>
                    <a:pt x="2089150" y="165252"/>
                  </a:lnTo>
                  <a:lnTo>
                    <a:pt x="2090343" y="162712"/>
                  </a:lnTo>
                  <a:lnTo>
                    <a:pt x="2059762" y="147472"/>
                  </a:lnTo>
                  <a:lnTo>
                    <a:pt x="2039378" y="137312"/>
                  </a:lnTo>
                  <a:lnTo>
                    <a:pt x="2038642" y="134772"/>
                  </a:lnTo>
                  <a:lnTo>
                    <a:pt x="2040356" y="132232"/>
                  </a:lnTo>
                  <a:lnTo>
                    <a:pt x="2042502" y="130962"/>
                  </a:lnTo>
                  <a:lnTo>
                    <a:pt x="2093480" y="155092"/>
                  </a:lnTo>
                  <a:lnTo>
                    <a:pt x="2094763" y="153822"/>
                  </a:lnTo>
                  <a:lnTo>
                    <a:pt x="2096135" y="151282"/>
                  </a:lnTo>
                  <a:lnTo>
                    <a:pt x="2097582" y="148742"/>
                  </a:lnTo>
                  <a:lnTo>
                    <a:pt x="2082368" y="138582"/>
                  </a:lnTo>
                  <a:lnTo>
                    <a:pt x="2080742" y="137312"/>
                  </a:lnTo>
                  <a:lnTo>
                    <a:pt x="2080298" y="134772"/>
                  </a:lnTo>
                  <a:lnTo>
                    <a:pt x="2082558" y="132232"/>
                  </a:lnTo>
                  <a:lnTo>
                    <a:pt x="2084781" y="130962"/>
                  </a:lnTo>
                  <a:lnTo>
                    <a:pt x="2101672" y="142392"/>
                  </a:lnTo>
                  <a:lnTo>
                    <a:pt x="2103958" y="139852"/>
                  </a:lnTo>
                  <a:lnTo>
                    <a:pt x="2106460" y="137312"/>
                  </a:lnTo>
                  <a:lnTo>
                    <a:pt x="2109089" y="133502"/>
                  </a:lnTo>
                  <a:lnTo>
                    <a:pt x="2106511" y="130962"/>
                  </a:lnTo>
                  <a:lnTo>
                    <a:pt x="2069299" y="94132"/>
                  </a:lnTo>
                  <a:lnTo>
                    <a:pt x="2069299" y="91592"/>
                  </a:lnTo>
                  <a:lnTo>
                    <a:pt x="2072093" y="89052"/>
                  </a:lnTo>
                  <a:lnTo>
                    <a:pt x="2074367" y="89052"/>
                  </a:lnTo>
                  <a:lnTo>
                    <a:pt x="2114181" y="128422"/>
                  </a:lnTo>
                  <a:lnTo>
                    <a:pt x="2117483" y="125882"/>
                  </a:lnTo>
                  <a:lnTo>
                    <a:pt x="2120989" y="123342"/>
                  </a:lnTo>
                  <a:lnTo>
                    <a:pt x="2124659" y="120802"/>
                  </a:lnTo>
                  <a:lnTo>
                    <a:pt x="2104110" y="89052"/>
                  </a:lnTo>
                  <a:lnTo>
                    <a:pt x="2087664" y="63652"/>
                  </a:lnTo>
                  <a:lnTo>
                    <a:pt x="2088146" y="61112"/>
                  </a:lnTo>
                  <a:lnTo>
                    <a:pt x="2091461" y="59842"/>
                  </a:lnTo>
                  <a:lnTo>
                    <a:pt x="2093683" y="59842"/>
                  </a:lnTo>
                  <a:lnTo>
                    <a:pt x="2130691" y="116992"/>
                  </a:lnTo>
                  <a:lnTo>
                    <a:pt x="2133435" y="114452"/>
                  </a:lnTo>
                  <a:lnTo>
                    <a:pt x="2136267" y="113182"/>
                  </a:lnTo>
                  <a:lnTo>
                    <a:pt x="2139175" y="111912"/>
                  </a:lnTo>
                  <a:lnTo>
                    <a:pt x="2116607" y="59842"/>
                  </a:lnTo>
                  <a:lnTo>
                    <a:pt x="2112746" y="50952"/>
                  </a:lnTo>
                  <a:lnTo>
                    <a:pt x="2113584" y="49682"/>
                  </a:lnTo>
                  <a:lnTo>
                    <a:pt x="2117204" y="48412"/>
                  </a:lnTo>
                  <a:lnTo>
                    <a:pt x="2119338" y="48412"/>
                  </a:lnTo>
                  <a:lnTo>
                    <a:pt x="2145766" y="109372"/>
                  </a:lnTo>
                  <a:lnTo>
                    <a:pt x="2151938" y="106832"/>
                  </a:lnTo>
                  <a:lnTo>
                    <a:pt x="2155126" y="105562"/>
                  </a:lnTo>
                  <a:lnTo>
                    <a:pt x="2140915" y="48412"/>
                  </a:lnTo>
                  <a:lnTo>
                    <a:pt x="2135873" y="28092"/>
                  </a:lnTo>
                  <a:lnTo>
                    <a:pt x="2137054" y="25552"/>
                  </a:lnTo>
                  <a:lnTo>
                    <a:pt x="2140877" y="24282"/>
                  </a:lnTo>
                  <a:lnTo>
                    <a:pt x="2142845" y="25552"/>
                  </a:lnTo>
                  <a:lnTo>
                    <a:pt x="2162098" y="104292"/>
                  </a:lnTo>
                  <a:lnTo>
                    <a:pt x="2164918" y="104292"/>
                  </a:lnTo>
                  <a:lnTo>
                    <a:pt x="2167775" y="103022"/>
                  </a:lnTo>
                  <a:lnTo>
                    <a:pt x="2170658" y="103022"/>
                  </a:lnTo>
                  <a:lnTo>
                    <a:pt x="2169033" y="83972"/>
                  </a:lnTo>
                  <a:lnTo>
                    <a:pt x="2170506" y="81432"/>
                  </a:lnTo>
                  <a:lnTo>
                    <a:pt x="2174468" y="81432"/>
                  </a:lnTo>
                  <a:lnTo>
                    <a:pt x="2176195" y="82702"/>
                  </a:lnTo>
                  <a:lnTo>
                    <a:pt x="2177808" y="103022"/>
                  </a:lnTo>
                  <a:lnTo>
                    <a:pt x="2180971" y="101752"/>
                  </a:lnTo>
                  <a:lnTo>
                    <a:pt x="2184514" y="101752"/>
                  </a:lnTo>
                  <a:lnTo>
                    <a:pt x="2185670" y="81432"/>
                  </a:lnTo>
                  <a:lnTo>
                    <a:pt x="2187270" y="53492"/>
                  </a:lnTo>
                  <a:lnTo>
                    <a:pt x="2188972" y="50952"/>
                  </a:lnTo>
                  <a:lnTo>
                    <a:pt x="2192909" y="52222"/>
                  </a:lnTo>
                  <a:lnTo>
                    <a:pt x="2194433" y="53492"/>
                  </a:lnTo>
                  <a:lnTo>
                    <a:pt x="2191689" y="103022"/>
                  </a:lnTo>
                  <a:lnTo>
                    <a:pt x="2198382" y="103022"/>
                  </a:lnTo>
                  <a:lnTo>
                    <a:pt x="2201646" y="104292"/>
                  </a:lnTo>
                  <a:lnTo>
                    <a:pt x="2213889" y="50952"/>
                  </a:lnTo>
                  <a:lnTo>
                    <a:pt x="2220023" y="24282"/>
                  </a:lnTo>
                  <a:lnTo>
                    <a:pt x="2221179" y="19202"/>
                  </a:lnTo>
                  <a:lnTo>
                    <a:pt x="2223109" y="17932"/>
                  </a:lnTo>
                  <a:lnTo>
                    <a:pt x="2226970" y="19202"/>
                  </a:lnTo>
                  <a:lnTo>
                    <a:pt x="2228189" y="21742"/>
                  </a:lnTo>
                  <a:lnTo>
                    <a:pt x="2208657" y="105562"/>
                  </a:lnTo>
                  <a:lnTo>
                    <a:pt x="2212771" y="106832"/>
                  </a:lnTo>
                  <a:lnTo>
                    <a:pt x="2220709" y="109372"/>
                  </a:lnTo>
                  <a:lnTo>
                    <a:pt x="2247608" y="50952"/>
                  </a:lnTo>
                  <a:lnTo>
                    <a:pt x="2249728" y="49682"/>
                  </a:lnTo>
                  <a:lnTo>
                    <a:pt x="2253335" y="50952"/>
                  </a:lnTo>
                  <a:lnTo>
                    <a:pt x="2254148" y="53492"/>
                  </a:lnTo>
                  <a:lnTo>
                    <a:pt x="2227249" y="113182"/>
                  </a:lnTo>
                  <a:lnTo>
                    <a:pt x="2232533" y="115722"/>
                  </a:lnTo>
                  <a:lnTo>
                    <a:pt x="2235060" y="116992"/>
                  </a:lnTo>
                  <a:lnTo>
                    <a:pt x="2275128" y="57302"/>
                  </a:lnTo>
                  <a:lnTo>
                    <a:pt x="2277364" y="56032"/>
                  </a:lnTo>
                  <a:lnTo>
                    <a:pt x="2280666" y="58572"/>
                  </a:lnTo>
                  <a:lnTo>
                    <a:pt x="2281097" y="61112"/>
                  </a:lnTo>
                  <a:lnTo>
                    <a:pt x="2280018" y="62382"/>
                  </a:lnTo>
                  <a:lnTo>
                    <a:pt x="2241042" y="120802"/>
                  </a:lnTo>
                  <a:lnTo>
                    <a:pt x="2245715" y="124612"/>
                  </a:lnTo>
                  <a:lnTo>
                    <a:pt x="2250122" y="128422"/>
                  </a:lnTo>
                  <a:lnTo>
                    <a:pt x="2254148" y="132232"/>
                  </a:lnTo>
                  <a:lnTo>
                    <a:pt x="2305608" y="85242"/>
                  </a:lnTo>
                  <a:lnTo>
                    <a:pt x="2307882" y="85242"/>
                  </a:lnTo>
                  <a:lnTo>
                    <a:pt x="2310574" y="87782"/>
                  </a:lnTo>
                  <a:lnTo>
                    <a:pt x="2310473" y="90322"/>
                  </a:lnTo>
                  <a:lnTo>
                    <a:pt x="2259012" y="137312"/>
                  </a:lnTo>
                  <a:lnTo>
                    <a:pt x="2260523" y="138582"/>
                  </a:lnTo>
                  <a:lnTo>
                    <a:pt x="2261984" y="141122"/>
                  </a:lnTo>
                  <a:lnTo>
                    <a:pt x="2263368" y="142392"/>
                  </a:lnTo>
                  <a:lnTo>
                    <a:pt x="2305672" y="113182"/>
                  </a:lnTo>
                  <a:lnTo>
                    <a:pt x="2307894" y="114452"/>
                  </a:lnTo>
                  <a:lnTo>
                    <a:pt x="2310130" y="116992"/>
                  </a:lnTo>
                  <a:lnTo>
                    <a:pt x="2309736" y="119532"/>
                  </a:lnTo>
                  <a:lnTo>
                    <a:pt x="2267458" y="148742"/>
                  </a:lnTo>
                  <a:lnTo>
                    <a:pt x="2268969" y="151282"/>
                  </a:lnTo>
                  <a:lnTo>
                    <a:pt x="2270417" y="153822"/>
                  </a:lnTo>
                  <a:lnTo>
                    <a:pt x="2271738" y="156362"/>
                  </a:lnTo>
                  <a:lnTo>
                    <a:pt x="2341943" y="122072"/>
                  </a:lnTo>
                  <a:lnTo>
                    <a:pt x="2345867" y="122072"/>
                  </a:lnTo>
                  <a:lnTo>
                    <a:pt x="2347582" y="125882"/>
                  </a:lnTo>
                  <a:lnTo>
                    <a:pt x="2346820" y="128422"/>
                  </a:lnTo>
                  <a:lnTo>
                    <a:pt x="2274874" y="162712"/>
                  </a:lnTo>
                  <a:lnTo>
                    <a:pt x="2276259" y="165252"/>
                  </a:lnTo>
                  <a:lnTo>
                    <a:pt x="2277503" y="169062"/>
                  </a:lnTo>
                  <a:lnTo>
                    <a:pt x="2278570" y="171602"/>
                  </a:lnTo>
                  <a:lnTo>
                    <a:pt x="2347023" y="152552"/>
                  </a:lnTo>
                  <a:lnTo>
                    <a:pt x="2349017" y="153822"/>
                  </a:lnTo>
                  <a:lnTo>
                    <a:pt x="2350084" y="157632"/>
                  </a:lnTo>
                  <a:lnTo>
                    <a:pt x="2348966" y="160172"/>
                  </a:lnTo>
                  <a:lnTo>
                    <a:pt x="2280551" y="179222"/>
                  </a:lnTo>
                  <a:lnTo>
                    <a:pt x="2281186" y="181762"/>
                  </a:lnTo>
                  <a:lnTo>
                    <a:pt x="2281707" y="184302"/>
                  </a:lnTo>
                  <a:lnTo>
                    <a:pt x="2282152" y="186842"/>
                  </a:lnTo>
                  <a:lnTo>
                    <a:pt x="2328303" y="180492"/>
                  </a:lnTo>
                  <a:lnTo>
                    <a:pt x="2330081" y="181762"/>
                  </a:lnTo>
                  <a:lnTo>
                    <a:pt x="2330577" y="186842"/>
                  </a:lnTo>
                  <a:lnTo>
                    <a:pt x="2329167" y="188112"/>
                  </a:lnTo>
                  <a:lnTo>
                    <a:pt x="2283079" y="193192"/>
                  </a:lnTo>
                  <a:lnTo>
                    <a:pt x="2283371" y="197002"/>
                  </a:lnTo>
                  <a:lnTo>
                    <a:pt x="2283536" y="199542"/>
                  </a:lnTo>
                  <a:lnTo>
                    <a:pt x="2283536" y="204622"/>
                  </a:lnTo>
                  <a:lnTo>
                    <a:pt x="2283485" y="205892"/>
                  </a:lnTo>
                  <a:lnTo>
                    <a:pt x="2335568" y="208432"/>
                  </a:lnTo>
                  <a:lnTo>
                    <a:pt x="2337066" y="210972"/>
                  </a:lnTo>
                  <a:lnTo>
                    <a:pt x="2336825" y="214782"/>
                  </a:lnTo>
                  <a:lnTo>
                    <a:pt x="2335250" y="216052"/>
                  </a:lnTo>
                  <a:lnTo>
                    <a:pt x="2333129" y="216052"/>
                  </a:lnTo>
                  <a:lnTo>
                    <a:pt x="2283104" y="212242"/>
                  </a:lnTo>
                  <a:lnTo>
                    <a:pt x="2282621" y="217322"/>
                  </a:lnTo>
                  <a:lnTo>
                    <a:pt x="2281732" y="223672"/>
                  </a:lnTo>
                  <a:lnTo>
                    <a:pt x="2280450" y="228752"/>
                  </a:lnTo>
                  <a:lnTo>
                    <a:pt x="2355202" y="250342"/>
                  </a:lnTo>
                  <a:lnTo>
                    <a:pt x="2356294" y="252882"/>
                  </a:lnTo>
                  <a:lnTo>
                    <a:pt x="2356294" y="101269"/>
                  </a:lnTo>
                  <a:lnTo>
                    <a:pt x="2345918" y="85242"/>
                  </a:lnTo>
                  <a:lnTo>
                    <a:pt x="2340165" y="76352"/>
                  </a:lnTo>
                  <a:lnTo>
                    <a:pt x="2320150" y="56032"/>
                  </a:lnTo>
                  <a:lnTo>
                    <a:pt x="2313889" y="49682"/>
                  </a:lnTo>
                  <a:lnTo>
                    <a:pt x="2308885" y="44602"/>
                  </a:lnTo>
                  <a:lnTo>
                    <a:pt x="2271382" y="21742"/>
                  </a:lnTo>
                  <a:lnTo>
                    <a:pt x="2260752" y="17932"/>
                  </a:lnTo>
                  <a:lnTo>
                    <a:pt x="2228862" y="6502"/>
                  </a:lnTo>
                  <a:lnTo>
                    <a:pt x="2182545" y="152"/>
                  </a:lnTo>
                  <a:lnTo>
                    <a:pt x="2136229" y="6502"/>
                  </a:lnTo>
                  <a:lnTo>
                    <a:pt x="2093709" y="21742"/>
                  </a:lnTo>
                  <a:lnTo>
                    <a:pt x="2056193" y="44602"/>
                  </a:lnTo>
                  <a:lnTo>
                    <a:pt x="2024913" y="76352"/>
                  </a:lnTo>
                  <a:lnTo>
                    <a:pt x="2001062" y="113182"/>
                  </a:lnTo>
                  <a:lnTo>
                    <a:pt x="1985873" y="156362"/>
                  </a:lnTo>
                  <a:lnTo>
                    <a:pt x="1980526" y="202082"/>
                  </a:lnTo>
                  <a:lnTo>
                    <a:pt x="1985873" y="249072"/>
                  </a:lnTo>
                  <a:lnTo>
                    <a:pt x="2001062" y="290982"/>
                  </a:lnTo>
                  <a:lnTo>
                    <a:pt x="2024913" y="329082"/>
                  </a:lnTo>
                  <a:lnTo>
                    <a:pt x="2056193" y="360832"/>
                  </a:lnTo>
                  <a:lnTo>
                    <a:pt x="2093709" y="383692"/>
                  </a:lnTo>
                  <a:lnTo>
                    <a:pt x="2136229" y="398932"/>
                  </a:lnTo>
                  <a:lnTo>
                    <a:pt x="2182545" y="404012"/>
                  </a:lnTo>
                  <a:lnTo>
                    <a:pt x="2228862" y="398932"/>
                  </a:lnTo>
                  <a:lnTo>
                    <a:pt x="2264295" y="386232"/>
                  </a:lnTo>
                  <a:lnTo>
                    <a:pt x="2271382" y="383692"/>
                  </a:lnTo>
                  <a:lnTo>
                    <a:pt x="2277630" y="379882"/>
                  </a:lnTo>
                  <a:lnTo>
                    <a:pt x="2308885" y="360832"/>
                  </a:lnTo>
                  <a:lnTo>
                    <a:pt x="2312632" y="357022"/>
                  </a:lnTo>
                  <a:lnTo>
                    <a:pt x="2323896" y="345592"/>
                  </a:lnTo>
                  <a:lnTo>
                    <a:pt x="2340165" y="329082"/>
                  </a:lnTo>
                  <a:lnTo>
                    <a:pt x="2348115" y="316382"/>
                  </a:lnTo>
                  <a:lnTo>
                    <a:pt x="2364016" y="290982"/>
                  </a:lnTo>
                  <a:lnTo>
                    <a:pt x="2370455" y="273202"/>
                  </a:lnTo>
                  <a:lnTo>
                    <a:pt x="2376449" y="256692"/>
                  </a:lnTo>
                  <a:lnTo>
                    <a:pt x="2379205" y="249072"/>
                  </a:lnTo>
                  <a:lnTo>
                    <a:pt x="2382951" y="216052"/>
                  </a:lnTo>
                  <a:lnTo>
                    <a:pt x="2384539" y="202082"/>
                  </a:lnTo>
                  <a:close/>
                </a:path>
                <a:path w="2785744" h="404494">
                  <a:moveTo>
                    <a:pt x="2785313" y="165900"/>
                  </a:moveTo>
                  <a:lnTo>
                    <a:pt x="2636888" y="165900"/>
                  </a:lnTo>
                  <a:lnTo>
                    <a:pt x="2636888" y="14770"/>
                  </a:lnTo>
                  <a:lnTo>
                    <a:pt x="2558605" y="14770"/>
                  </a:lnTo>
                  <a:lnTo>
                    <a:pt x="2558605" y="165900"/>
                  </a:lnTo>
                  <a:lnTo>
                    <a:pt x="2410180" y="165900"/>
                  </a:lnTo>
                  <a:lnTo>
                    <a:pt x="2410180" y="238290"/>
                  </a:lnTo>
                  <a:lnTo>
                    <a:pt x="2558605" y="238290"/>
                  </a:lnTo>
                  <a:lnTo>
                    <a:pt x="2558605" y="389420"/>
                  </a:lnTo>
                  <a:lnTo>
                    <a:pt x="2636888" y="389420"/>
                  </a:lnTo>
                  <a:lnTo>
                    <a:pt x="2636888" y="238290"/>
                  </a:lnTo>
                  <a:lnTo>
                    <a:pt x="2785313" y="238290"/>
                  </a:lnTo>
                  <a:lnTo>
                    <a:pt x="2785313" y="1659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368842" y="912701"/>
              <a:ext cx="2117583" cy="416464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929679" y="2975552"/>
            <a:ext cx="8435340" cy="3983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650" spc="-20" dirty="0">
                <a:solidFill>
                  <a:srgbClr val="FFFFFF"/>
                </a:solidFill>
              </a:rPr>
              <a:t>ДОБРО </a:t>
            </a:r>
            <a:r>
              <a:rPr sz="8650" spc="-60" dirty="0">
                <a:solidFill>
                  <a:srgbClr val="FFFFFF"/>
                </a:solidFill>
              </a:rPr>
              <a:t>ПОЖАЛОВАТЬ </a:t>
            </a:r>
            <a:r>
              <a:rPr sz="8650" spc="-25" dirty="0">
                <a:solidFill>
                  <a:srgbClr val="FFFFFF"/>
                </a:solidFill>
              </a:rPr>
              <a:t>НА</a:t>
            </a:r>
            <a:endParaRPr sz="8650"/>
          </a:p>
        </p:txBody>
      </p:sp>
      <p:grpSp>
        <p:nvGrpSpPr>
          <p:cNvPr id="16" name="object 16"/>
          <p:cNvGrpSpPr/>
          <p:nvPr/>
        </p:nvGrpSpPr>
        <p:grpSpPr>
          <a:xfrm>
            <a:off x="2893179" y="2418928"/>
            <a:ext cx="17211040" cy="8890000"/>
            <a:chOff x="2893179" y="2418928"/>
            <a:chExt cx="17211040" cy="8890000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3179" y="5633671"/>
              <a:ext cx="7588459" cy="212945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526289" y="2418928"/>
              <a:ext cx="9577811" cy="88896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682605" cy="47377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КТО</a:t>
            </a:r>
            <a:r>
              <a:rPr spc="-20" dirty="0"/>
              <a:t> </a:t>
            </a:r>
            <a:r>
              <a:rPr dirty="0"/>
              <a:t>ИЗ</a:t>
            </a:r>
            <a:r>
              <a:rPr spc="-10" dirty="0"/>
              <a:t> </a:t>
            </a:r>
            <a:r>
              <a:rPr dirty="0"/>
              <a:t>УЧЕНЫХ</a:t>
            </a:r>
            <a:r>
              <a:rPr spc="-5" dirty="0"/>
              <a:t> </a:t>
            </a:r>
            <a:r>
              <a:rPr spc="-10" dirty="0"/>
              <a:t>СКАЗАЛ:</a:t>
            </a:r>
          </a:p>
          <a:p>
            <a:pPr marL="12700" marR="355600">
              <a:lnSpc>
                <a:spcPct val="100499"/>
              </a:lnSpc>
              <a:spcBef>
                <a:spcPts val="5"/>
              </a:spcBef>
            </a:pPr>
            <a:r>
              <a:rPr spc="-25" dirty="0"/>
              <a:t>«МАТЕМАТИКУ</a:t>
            </a:r>
            <a:r>
              <a:rPr spc="-340" dirty="0"/>
              <a:t> </a:t>
            </a:r>
            <a:r>
              <a:rPr spc="-25" dirty="0"/>
              <a:t>УЖЕ </a:t>
            </a:r>
            <a:r>
              <a:rPr dirty="0"/>
              <a:t>ЗАТЕМ</a:t>
            </a:r>
            <a:r>
              <a:rPr spc="-150" dirty="0"/>
              <a:t> </a:t>
            </a:r>
            <a:r>
              <a:rPr dirty="0"/>
              <a:t>УЧИТЬ</a:t>
            </a:r>
            <a:r>
              <a:rPr spc="-150" dirty="0"/>
              <a:t> </a:t>
            </a:r>
            <a:r>
              <a:rPr spc="-10" dirty="0"/>
              <a:t>НАДО, </a:t>
            </a:r>
            <a:r>
              <a:rPr dirty="0"/>
              <a:t>ЧТО</a:t>
            </a:r>
            <a:r>
              <a:rPr spc="-15" dirty="0"/>
              <a:t> </a:t>
            </a:r>
            <a:r>
              <a:rPr dirty="0"/>
              <a:t>ОНА</a:t>
            </a:r>
            <a:r>
              <a:rPr spc="-5" dirty="0"/>
              <a:t> </a:t>
            </a:r>
            <a:r>
              <a:rPr dirty="0"/>
              <a:t>УМ</a:t>
            </a:r>
            <a:r>
              <a:rPr spc="-5" dirty="0"/>
              <a:t> </a:t>
            </a:r>
            <a:r>
              <a:rPr dirty="0"/>
              <a:t>В</a:t>
            </a:r>
            <a:r>
              <a:rPr spc="-5" dirty="0"/>
              <a:t> </a:t>
            </a:r>
            <a:r>
              <a:rPr spc="-10" dirty="0"/>
              <a:t>ПОРЯДОК ПРИВОДИТ»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439" y="6280875"/>
            <a:ext cx="6613525" cy="8547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450" b="1" dirty="0">
                <a:solidFill>
                  <a:srgbClr val="FFFFFF"/>
                </a:solidFill>
                <a:latin typeface="Formular"/>
                <a:cs typeface="Formular"/>
              </a:rPr>
              <a:t>М.В.</a:t>
            </a:r>
            <a:r>
              <a:rPr sz="5450" b="1" spc="-1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5450" b="1" spc="-10" dirty="0">
                <a:solidFill>
                  <a:srgbClr val="FFFFFF"/>
                </a:solidFill>
                <a:latin typeface="Formular"/>
                <a:cs typeface="Formular"/>
              </a:rPr>
              <a:t>ЛОМОНОСОВ</a:t>
            </a:r>
            <a:endParaRPr sz="54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442" y="6281053"/>
            <a:ext cx="7049134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dirty="0">
                <a:solidFill>
                  <a:srgbClr val="FFFFFF"/>
                </a:solidFill>
                <a:latin typeface="Formular"/>
                <a:cs typeface="Formular"/>
              </a:rPr>
              <a:t>С.В.</a:t>
            </a:r>
            <a:r>
              <a:rPr sz="5350" b="1" spc="-10" dirty="0">
                <a:solidFill>
                  <a:srgbClr val="FFFFFF"/>
                </a:solidFill>
                <a:latin typeface="Formular"/>
                <a:cs typeface="Formular"/>
              </a:rPr>
              <a:t> КОВАЛЕВСКАЯ</a:t>
            </a:r>
            <a:endParaRPr sz="53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282" y="8152044"/>
            <a:ext cx="698436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10" dirty="0">
                <a:solidFill>
                  <a:srgbClr val="FFFFFF"/>
                </a:solidFill>
                <a:latin typeface="Formular"/>
                <a:cs typeface="Formular"/>
              </a:rPr>
              <a:t>М.И.</a:t>
            </a:r>
            <a:r>
              <a:rPr sz="5350" b="1" spc="-2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5350" b="1" spc="-140" dirty="0">
                <a:solidFill>
                  <a:srgbClr val="FFFFFF"/>
                </a:solidFill>
                <a:latin typeface="Formular"/>
                <a:cs typeface="Formular"/>
              </a:rPr>
              <a:t>ЛОБАЧЕВСКИЙ</a:t>
            </a:r>
            <a:endParaRPr sz="53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442" y="8152044"/>
            <a:ext cx="679894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dirty="0">
                <a:solidFill>
                  <a:srgbClr val="FFFFFF"/>
                </a:solidFill>
                <a:latin typeface="Formular"/>
                <a:cs typeface="Formular"/>
              </a:rPr>
              <a:t>А.Н. </a:t>
            </a:r>
            <a:r>
              <a:rPr sz="5350" b="1" spc="-10" dirty="0">
                <a:solidFill>
                  <a:srgbClr val="FFFFFF"/>
                </a:solidFill>
                <a:latin typeface="Formular"/>
                <a:cs typeface="Formular"/>
              </a:rPr>
              <a:t>КОЛМОГОРОВ</a:t>
            </a:r>
            <a:endParaRPr sz="53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25" y="6248253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62" y="8118877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60436" y="620340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46439" y="620340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60436" y="8074113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8074113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6701644" y="1934750"/>
            <a:ext cx="3402965" cy="2718435"/>
            <a:chOff x="16701644" y="1934750"/>
            <a:chExt cx="3402965" cy="2718435"/>
          </a:xfrm>
        </p:grpSpPr>
        <p:sp>
          <p:nvSpPr>
            <p:cNvPr id="16" name="object 16"/>
            <p:cNvSpPr/>
            <p:nvPr/>
          </p:nvSpPr>
          <p:spPr>
            <a:xfrm>
              <a:off x="16701644" y="1934750"/>
              <a:ext cx="3402965" cy="2718435"/>
            </a:xfrm>
            <a:custGeom>
              <a:avLst/>
              <a:gdLst/>
              <a:ahLst/>
              <a:cxnLst/>
              <a:rect l="l" t="t" r="r" b="b"/>
              <a:pathLst>
                <a:path w="3402965" h="2718435">
                  <a:moveTo>
                    <a:pt x="3402456" y="0"/>
                  </a:moveTo>
                  <a:lnTo>
                    <a:pt x="3349321" y="1534"/>
                  </a:lnTo>
                  <a:lnTo>
                    <a:pt x="3289057" y="4439"/>
                  </a:lnTo>
                  <a:lnTo>
                    <a:pt x="3229630" y="8452"/>
                  </a:lnTo>
                  <a:lnTo>
                    <a:pt x="3171026" y="13544"/>
                  </a:lnTo>
                  <a:lnTo>
                    <a:pt x="3113236" y="19684"/>
                  </a:lnTo>
                  <a:lnTo>
                    <a:pt x="3056247" y="26841"/>
                  </a:lnTo>
                  <a:lnTo>
                    <a:pt x="3000050" y="34985"/>
                  </a:lnTo>
                  <a:lnTo>
                    <a:pt x="2944633" y="44085"/>
                  </a:lnTo>
                  <a:lnTo>
                    <a:pt x="2889985" y="54110"/>
                  </a:lnTo>
                  <a:lnTo>
                    <a:pt x="2836095" y="65031"/>
                  </a:lnTo>
                  <a:lnTo>
                    <a:pt x="2782952" y="76816"/>
                  </a:lnTo>
                  <a:lnTo>
                    <a:pt x="2730545" y="89435"/>
                  </a:lnTo>
                  <a:lnTo>
                    <a:pt x="2678863" y="102858"/>
                  </a:lnTo>
                  <a:lnTo>
                    <a:pt x="2627895" y="117053"/>
                  </a:lnTo>
                  <a:lnTo>
                    <a:pt x="2577629" y="131991"/>
                  </a:lnTo>
                  <a:lnTo>
                    <a:pt x="2528056" y="147641"/>
                  </a:lnTo>
                  <a:lnTo>
                    <a:pt x="2479163" y="163972"/>
                  </a:lnTo>
                  <a:lnTo>
                    <a:pt x="2430940" y="180954"/>
                  </a:lnTo>
                  <a:lnTo>
                    <a:pt x="2383376" y="198556"/>
                  </a:lnTo>
                  <a:lnTo>
                    <a:pt x="2336460" y="216747"/>
                  </a:lnTo>
                  <a:lnTo>
                    <a:pt x="2290180" y="235498"/>
                  </a:lnTo>
                  <a:lnTo>
                    <a:pt x="2244526" y="254777"/>
                  </a:lnTo>
                  <a:lnTo>
                    <a:pt x="2199487" y="274555"/>
                  </a:lnTo>
                  <a:lnTo>
                    <a:pt x="2155051" y="294800"/>
                  </a:lnTo>
                  <a:lnTo>
                    <a:pt x="2111208" y="315481"/>
                  </a:lnTo>
                  <a:lnTo>
                    <a:pt x="2067946" y="336569"/>
                  </a:lnTo>
                  <a:lnTo>
                    <a:pt x="2025255" y="358033"/>
                  </a:lnTo>
                  <a:lnTo>
                    <a:pt x="1983124" y="379843"/>
                  </a:lnTo>
                  <a:lnTo>
                    <a:pt x="1941541" y="401967"/>
                  </a:lnTo>
                  <a:lnTo>
                    <a:pt x="1900495" y="424375"/>
                  </a:lnTo>
                  <a:lnTo>
                    <a:pt x="1859976" y="447037"/>
                  </a:lnTo>
                  <a:lnTo>
                    <a:pt x="1819972" y="469922"/>
                  </a:lnTo>
                  <a:lnTo>
                    <a:pt x="1780472" y="493000"/>
                  </a:lnTo>
                  <a:lnTo>
                    <a:pt x="1741466" y="516239"/>
                  </a:lnTo>
                  <a:lnTo>
                    <a:pt x="1702942" y="539611"/>
                  </a:lnTo>
                  <a:lnTo>
                    <a:pt x="1664889" y="563083"/>
                  </a:lnTo>
                  <a:lnTo>
                    <a:pt x="1627297" y="586625"/>
                  </a:lnTo>
                  <a:lnTo>
                    <a:pt x="1590154" y="610208"/>
                  </a:lnTo>
                  <a:lnTo>
                    <a:pt x="1553448" y="633799"/>
                  </a:lnTo>
                  <a:lnTo>
                    <a:pt x="1481309" y="680889"/>
                  </a:lnTo>
                  <a:lnTo>
                    <a:pt x="1376109" y="750829"/>
                  </a:lnTo>
                  <a:lnTo>
                    <a:pt x="1214814" y="859031"/>
                  </a:lnTo>
                  <a:lnTo>
                    <a:pt x="1169244" y="889361"/>
                  </a:lnTo>
                  <a:lnTo>
                    <a:pt x="1124225" y="919046"/>
                  </a:lnTo>
                  <a:lnTo>
                    <a:pt x="1079698" y="948036"/>
                  </a:lnTo>
                  <a:lnTo>
                    <a:pt x="1035600" y="976280"/>
                  </a:lnTo>
                  <a:lnTo>
                    <a:pt x="991871" y="1003727"/>
                  </a:lnTo>
                  <a:lnTo>
                    <a:pt x="948451" y="1030327"/>
                  </a:lnTo>
                  <a:lnTo>
                    <a:pt x="905277" y="1056030"/>
                  </a:lnTo>
                  <a:lnTo>
                    <a:pt x="862289" y="1080784"/>
                  </a:lnTo>
                  <a:lnTo>
                    <a:pt x="819427" y="1104541"/>
                  </a:lnTo>
                  <a:lnTo>
                    <a:pt x="776629" y="1127248"/>
                  </a:lnTo>
                  <a:lnTo>
                    <a:pt x="733834" y="1148857"/>
                  </a:lnTo>
                  <a:lnTo>
                    <a:pt x="690982" y="1169315"/>
                  </a:lnTo>
                  <a:lnTo>
                    <a:pt x="648010" y="1188574"/>
                  </a:lnTo>
                  <a:lnTo>
                    <a:pt x="604859" y="1206581"/>
                  </a:lnTo>
                  <a:lnTo>
                    <a:pt x="561468" y="1223288"/>
                  </a:lnTo>
                  <a:lnTo>
                    <a:pt x="517775" y="1238643"/>
                  </a:lnTo>
                  <a:lnTo>
                    <a:pt x="473719" y="1252596"/>
                  </a:lnTo>
                  <a:lnTo>
                    <a:pt x="429240" y="1265096"/>
                  </a:lnTo>
                  <a:lnTo>
                    <a:pt x="384276" y="1276094"/>
                  </a:lnTo>
                  <a:lnTo>
                    <a:pt x="338767" y="1285538"/>
                  </a:lnTo>
                  <a:lnTo>
                    <a:pt x="292652" y="1293378"/>
                  </a:lnTo>
                  <a:lnTo>
                    <a:pt x="245869" y="1299563"/>
                  </a:lnTo>
                  <a:lnTo>
                    <a:pt x="198358" y="1304044"/>
                  </a:lnTo>
                  <a:lnTo>
                    <a:pt x="150058" y="1306769"/>
                  </a:lnTo>
                  <a:lnTo>
                    <a:pt x="100049" y="1307689"/>
                  </a:lnTo>
                  <a:lnTo>
                    <a:pt x="85109" y="1307340"/>
                  </a:lnTo>
                  <a:lnTo>
                    <a:pt x="69338" y="1306370"/>
                  </a:lnTo>
                  <a:lnTo>
                    <a:pt x="0" y="2715154"/>
                  </a:lnTo>
                  <a:lnTo>
                    <a:pt x="25279" y="2716414"/>
                  </a:lnTo>
                  <a:lnTo>
                    <a:pt x="50228" y="2717308"/>
                  </a:lnTo>
                  <a:lnTo>
                    <a:pt x="74848" y="2717846"/>
                  </a:lnTo>
                  <a:lnTo>
                    <a:pt x="100949" y="2718034"/>
                  </a:lnTo>
                  <a:lnTo>
                    <a:pt x="150835" y="2717592"/>
                  </a:lnTo>
                  <a:lnTo>
                    <a:pt x="200525" y="2716265"/>
                  </a:lnTo>
                  <a:lnTo>
                    <a:pt x="250028" y="2714050"/>
                  </a:lnTo>
                  <a:lnTo>
                    <a:pt x="299354" y="2710946"/>
                  </a:lnTo>
                  <a:lnTo>
                    <a:pt x="348512" y="2706950"/>
                  </a:lnTo>
                  <a:lnTo>
                    <a:pt x="397512" y="2702061"/>
                  </a:lnTo>
                  <a:lnTo>
                    <a:pt x="446363" y="2696276"/>
                  </a:lnTo>
                  <a:lnTo>
                    <a:pt x="495075" y="2689594"/>
                  </a:lnTo>
                  <a:lnTo>
                    <a:pt x="543656" y="2682011"/>
                  </a:lnTo>
                  <a:lnTo>
                    <a:pt x="592116" y="2673526"/>
                  </a:lnTo>
                  <a:lnTo>
                    <a:pt x="640465" y="2664137"/>
                  </a:lnTo>
                  <a:lnTo>
                    <a:pt x="688712" y="2653842"/>
                  </a:lnTo>
                  <a:lnTo>
                    <a:pt x="736866" y="2642638"/>
                  </a:lnTo>
                  <a:lnTo>
                    <a:pt x="784936" y="2630524"/>
                  </a:lnTo>
                  <a:lnTo>
                    <a:pt x="832933" y="2617498"/>
                  </a:lnTo>
                  <a:lnTo>
                    <a:pt x="880865" y="2603557"/>
                  </a:lnTo>
                  <a:lnTo>
                    <a:pt x="928742" y="2588699"/>
                  </a:lnTo>
                  <a:lnTo>
                    <a:pt x="976573" y="2572922"/>
                  </a:lnTo>
                  <a:lnTo>
                    <a:pt x="1024368" y="2556224"/>
                  </a:lnTo>
                  <a:lnTo>
                    <a:pt x="1072136" y="2538603"/>
                  </a:lnTo>
                  <a:lnTo>
                    <a:pt x="1119886" y="2520057"/>
                  </a:lnTo>
                  <a:lnTo>
                    <a:pt x="1167627" y="2500584"/>
                  </a:lnTo>
                  <a:lnTo>
                    <a:pt x="1215370" y="2480182"/>
                  </a:lnTo>
                  <a:lnTo>
                    <a:pt x="1263123" y="2458848"/>
                  </a:lnTo>
                  <a:lnTo>
                    <a:pt x="1311815" y="2436160"/>
                  </a:lnTo>
                  <a:lnTo>
                    <a:pt x="1359772" y="2412910"/>
                  </a:lnTo>
                  <a:lnTo>
                    <a:pt x="1407028" y="2389137"/>
                  </a:lnTo>
                  <a:lnTo>
                    <a:pt x="1453614" y="2364876"/>
                  </a:lnTo>
                  <a:lnTo>
                    <a:pt x="1499564" y="2340163"/>
                  </a:lnTo>
                  <a:lnTo>
                    <a:pt x="1544911" y="2315036"/>
                  </a:lnTo>
                  <a:lnTo>
                    <a:pt x="1589687" y="2289531"/>
                  </a:lnTo>
                  <a:lnTo>
                    <a:pt x="1633924" y="2263684"/>
                  </a:lnTo>
                  <a:lnTo>
                    <a:pt x="1677657" y="2237532"/>
                  </a:lnTo>
                  <a:lnTo>
                    <a:pt x="1720918" y="2211112"/>
                  </a:lnTo>
                  <a:lnTo>
                    <a:pt x="1763738" y="2184460"/>
                  </a:lnTo>
                  <a:lnTo>
                    <a:pt x="1806152" y="2157613"/>
                  </a:lnTo>
                  <a:lnTo>
                    <a:pt x="1848191" y="2130606"/>
                  </a:lnTo>
                  <a:lnTo>
                    <a:pt x="1889890" y="2103478"/>
                  </a:lnTo>
                  <a:lnTo>
                    <a:pt x="1972393" y="2049000"/>
                  </a:lnTo>
                  <a:lnTo>
                    <a:pt x="2185903" y="1905914"/>
                  </a:lnTo>
                  <a:lnTo>
                    <a:pt x="2275308" y="1846606"/>
                  </a:lnTo>
                  <a:lnTo>
                    <a:pt x="2319381" y="1817825"/>
                  </a:lnTo>
                  <a:lnTo>
                    <a:pt x="2363116" y="1789679"/>
                  </a:lnTo>
                  <a:lnTo>
                    <a:pt x="2406576" y="1762209"/>
                  </a:lnTo>
                  <a:lnTo>
                    <a:pt x="2449823" y="1735455"/>
                  </a:lnTo>
                  <a:lnTo>
                    <a:pt x="2492918" y="1709457"/>
                  </a:lnTo>
                  <a:lnTo>
                    <a:pt x="2535923" y="1684256"/>
                  </a:lnTo>
                  <a:lnTo>
                    <a:pt x="2578900" y="1659892"/>
                  </a:lnTo>
                  <a:lnTo>
                    <a:pt x="2621911" y="1636404"/>
                  </a:lnTo>
                  <a:lnTo>
                    <a:pt x="2665017" y="1613834"/>
                  </a:lnTo>
                  <a:lnTo>
                    <a:pt x="2708281" y="1592222"/>
                  </a:lnTo>
                  <a:lnTo>
                    <a:pt x="2751765" y="1571608"/>
                  </a:lnTo>
                  <a:lnTo>
                    <a:pt x="2795530" y="1552032"/>
                  </a:lnTo>
                  <a:lnTo>
                    <a:pt x="2839639" y="1533534"/>
                  </a:lnTo>
                  <a:lnTo>
                    <a:pt x="2884152" y="1516155"/>
                  </a:lnTo>
                  <a:lnTo>
                    <a:pt x="2929132" y="1499934"/>
                  </a:lnTo>
                  <a:lnTo>
                    <a:pt x="2974642" y="1484914"/>
                  </a:lnTo>
                  <a:lnTo>
                    <a:pt x="3020741" y="1471132"/>
                  </a:lnTo>
                  <a:lnTo>
                    <a:pt x="3067494" y="1458630"/>
                  </a:lnTo>
                  <a:lnTo>
                    <a:pt x="3114961" y="1447449"/>
                  </a:lnTo>
                  <a:lnTo>
                    <a:pt x="3163204" y="1437627"/>
                  </a:lnTo>
                  <a:lnTo>
                    <a:pt x="3212285" y="1429206"/>
                  </a:lnTo>
                  <a:lnTo>
                    <a:pt x="3262266" y="1422226"/>
                  </a:lnTo>
                  <a:lnTo>
                    <a:pt x="3313209" y="1416727"/>
                  </a:lnTo>
                  <a:lnTo>
                    <a:pt x="3365176" y="1412749"/>
                  </a:lnTo>
                  <a:lnTo>
                    <a:pt x="3402456" y="1411051"/>
                  </a:lnTo>
                  <a:lnTo>
                    <a:pt x="3402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404747" y="3568825"/>
              <a:ext cx="299085" cy="436880"/>
            </a:xfrm>
            <a:custGeom>
              <a:avLst/>
              <a:gdLst/>
              <a:ahLst/>
              <a:cxnLst/>
              <a:rect l="l" t="t" r="r" b="b"/>
              <a:pathLst>
                <a:path w="299084" h="436879">
                  <a:moveTo>
                    <a:pt x="175997" y="0"/>
                  </a:moveTo>
                  <a:lnTo>
                    <a:pt x="128969" y="15559"/>
                  </a:lnTo>
                  <a:lnTo>
                    <a:pt x="0" y="82436"/>
                  </a:lnTo>
                  <a:lnTo>
                    <a:pt x="183764" y="436845"/>
                  </a:lnTo>
                  <a:lnTo>
                    <a:pt x="226411" y="414730"/>
                  </a:lnTo>
                  <a:lnTo>
                    <a:pt x="148487" y="264441"/>
                  </a:lnTo>
                  <a:lnTo>
                    <a:pt x="219976" y="227374"/>
                  </a:lnTo>
                  <a:lnTo>
                    <a:pt x="129273" y="227374"/>
                  </a:lnTo>
                  <a:lnTo>
                    <a:pt x="61872" y="97389"/>
                  </a:lnTo>
                  <a:lnTo>
                    <a:pt x="147178" y="53160"/>
                  </a:lnTo>
                  <a:lnTo>
                    <a:pt x="172845" y="44229"/>
                  </a:lnTo>
                  <a:lnTo>
                    <a:pt x="267600" y="44229"/>
                  </a:lnTo>
                  <a:lnTo>
                    <a:pt x="254089" y="25710"/>
                  </a:lnTo>
                  <a:lnTo>
                    <a:pt x="218075" y="3674"/>
                  </a:lnTo>
                  <a:lnTo>
                    <a:pt x="175997" y="0"/>
                  </a:lnTo>
                  <a:close/>
                </a:path>
                <a:path w="299084" h="436879">
                  <a:moveTo>
                    <a:pt x="267600" y="44229"/>
                  </a:moveTo>
                  <a:lnTo>
                    <a:pt x="172845" y="44229"/>
                  </a:lnTo>
                  <a:lnTo>
                    <a:pt x="195946" y="45024"/>
                  </a:lnTo>
                  <a:lnTo>
                    <a:pt x="215592" y="55463"/>
                  </a:lnTo>
                  <a:lnTo>
                    <a:pt x="230893" y="75463"/>
                  </a:lnTo>
                  <a:lnTo>
                    <a:pt x="244589" y="101870"/>
                  </a:lnTo>
                  <a:lnTo>
                    <a:pt x="252114" y="125902"/>
                  </a:lnTo>
                  <a:lnTo>
                    <a:pt x="249322" y="147974"/>
                  </a:lnTo>
                  <a:lnTo>
                    <a:pt x="236658" y="167313"/>
                  </a:lnTo>
                  <a:lnTo>
                    <a:pt x="214569" y="183145"/>
                  </a:lnTo>
                  <a:lnTo>
                    <a:pt x="129273" y="227374"/>
                  </a:lnTo>
                  <a:lnTo>
                    <a:pt x="219976" y="227374"/>
                  </a:lnTo>
                  <a:lnTo>
                    <a:pt x="234799" y="219689"/>
                  </a:lnTo>
                  <a:lnTo>
                    <a:pt x="274615" y="190222"/>
                  </a:lnTo>
                  <a:lnTo>
                    <a:pt x="295865" y="153714"/>
                  </a:lnTo>
                  <a:lnTo>
                    <a:pt x="298612" y="111580"/>
                  </a:lnTo>
                  <a:lnTo>
                    <a:pt x="282923" y="65233"/>
                  </a:lnTo>
                  <a:lnTo>
                    <a:pt x="267600" y="44229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793107" y="2537173"/>
              <a:ext cx="1996439" cy="1297305"/>
            </a:xfrm>
            <a:custGeom>
              <a:avLst/>
              <a:gdLst/>
              <a:ahLst/>
              <a:cxnLst/>
              <a:rect l="l" t="t" r="r" b="b"/>
              <a:pathLst>
                <a:path w="1996440" h="1297304">
                  <a:moveTo>
                    <a:pt x="371856" y="1130896"/>
                  </a:moveTo>
                  <a:lnTo>
                    <a:pt x="312699" y="1080681"/>
                  </a:lnTo>
                  <a:lnTo>
                    <a:pt x="207022" y="991006"/>
                  </a:lnTo>
                  <a:lnTo>
                    <a:pt x="207022" y="1051687"/>
                  </a:lnTo>
                  <a:lnTo>
                    <a:pt x="108280" y="1114920"/>
                  </a:lnTo>
                  <a:lnTo>
                    <a:pt x="51536" y="922362"/>
                  </a:lnTo>
                  <a:lnTo>
                    <a:pt x="55880" y="919594"/>
                  </a:lnTo>
                  <a:lnTo>
                    <a:pt x="207022" y="1051687"/>
                  </a:lnTo>
                  <a:lnTo>
                    <a:pt x="207022" y="991006"/>
                  </a:lnTo>
                  <a:lnTo>
                    <a:pt x="122872" y="919594"/>
                  </a:lnTo>
                  <a:lnTo>
                    <a:pt x="53467" y="860679"/>
                  </a:lnTo>
                  <a:lnTo>
                    <a:pt x="0" y="894918"/>
                  </a:lnTo>
                  <a:lnTo>
                    <a:pt x="112217" y="1297152"/>
                  </a:lnTo>
                  <a:lnTo>
                    <a:pt x="154127" y="1270304"/>
                  </a:lnTo>
                  <a:lnTo>
                    <a:pt x="121158" y="1156246"/>
                  </a:lnTo>
                  <a:lnTo>
                    <a:pt x="185699" y="1114920"/>
                  </a:lnTo>
                  <a:lnTo>
                    <a:pt x="239179" y="1080681"/>
                  </a:lnTo>
                  <a:lnTo>
                    <a:pt x="328980" y="1158341"/>
                  </a:lnTo>
                  <a:lnTo>
                    <a:pt x="371856" y="1130896"/>
                  </a:lnTo>
                  <a:close/>
                </a:path>
                <a:path w="1996440" h="1297304">
                  <a:moveTo>
                    <a:pt x="543153" y="981938"/>
                  </a:moveTo>
                  <a:lnTo>
                    <a:pt x="538568" y="951433"/>
                  </a:lnTo>
                  <a:lnTo>
                    <a:pt x="455053" y="592823"/>
                  </a:lnTo>
                  <a:lnTo>
                    <a:pt x="414223" y="620242"/>
                  </a:lnTo>
                  <a:lnTo>
                    <a:pt x="461086" y="815378"/>
                  </a:lnTo>
                  <a:lnTo>
                    <a:pt x="478409" y="880211"/>
                  </a:lnTo>
                  <a:lnTo>
                    <a:pt x="477469" y="880846"/>
                  </a:lnTo>
                  <a:lnTo>
                    <a:pt x="422287" y="840714"/>
                  </a:lnTo>
                  <a:lnTo>
                    <a:pt x="251777" y="729195"/>
                  </a:lnTo>
                  <a:lnTo>
                    <a:pt x="209016" y="757872"/>
                  </a:lnTo>
                  <a:lnTo>
                    <a:pt x="490626" y="937450"/>
                  </a:lnTo>
                  <a:lnTo>
                    <a:pt x="502678" y="991349"/>
                  </a:lnTo>
                  <a:lnTo>
                    <a:pt x="453275" y="1024483"/>
                  </a:lnTo>
                  <a:lnTo>
                    <a:pt x="476529" y="1059154"/>
                  </a:lnTo>
                  <a:lnTo>
                    <a:pt x="505040" y="1040041"/>
                  </a:lnTo>
                  <a:lnTo>
                    <a:pt x="527088" y="1022667"/>
                  </a:lnTo>
                  <a:lnTo>
                    <a:pt x="539559" y="1004493"/>
                  </a:lnTo>
                  <a:lnTo>
                    <a:pt x="543153" y="981938"/>
                  </a:lnTo>
                  <a:close/>
                </a:path>
                <a:path w="1996440" h="1297304">
                  <a:moveTo>
                    <a:pt x="968730" y="741095"/>
                  </a:moveTo>
                  <a:lnTo>
                    <a:pt x="759104" y="401294"/>
                  </a:lnTo>
                  <a:lnTo>
                    <a:pt x="718223" y="426529"/>
                  </a:lnTo>
                  <a:lnTo>
                    <a:pt x="810704" y="576465"/>
                  </a:lnTo>
                  <a:lnTo>
                    <a:pt x="678294" y="658152"/>
                  </a:lnTo>
                  <a:lnTo>
                    <a:pt x="585787" y="508203"/>
                  </a:lnTo>
                  <a:lnTo>
                    <a:pt x="544906" y="533438"/>
                  </a:lnTo>
                  <a:lnTo>
                    <a:pt x="754532" y="873239"/>
                  </a:lnTo>
                  <a:lnTo>
                    <a:pt x="795426" y="848017"/>
                  </a:lnTo>
                  <a:lnTo>
                    <a:pt x="700214" y="693686"/>
                  </a:lnTo>
                  <a:lnTo>
                    <a:pt x="832637" y="612000"/>
                  </a:lnTo>
                  <a:lnTo>
                    <a:pt x="927836" y="766330"/>
                  </a:lnTo>
                  <a:lnTo>
                    <a:pt x="968730" y="741095"/>
                  </a:lnTo>
                  <a:close/>
                </a:path>
                <a:path w="1996440" h="1297304">
                  <a:moveTo>
                    <a:pt x="1357655" y="635850"/>
                  </a:moveTo>
                  <a:lnTo>
                    <a:pt x="1329169" y="578700"/>
                  </a:lnTo>
                  <a:lnTo>
                    <a:pt x="1311567" y="543369"/>
                  </a:lnTo>
                  <a:lnTo>
                    <a:pt x="1300759" y="521690"/>
                  </a:lnTo>
                  <a:lnTo>
                    <a:pt x="1257236" y="543369"/>
                  </a:lnTo>
                  <a:lnTo>
                    <a:pt x="1214234" y="457085"/>
                  </a:lnTo>
                  <a:lnTo>
                    <a:pt x="1214234" y="564807"/>
                  </a:lnTo>
                  <a:lnTo>
                    <a:pt x="1092911" y="625271"/>
                  </a:lnTo>
                  <a:lnTo>
                    <a:pt x="1093012" y="592556"/>
                  </a:lnTo>
                  <a:lnTo>
                    <a:pt x="1087196" y="553580"/>
                  </a:lnTo>
                  <a:lnTo>
                    <a:pt x="1074712" y="507809"/>
                  </a:lnTo>
                  <a:lnTo>
                    <a:pt x="1054798" y="454685"/>
                  </a:lnTo>
                  <a:lnTo>
                    <a:pt x="1026693" y="393687"/>
                  </a:lnTo>
                  <a:lnTo>
                    <a:pt x="991501" y="323049"/>
                  </a:lnTo>
                  <a:lnTo>
                    <a:pt x="1073404" y="282219"/>
                  </a:lnTo>
                  <a:lnTo>
                    <a:pt x="1214234" y="564807"/>
                  </a:lnTo>
                  <a:lnTo>
                    <a:pt x="1214234" y="457085"/>
                  </a:lnTo>
                  <a:lnTo>
                    <a:pt x="1127086" y="282219"/>
                  </a:lnTo>
                  <a:lnTo>
                    <a:pt x="1097775" y="223418"/>
                  </a:lnTo>
                  <a:lnTo>
                    <a:pt x="930884" y="306590"/>
                  </a:lnTo>
                  <a:lnTo>
                    <a:pt x="983195" y="411543"/>
                  </a:lnTo>
                  <a:lnTo>
                    <a:pt x="1010615" y="471309"/>
                  </a:lnTo>
                  <a:lnTo>
                    <a:pt x="1029855" y="524090"/>
                  </a:lnTo>
                  <a:lnTo>
                    <a:pt x="1041438" y="570801"/>
                  </a:lnTo>
                  <a:lnTo>
                    <a:pt x="1045895" y="612381"/>
                  </a:lnTo>
                  <a:lnTo>
                    <a:pt x="1043749" y="649770"/>
                  </a:lnTo>
                  <a:lnTo>
                    <a:pt x="1013040" y="665073"/>
                  </a:lnTo>
                  <a:lnTo>
                    <a:pt x="1069949" y="779246"/>
                  </a:lnTo>
                  <a:lnTo>
                    <a:pt x="1109370" y="759599"/>
                  </a:lnTo>
                  <a:lnTo>
                    <a:pt x="1071079" y="682802"/>
                  </a:lnTo>
                  <a:lnTo>
                    <a:pt x="1186510" y="625271"/>
                  </a:lnTo>
                  <a:lnTo>
                    <a:pt x="1279956" y="578700"/>
                  </a:lnTo>
                  <a:lnTo>
                    <a:pt x="1318234" y="655497"/>
                  </a:lnTo>
                  <a:lnTo>
                    <a:pt x="1357655" y="635850"/>
                  </a:lnTo>
                  <a:close/>
                </a:path>
                <a:path w="1996440" h="1297304">
                  <a:moveTo>
                    <a:pt x="1996071" y="374230"/>
                  </a:moveTo>
                  <a:lnTo>
                    <a:pt x="1988667" y="333133"/>
                  </a:lnTo>
                  <a:lnTo>
                    <a:pt x="1885099" y="351802"/>
                  </a:lnTo>
                  <a:lnTo>
                    <a:pt x="1821738" y="0"/>
                  </a:lnTo>
                  <a:lnTo>
                    <a:pt x="1748002" y="13284"/>
                  </a:lnTo>
                  <a:lnTo>
                    <a:pt x="1661414" y="129400"/>
                  </a:lnTo>
                  <a:lnTo>
                    <a:pt x="1694357" y="154279"/>
                  </a:lnTo>
                  <a:lnTo>
                    <a:pt x="1776806" y="44119"/>
                  </a:lnTo>
                  <a:lnTo>
                    <a:pt x="1780755" y="43421"/>
                  </a:lnTo>
                  <a:lnTo>
                    <a:pt x="1837817" y="360311"/>
                  </a:lnTo>
                  <a:lnTo>
                    <a:pt x="1725244" y="380593"/>
                  </a:lnTo>
                  <a:lnTo>
                    <a:pt x="1732648" y="421678"/>
                  </a:lnTo>
                  <a:lnTo>
                    <a:pt x="1996071" y="37423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B91C264A-293D-436E-65CC-C6F9E1826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20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FC9F31A7-BE47-44E4-8427-AD03F849A8F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/>
              <a:t>НАЗОВИТЕ ФИЛЬМ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83C1BCAB-53A5-FB55-1612-8B05EEA492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/>
              <a:t>НАЗОВИТЕ ФИЛЬМ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хоум алон">
            <a:hlinkClick r:id="" action="ppaction://media"/>
            <a:extLst>
              <a:ext uri="{FF2B5EF4-FFF2-40B4-BE49-F238E27FC236}">
                <a16:creationId xmlns:a16="http://schemas.microsoft.com/office/drawing/2014/main" id="{26E52607-AD3F-DD1D-24F0-97F27CD65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177" y="10106018"/>
            <a:ext cx="487362" cy="487362"/>
          </a:xfrm>
          <a:prstGeom prst="rect">
            <a:avLst/>
          </a:prstGeom>
        </p:spPr>
      </p:pic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9C445721-E5BC-18F3-AB5D-8DCF5275C1B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7665084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15745">
              <a:lnSpc>
                <a:spcPct val="100499"/>
              </a:lnSpc>
              <a:spcBef>
                <a:spcPts val="95"/>
              </a:spcBef>
            </a:pP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ПОСЧИТАЙТЕ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СУММУ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ЧИСЕЛ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ИЗ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ПРЕДЫДУЩИХ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D676AE3B-46C6-F174-1908-0CB48B0E61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7665084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15745">
              <a:lnSpc>
                <a:spcPct val="100499"/>
              </a:lnSpc>
              <a:spcBef>
                <a:spcPts val="95"/>
              </a:spcBef>
            </a:pP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ПОСЧИТАЙТЕ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СУММУ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ЧИСЕЛ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ИЗ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ПРЕДЫДУЩИХ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E4043C4F-612D-9CD4-0401-E01A8BAB2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3D15CCE5-22F7-2C83-3349-97381BFCD91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ГОТОВЫ</a:t>
            </a:r>
            <a:r>
              <a:rPr spc="-190" dirty="0"/>
              <a:t> </a:t>
            </a:r>
            <a:r>
              <a:rPr spc="-30" dirty="0"/>
              <a:t>УЗНАТЬ </a:t>
            </a:r>
            <a:r>
              <a:rPr spc="-10" dirty="0"/>
              <a:t>ПРАВИЛЬНЫЕ ОТВЕТЫ?</a:t>
            </a:r>
          </a:p>
        </p:txBody>
      </p:sp>
      <p:sp>
        <p:nvSpPr>
          <p:cNvPr id="3" name="object 3"/>
          <p:cNvSpPr/>
          <p:nvPr/>
        </p:nvSpPr>
        <p:spPr>
          <a:xfrm>
            <a:off x="12137952" y="1777708"/>
            <a:ext cx="1285240" cy="1285240"/>
          </a:xfrm>
          <a:custGeom>
            <a:avLst/>
            <a:gdLst/>
            <a:ahLst/>
            <a:cxnLst/>
            <a:rect l="l" t="t" r="r" b="b"/>
            <a:pathLst>
              <a:path w="1285240" h="1285239">
                <a:moveTo>
                  <a:pt x="1285144" y="642566"/>
                </a:moveTo>
                <a:lnTo>
                  <a:pt x="1283381" y="690522"/>
                </a:lnTo>
                <a:lnTo>
                  <a:pt x="1278177" y="737520"/>
                </a:lnTo>
                <a:lnTo>
                  <a:pt x="1269654" y="783437"/>
                </a:lnTo>
                <a:lnTo>
                  <a:pt x="1257938" y="828148"/>
                </a:lnTo>
                <a:lnTo>
                  <a:pt x="1243152" y="871529"/>
                </a:lnTo>
                <a:lnTo>
                  <a:pt x="1225422" y="913456"/>
                </a:lnTo>
                <a:lnTo>
                  <a:pt x="1204870" y="953805"/>
                </a:lnTo>
                <a:lnTo>
                  <a:pt x="1181621" y="992450"/>
                </a:lnTo>
                <a:lnTo>
                  <a:pt x="1155801" y="1029269"/>
                </a:lnTo>
                <a:lnTo>
                  <a:pt x="1127532" y="1064137"/>
                </a:lnTo>
                <a:lnTo>
                  <a:pt x="1096939" y="1096929"/>
                </a:lnTo>
                <a:lnTo>
                  <a:pt x="1064146" y="1127522"/>
                </a:lnTo>
                <a:lnTo>
                  <a:pt x="1029278" y="1155791"/>
                </a:lnTo>
                <a:lnTo>
                  <a:pt x="992458" y="1181612"/>
                </a:lnTo>
                <a:lnTo>
                  <a:pt x="953812" y="1204860"/>
                </a:lnTo>
                <a:lnTo>
                  <a:pt x="913462" y="1225411"/>
                </a:lnTo>
                <a:lnTo>
                  <a:pt x="871535" y="1243142"/>
                </a:lnTo>
                <a:lnTo>
                  <a:pt x="828153" y="1257927"/>
                </a:lnTo>
                <a:lnTo>
                  <a:pt x="783441" y="1269644"/>
                </a:lnTo>
                <a:lnTo>
                  <a:pt x="737523" y="1278166"/>
                </a:lnTo>
                <a:lnTo>
                  <a:pt x="690523" y="1283371"/>
                </a:lnTo>
                <a:lnTo>
                  <a:pt x="642566" y="1285133"/>
                </a:lnTo>
                <a:lnTo>
                  <a:pt x="594611" y="1283371"/>
                </a:lnTo>
                <a:lnTo>
                  <a:pt x="547613" y="1278166"/>
                </a:lnTo>
                <a:lnTo>
                  <a:pt x="501696" y="1269644"/>
                </a:lnTo>
                <a:lnTo>
                  <a:pt x="456985" y="1257927"/>
                </a:lnTo>
                <a:lnTo>
                  <a:pt x="413604" y="1243142"/>
                </a:lnTo>
                <a:lnTo>
                  <a:pt x="371677" y="1225411"/>
                </a:lnTo>
                <a:lnTo>
                  <a:pt x="331328" y="1204860"/>
                </a:lnTo>
                <a:lnTo>
                  <a:pt x="292682" y="1181612"/>
                </a:lnTo>
                <a:lnTo>
                  <a:pt x="255863" y="1155791"/>
                </a:lnTo>
                <a:lnTo>
                  <a:pt x="220996" y="1127522"/>
                </a:lnTo>
                <a:lnTo>
                  <a:pt x="188203" y="1096929"/>
                </a:lnTo>
                <a:lnTo>
                  <a:pt x="157611" y="1064137"/>
                </a:lnTo>
                <a:lnTo>
                  <a:pt x="129342" y="1029269"/>
                </a:lnTo>
                <a:lnTo>
                  <a:pt x="103521" y="992450"/>
                </a:lnTo>
                <a:lnTo>
                  <a:pt x="80273" y="953805"/>
                </a:lnTo>
                <a:lnTo>
                  <a:pt x="59721" y="913456"/>
                </a:lnTo>
                <a:lnTo>
                  <a:pt x="41991" y="871529"/>
                </a:lnTo>
                <a:lnTo>
                  <a:pt x="27205" y="828148"/>
                </a:lnTo>
                <a:lnTo>
                  <a:pt x="15489" y="783437"/>
                </a:lnTo>
                <a:lnTo>
                  <a:pt x="6967" y="737520"/>
                </a:lnTo>
                <a:lnTo>
                  <a:pt x="1762" y="690522"/>
                </a:lnTo>
                <a:lnTo>
                  <a:pt x="0" y="642566"/>
                </a:lnTo>
                <a:lnTo>
                  <a:pt x="1762" y="594611"/>
                </a:lnTo>
                <a:lnTo>
                  <a:pt x="6967" y="547613"/>
                </a:lnTo>
                <a:lnTo>
                  <a:pt x="15489" y="501696"/>
                </a:lnTo>
                <a:lnTo>
                  <a:pt x="27205" y="456985"/>
                </a:lnTo>
                <a:lnTo>
                  <a:pt x="41991" y="413604"/>
                </a:lnTo>
                <a:lnTo>
                  <a:pt x="59721" y="371677"/>
                </a:lnTo>
                <a:lnTo>
                  <a:pt x="80273" y="331328"/>
                </a:lnTo>
                <a:lnTo>
                  <a:pt x="103521" y="292682"/>
                </a:lnTo>
                <a:lnTo>
                  <a:pt x="129342" y="255863"/>
                </a:lnTo>
                <a:lnTo>
                  <a:pt x="157611" y="220996"/>
                </a:lnTo>
                <a:lnTo>
                  <a:pt x="188203" y="188203"/>
                </a:lnTo>
                <a:lnTo>
                  <a:pt x="220996" y="157611"/>
                </a:lnTo>
                <a:lnTo>
                  <a:pt x="255863" y="129342"/>
                </a:lnTo>
                <a:lnTo>
                  <a:pt x="292682" y="103521"/>
                </a:lnTo>
                <a:lnTo>
                  <a:pt x="331328" y="80273"/>
                </a:lnTo>
                <a:lnTo>
                  <a:pt x="371677" y="59721"/>
                </a:lnTo>
                <a:lnTo>
                  <a:pt x="413604" y="41991"/>
                </a:lnTo>
                <a:lnTo>
                  <a:pt x="456985" y="27205"/>
                </a:lnTo>
                <a:lnTo>
                  <a:pt x="501696" y="15489"/>
                </a:lnTo>
                <a:lnTo>
                  <a:pt x="547613" y="6967"/>
                </a:lnTo>
                <a:lnTo>
                  <a:pt x="594611" y="1762"/>
                </a:lnTo>
                <a:lnTo>
                  <a:pt x="642566" y="0"/>
                </a:lnTo>
                <a:lnTo>
                  <a:pt x="690523" y="1762"/>
                </a:lnTo>
                <a:lnTo>
                  <a:pt x="737523" y="6967"/>
                </a:lnTo>
                <a:lnTo>
                  <a:pt x="783441" y="15489"/>
                </a:lnTo>
                <a:lnTo>
                  <a:pt x="828153" y="27205"/>
                </a:lnTo>
                <a:lnTo>
                  <a:pt x="871535" y="41991"/>
                </a:lnTo>
                <a:lnTo>
                  <a:pt x="913462" y="59721"/>
                </a:lnTo>
                <a:lnTo>
                  <a:pt x="953812" y="80273"/>
                </a:lnTo>
                <a:lnTo>
                  <a:pt x="992458" y="103521"/>
                </a:lnTo>
                <a:lnTo>
                  <a:pt x="1029278" y="129342"/>
                </a:lnTo>
                <a:lnTo>
                  <a:pt x="1064146" y="157611"/>
                </a:lnTo>
                <a:lnTo>
                  <a:pt x="1096939" y="188203"/>
                </a:lnTo>
                <a:lnTo>
                  <a:pt x="1127532" y="220996"/>
                </a:lnTo>
                <a:lnTo>
                  <a:pt x="1155801" y="255863"/>
                </a:lnTo>
                <a:lnTo>
                  <a:pt x="1181621" y="292682"/>
                </a:lnTo>
                <a:lnTo>
                  <a:pt x="1204870" y="331328"/>
                </a:lnTo>
                <a:lnTo>
                  <a:pt x="1225422" y="371677"/>
                </a:lnTo>
                <a:lnTo>
                  <a:pt x="1243152" y="413604"/>
                </a:lnTo>
                <a:lnTo>
                  <a:pt x="1257938" y="456985"/>
                </a:lnTo>
                <a:lnTo>
                  <a:pt x="1269654" y="501696"/>
                </a:lnTo>
                <a:lnTo>
                  <a:pt x="1278177" y="547613"/>
                </a:lnTo>
                <a:lnTo>
                  <a:pt x="1283381" y="594611"/>
                </a:lnTo>
                <a:lnTo>
                  <a:pt x="1285144" y="642566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96624" y="3416275"/>
            <a:ext cx="818515" cy="818515"/>
          </a:xfrm>
          <a:custGeom>
            <a:avLst/>
            <a:gdLst/>
            <a:ahLst/>
            <a:cxnLst/>
            <a:rect l="l" t="t" r="r" b="b"/>
            <a:pathLst>
              <a:path w="818515" h="818514">
                <a:moveTo>
                  <a:pt x="817922" y="408971"/>
                </a:moveTo>
                <a:lnTo>
                  <a:pt x="815171" y="456664"/>
                </a:lnTo>
                <a:lnTo>
                  <a:pt x="807122" y="502741"/>
                </a:lnTo>
                <a:lnTo>
                  <a:pt x="794081" y="546895"/>
                </a:lnTo>
                <a:lnTo>
                  <a:pt x="776356" y="588820"/>
                </a:lnTo>
                <a:lnTo>
                  <a:pt x="754253" y="628208"/>
                </a:lnTo>
                <a:lnTo>
                  <a:pt x="728079" y="664753"/>
                </a:lnTo>
                <a:lnTo>
                  <a:pt x="698142" y="698148"/>
                </a:lnTo>
                <a:lnTo>
                  <a:pt x="664747" y="728087"/>
                </a:lnTo>
                <a:lnTo>
                  <a:pt x="628202" y="754261"/>
                </a:lnTo>
                <a:lnTo>
                  <a:pt x="588814" y="776364"/>
                </a:lnTo>
                <a:lnTo>
                  <a:pt x="546888" y="794090"/>
                </a:lnTo>
                <a:lnTo>
                  <a:pt x="502733" y="807131"/>
                </a:lnTo>
                <a:lnTo>
                  <a:pt x="456655" y="815181"/>
                </a:lnTo>
                <a:lnTo>
                  <a:pt x="408961" y="817933"/>
                </a:lnTo>
                <a:lnTo>
                  <a:pt x="361267" y="815181"/>
                </a:lnTo>
                <a:lnTo>
                  <a:pt x="315188" y="807131"/>
                </a:lnTo>
                <a:lnTo>
                  <a:pt x="271033" y="794090"/>
                </a:lnTo>
                <a:lnTo>
                  <a:pt x="229108" y="776364"/>
                </a:lnTo>
                <a:lnTo>
                  <a:pt x="189720" y="754261"/>
                </a:lnTo>
                <a:lnTo>
                  <a:pt x="153175" y="728087"/>
                </a:lnTo>
                <a:lnTo>
                  <a:pt x="119780" y="698148"/>
                </a:lnTo>
                <a:lnTo>
                  <a:pt x="89842" y="664753"/>
                </a:lnTo>
                <a:lnTo>
                  <a:pt x="63669" y="628208"/>
                </a:lnTo>
                <a:lnTo>
                  <a:pt x="41566" y="588820"/>
                </a:lnTo>
                <a:lnTo>
                  <a:pt x="23841" y="546895"/>
                </a:lnTo>
                <a:lnTo>
                  <a:pt x="10800" y="502741"/>
                </a:lnTo>
                <a:lnTo>
                  <a:pt x="2751" y="456664"/>
                </a:lnTo>
                <a:lnTo>
                  <a:pt x="0" y="408971"/>
                </a:lnTo>
                <a:lnTo>
                  <a:pt x="2751" y="361277"/>
                </a:lnTo>
                <a:lnTo>
                  <a:pt x="10800" y="315198"/>
                </a:lnTo>
                <a:lnTo>
                  <a:pt x="23841" y="271043"/>
                </a:lnTo>
                <a:lnTo>
                  <a:pt x="41566" y="229117"/>
                </a:lnTo>
                <a:lnTo>
                  <a:pt x="63669" y="189727"/>
                </a:lnTo>
                <a:lnTo>
                  <a:pt x="89842" y="153181"/>
                </a:lnTo>
                <a:lnTo>
                  <a:pt x="119780" y="119785"/>
                </a:lnTo>
                <a:lnTo>
                  <a:pt x="153175" y="89846"/>
                </a:lnTo>
                <a:lnTo>
                  <a:pt x="189720" y="63672"/>
                </a:lnTo>
                <a:lnTo>
                  <a:pt x="229108" y="41568"/>
                </a:lnTo>
                <a:lnTo>
                  <a:pt x="271033" y="23842"/>
                </a:lnTo>
                <a:lnTo>
                  <a:pt x="315188" y="10801"/>
                </a:lnTo>
                <a:lnTo>
                  <a:pt x="361267" y="2751"/>
                </a:lnTo>
                <a:lnTo>
                  <a:pt x="408961" y="0"/>
                </a:lnTo>
                <a:lnTo>
                  <a:pt x="456655" y="2751"/>
                </a:lnTo>
                <a:lnTo>
                  <a:pt x="502733" y="10801"/>
                </a:lnTo>
                <a:lnTo>
                  <a:pt x="546888" y="23842"/>
                </a:lnTo>
                <a:lnTo>
                  <a:pt x="588814" y="41568"/>
                </a:lnTo>
                <a:lnTo>
                  <a:pt x="628202" y="63672"/>
                </a:lnTo>
                <a:lnTo>
                  <a:pt x="664747" y="89846"/>
                </a:lnTo>
                <a:lnTo>
                  <a:pt x="698142" y="119785"/>
                </a:lnTo>
                <a:lnTo>
                  <a:pt x="728079" y="153181"/>
                </a:lnTo>
                <a:lnTo>
                  <a:pt x="754253" y="189727"/>
                </a:lnTo>
                <a:lnTo>
                  <a:pt x="776356" y="229117"/>
                </a:lnTo>
                <a:lnTo>
                  <a:pt x="794081" y="271043"/>
                </a:lnTo>
                <a:lnTo>
                  <a:pt x="807122" y="315198"/>
                </a:lnTo>
                <a:lnTo>
                  <a:pt x="815171" y="361277"/>
                </a:lnTo>
                <a:lnTo>
                  <a:pt x="817922" y="408971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381244" y="5260000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5" h="247014">
                <a:moveTo>
                  <a:pt x="246997" y="123504"/>
                </a:moveTo>
                <a:lnTo>
                  <a:pt x="237293" y="171570"/>
                </a:lnTo>
                <a:lnTo>
                  <a:pt x="210828" y="210824"/>
                </a:lnTo>
                <a:lnTo>
                  <a:pt x="171574" y="237292"/>
                </a:lnTo>
                <a:lnTo>
                  <a:pt x="123504" y="246997"/>
                </a:lnTo>
                <a:lnTo>
                  <a:pt x="75431" y="237292"/>
                </a:lnTo>
                <a:lnTo>
                  <a:pt x="36174" y="210824"/>
                </a:lnTo>
                <a:lnTo>
                  <a:pt x="9705" y="171570"/>
                </a:lnTo>
                <a:lnTo>
                  <a:pt x="0" y="123504"/>
                </a:lnTo>
                <a:lnTo>
                  <a:pt x="9705" y="75431"/>
                </a:lnTo>
                <a:lnTo>
                  <a:pt x="36174" y="36174"/>
                </a:lnTo>
                <a:lnTo>
                  <a:pt x="75431" y="9705"/>
                </a:lnTo>
                <a:lnTo>
                  <a:pt x="123504" y="0"/>
                </a:lnTo>
                <a:lnTo>
                  <a:pt x="171574" y="9705"/>
                </a:lnTo>
                <a:lnTo>
                  <a:pt x="210828" y="36174"/>
                </a:lnTo>
                <a:lnTo>
                  <a:pt x="237293" y="75431"/>
                </a:lnTo>
                <a:lnTo>
                  <a:pt x="246997" y="123504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5377" y="5580754"/>
            <a:ext cx="189250" cy="1892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1374763" y="6302502"/>
            <a:ext cx="1202690" cy="1591945"/>
            <a:chOff x="11374763" y="6302502"/>
            <a:chExt cx="1202690" cy="1591945"/>
          </a:xfrm>
        </p:grpSpPr>
        <p:sp>
          <p:nvSpPr>
            <p:cNvPr id="8" name="object 8"/>
            <p:cNvSpPr/>
            <p:nvPr/>
          </p:nvSpPr>
          <p:spPr>
            <a:xfrm>
              <a:off x="11984554" y="6313549"/>
              <a:ext cx="582295" cy="582295"/>
            </a:xfrm>
            <a:custGeom>
              <a:avLst/>
              <a:gdLst/>
              <a:ahLst/>
              <a:cxnLst/>
              <a:rect l="l" t="t" r="r" b="b"/>
              <a:pathLst>
                <a:path w="582295" h="582295">
                  <a:moveTo>
                    <a:pt x="581825" y="290902"/>
                  </a:moveTo>
                  <a:lnTo>
                    <a:pt x="578017" y="338089"/>
                  </a:lnTo>
                  <a:lnTo>
                    <a:pt x="566994" y="382852"/>
                  </a:lnTo>
                  <a:lnTo>
                    <a:pt x="549353" y="424592"/>
                  </a:lnTo>
                  <a:lnTo>
                    <a:pt x="525695" y="462710"/>
                  </a:lnTo>
                  <a:lnTo>
                    <a:pt x="496618" y="496607"/>
                  </a:lnTo>
                  <a:lnTo>
                    <a:pt x="462721" y="525685"/>
                  </a:lnTo>
                  <a:lnTo>
                    <a:pt x="424603" y="549343"/>
                  </a:lnTo>
                  <a:lnTo>
                    <a:pt x="382862" y="566983"/>
                  </a:lnTo>
                  <a:lnTo>
                    <a:pt x="338099" y="578007"/>
                  </a:lnTo>
                  <a:lnTo>
                    <a:pt x="290912" y="581814"/>
                  </a:lnTo>
                  <a:lnTo>
                    <a:pt x="243725" y="578007"/>
                  </a:lnTo>
                  <a:lnTo>
                    <a:pt x="198962" y="566983"/>
                  </a:lnTo>
                  <a:lnTo>
                    <a:pt x="157222" y="549343"/>
                  </a:lnTo>
                  <a:lnTo>
                    <a:pt x="119103" y="525685"/>
                  </a:lnTo>
                  <a:lnTo>
                    <a:pt x="85206" y="496607"/>
                  </a:lnTo>
                  <a:lnTo>
                    <a:pt x="56129" y="462710"/>
                  </a:lnTo>
                  <a:lnTo>
                    <a:pt x="32471" y="424592"/>
                  </a:lnTo>
                  <a:lnTo>
                    <a:pt x="14831" y="382852"/>
                  </a:lnTo>
                  <a:lnTo>
                    <a:pt x="3807" y="338089"/>
                  </a:lnTo>
                  <a:lnTo>
                    <a:pt x="0" y="290902"/>
                  </a:lnTo>
                  <a:lnTo>
                    <a:pt x="3807" y="243715"/>
                  </a:lnTo>
                  <a:lnTo>
                    <a:pt x="14831" y="198952"/>
                  </a:lnTo>
                  <a:lnTo>
                    <a:pt x="32471" y="157213"/>
                  </a:lnTo>
                  <a:lnTo>
                    <a:pt x="56129" y="119097"/>
                  </a:lnTo>
                  <a:lnTo>
                    <a:pt x="85206" y="85201"/>
                  </a:lnTo>
                  <a:lnTo>
                    <a:pt x="119103" y="56125"/>
                  </a:lnTo>
                  <a:lnTo>
                    <a:pt x="157222" y="32469"/>
                  </a:lnTo>
                  <a:lnTo>
                    <a:pt x="198962" y="14829"/>
                  </a:lnTo>
                  <a:lnTo>
                    <a:pt x="243725" y="3807"/>
                  </a:lnTo>
                  <a:lnTo>
                    <a:pt x="290912" y="0"/>
                  </a:lnTo>
                  <a:lnTo>
                    <a:pt x="338099" y="3807"/>
                  </a:lnTo>
                  <a:lnTo>
                    <a:pt x="382862" y="14829"/>
                  </a:lnTo>
                  <a:lnTo>
                    <a:pt x="424603" y="32469"/>
                  </a:lnTo>
                  <a:lnTo>
                    <a:pt x="462721" y="56125"/>
                  </a:lnTo>
                  <a:lnTo>
                    <a:pt x="496618" y="85201"/>
                  </a:lnTo>
                  <a:lnTo>
                    <a:pt x="525695" y="119097"/>
                  </a:lnTo>
                  <a:lnTo>
                    <a:pt x="549353" y="157213"/>
                  </a:lnTo>
                  <a:lnTo>
                    <a:pt x="566994" y="198952"/>
                  </a:lnTo>
                  <a:lnTo>
                    <a:pt x="578017" y="243715"/>
                  </a:lnTo>
                  <a:lnTo>
                    <a:pt x="581825" y="290902"/>
                  </a:lnTo>
                  <a:close/>
                </a:path>
              </a:pathLst>
            </a:custGeom>
            <a:ln w="220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374755" y="6895776"/>
              <a:ext cx="998219" cy="998219"/>
            </a:xfrm>
            <a:custGeom>
              <a:avLst/>
              <a:gdLst/>
              <a:ahLst/>
              <a:cxnLst/>
              <a:rect l="l" t="t" r="r" b="b"/>
              <a:pathLst>
                <a:path w="998220" h="998220">
                  <a:moveTo>
                    <a:pt x="998093" y="402590"/>
                  </a:moveTo>
                  <a:lnTo>
                    <a:pt x="603199" y="402590"/>
                  </a:lnTo>
                  <a:lnTo>
                    <a:pt x="603199" y="0"/>
                  </a:lnTo>
                  <a:lnTo>
                    <a:pt x="394906" y="0"/>
                  </a:lnTo>
                  <a:lnTo>
                    <a:pt x="394906" y="402590"/>
                  </a:lnTo>
                  <a:lnTo>
                    <a:pt x="0" y="402590"/>
                  </a:lnTo>
                  <a:lnTo>
                    <a:pt x="0" y="594360"/>
                  </a:lnTo>
                  <a:lnTo>
                    <a:pt x="394906" y="594360"/>
                  </a:lnTo>
                  <a:lnTo>
                    <a:pt x="394906" y="998220"/>
                  </a:lnTo>
                  <a:lnTo>
                    <a:pt x="603199" y="998220"/>
                  </a:lnTo>
                  <a:lnTo>
                    <a:pt x="603199" y="594360"/>
                  </a:lnTo>
                  <a:lnTo>
                    <a:pt x="998093" y="594360"/>
                  </a:lnTo>
                  <a:lnTo>
                    <a:pt x="998093" y="4025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2040959" y="3946238"/>
            <a:ext cx="465455" cy="464820"/>
          </a:xfrm>
          <a:custGeom>
            <a:avLst/>
            <a:gdLst/>
            <a:ahLst/>
            <a:cxnLst/>
            <a:rect l="l" t="t" r="r" b="b"/>
            <a:pathLst>
              <a:path w="465454" h="464820">
                <a:moveTo>
                  <a:pt x="465239" y="187960"/>
                </a:moveTo>
                <a:lnTo>
                  <a:pt x="281165" y="187960"/>
                </a:lnTo>
                <a:lnTo>
                  <a:pt x="281165" y="0"/>
                </a:lnTo>
                <a:lnTo>
                  <a:pt x="184073" y="0"/>
                </a:lnTo>
                <a:lnTo>
                  <a:pt x="184073" y="187960"/>
                </a:lnTo>
                <a:lnTo>
                  <a:pt x="0" y="187960"/>
                </a:lnTo>
                <a:lnTo>
                  <a:pt x="0" y="278130"/>
                </a:lnTo>
                <a:lnTo>
                  <a:pt x="184073" y="278130"/>
                </a:lnTo>
                <a:lnTo>
                  <a:pt x="184073" y="464820"/>
                </a:lnTo>
                <a:lnTo>
                  <a:pt x="281165" y="464820"/>
                </a:lnTo>
                <a:lnTo>
                  <a:pt x="281165" y="278130"/>
                </a:lnTo>
                <a:lnTo>
                  <a:pt x="465239" y="278130"/>
                </a:lnTo>
                <a:lnTo>
                  <a:pt x="465239" y="1879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986973" y="2991503"/>
            <a:ext cx="1119505" cy="1120140"/>
          </a:xfrm>
          <a:custGeom>
            <a:avLst/>
            <a:gdLst/>
            <a:ahLst/>
            <a:cxnLst/>
            <a:rect l="l" t="t" r="r" b="b"/>
            <a:pathLst>
              <a:path w="1119504" h="1120139">
                <a:moveTo>
                  <a:pt x="1119454" y="452120"/>
                </a:moveTo>
                <a:lnTo>
                  <a:pt x="676529" y="452120"/>
                </a:lnTo>
                <a:lnTo>
                  <a:pt x="676529" y="0"/>
                </a:lnTo>
                <a:lnTo>
                  <a:pt x="442912" y="0"/>
                </a:lnTo>
                <a:lnTo>
                  <a:pt x="442912" y="452120"/>
                </a:lnTo>
                <a:lnTo>
                  <a:pt x="0" y="452120"/>
                </a:lnTo>
                <a:lnTo>
                  <a:pt x="0" y="668020"/>
                </a:lnTo>
                <a:lnTo>
                  <a:pt x="442912" y="668020"/>
                </a:lnTo>
                <a:lnTo>
                  <a:pt x="442912" y="1120140"/>
                </a:lnTo>
                <a:lnTo>
                  <a:pt x="676529" y="1120140"/>
                </a:lnTo>
                <a:lnTo>
                  <a:pt x="676529" y="668020"/>
                </a:lnTo>
                <a:lnTo>
                  <a:pt x="1119454" y="668020"/>
                </a:lnTo>
                <a:lnTo>
                  <a:pt x="1119454" y="4521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942381" y="4605225"/>
            <a:ext cx="12683490" cy="6701790"/>
            <a:chOff x="942381" y="4605225"/>
            <a:chExt cx="12683490" cy="6701790"/>
          </a:xfrm>
        </p:grpSpPr>
        <p:sp>
          <p:nvSpPr>
            <p:cNvPr id="13" name="object 13"/>
            <p:cNvSpPr/>
            <p:nvPr/>
          </p:nvSpPr>
          <p:spPr>
            <a:xfrm>
              <a:off x="942378" y="4662442"/>
              <a:ext cx="12683490" cy="5481955"/>
            </a:xfrm>
            <a:custGeom>
              <a:avLst/>
              <a:gdLst/>
              <a:ahLst/>
              <a:cxnLst/>
              <a:rect l="l" t="t" r="r" b="b"/>
              <a:pathLst>
                <a:path w="12683490" h="5481955">
                  <a:moveTo>
                    <a:pt x="12683211" y="5008448"/>
                  </a:moveTo>
                  <a:lnTo>
                    <a:pt x="12209958" y="4535182"/>
                  </a:lnTo>
                  <a:lnTo>
                    <a:pt x="12162955" y="4582172"/>
                  </a:lnTo>
                  <a:lnTo>
                    <a:pt x="12556033" y="4975250"/>
                  </a:lnTo>
                  <a:lnTo>
                    <a:pt x="506488" y="4975250"/>
                  </a:lnTo>
                  <a:lnTo>
                    <a:pt x="506488" y="127177"/>
                  </a:lnTo>
                  <a:lnTo>
                    <a:pt x="899579" y="520255"/>
                  </a:lnTo>
                  <a:lnTo>
                    <a:pt x="946543" y="473265"/>
                  </a:lnTo>
                  <a:lnTo>
                    <a:pt x="473265" y="0"/>
                  </a:lnTo>
                  <a:lnTo>
                    <a:pt x="0" y="473265"/>
                  </a:lnTo>
                  <a:lnTo>
                    <a:pt x="46977" y="520255"/>
                  </a:lnTo>
                  <a:lnTo>
                    <a:pt x="440055" y="127177"/>
                  </a:lnTo>
                  <a:lnTo>
                    <a:pt x="440055" y="5043475"/>
                  </a:lnTo>
                  <a:lnTo>
                    <a:pt x="506488" y="5043475"/>
                  </a:lnTo>
                  <a:lnTo>
                    <a:pt x="506488" y="5041671"/>
                  </a:lnTo>
                  <a:lnTo>
                    <a:pt x="12556033" y="5041671"/>
                  </a:lnTo>
                  <a:lnTo>
                    <a:pt x="12162955" y="5434774"/>
                  </a:lnTo>
                  <a:lnTo>
                    <a:pt x="12209958" y="5481739"/>
                  </a:lnTo>
                  <a:lnTo>
                    <a:pt x="12683211" y="50084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00179" y="8253266"/>
              <a:ext cx="146759" cy="14633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05296" y="8094221"/>
              <a:ext cx="152089" cy="15164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23187" y="7953014"/>
              <a:ext cx="156644" cy="1562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52928" y="7831952"/>
              <a:ext cx="160267" cy="1598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93703" y="7733515"/>
              <a:ext cx="162717" cy="16231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44095" y="7660816"/>
              <a:ext cx="163618" cy="16324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02651" y="6708885"/>
              <a:ext cx="163618" cy="16324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58342" y="6660377"/>
              <a:ext cx="163115" cy="1627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042" y="6633594"/>
              <a:ext cx="161440" cy="16111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78994" y="6629205"/>
              <a:ext cx="160351" cy="16002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73207" y="4605225"/>
              <a:ext cx="9393345" cy="670136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19555" y="5918729"/>
              <a:ext cx="163251" cy="16361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48192" y="5668850"/>
              <a:ext cx="162508" cy="16290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67138" y="6176050"/>
              <a:ext cx="162413" cy="16275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64019" y="5625965"/>
              <a:ext cx="162466" cy="162068"/>
            </a:xfrm>
            <a:prstGeom prst="rect">
              <a:avLst/>
            </a:prstGeom>
          </p:spPr>
        </p:pic>
      </p:grpSp>
      <p:sp>
        <p:nvSpPr>
          <p:cNvPr id="29" name="object 29"/>
          <p:cNvSpPr/>
          <p:nvPr/>
        </p:nvSpPr>
        <p:spPr>
          <a:xfrm>
            <a:off x="14155407" y="6210636"/>
            <a:ext cx="2774315" cy="3774440"/>
          </a:xfrm>
          <a:custGeom>
            <a:avLst/>
            <a:gdLst/>
            <a:ahLst/>
            <a:cxnLst/>
            <a:rect l="l" t="t" r="r" b="b"/>
            <a:pathLst>
              <a:path w="2774315" h="3774440">
                <a:moveTo>
                  <a:pt x="647979" y="1112710"/>
                </a:moveTo>
                <a:lnTo>
                  <a:pt x="637603" y="579958"/>
                </a:lnTo>
                <a:lnTo>
                  <a:pt x="519899" y="582256"/>
                </a:lnTo>
                <a:lnTo>
                  <a:pt x="523786" y="781697"/>
                </a:lnTo>
                <a:lnTo>
                  <a:pt x="0" y="791908"/>
                </a:lnTo>
                <a:lnTo>
                  <a:pt x="2616" y="925766"/>
                </a:lnTo>
                <a:lnTo>
                  <a:pt x="526402" y="915568"/>
                </a:lnTo>
                <a:lnTo>
                  <a:pt x="530288" y="1115009"/>
                </a:lnTo>
                <a:lnTo>
                  <a:pt x="647979" y="1112710"/>
                </a:lnTo>
                <a:close/>
              </a:path>
              <a:path w="2774315" h="3774440">
                <a:moveTo>
                  <a:pt x="735660" y="1531048"/>
                </a:moveTo>
                <a:lnTo>
                  <a:pt x="734491" y="1488084"/>
                </a:lnTo>
                <a:lnTo>
                  <a:pt x="726046" y="1440891"/>
                </a:lnTo>
                <a:lnTo>
                  <a:pt x="692759" y="1305090"/>
                </a:lnTo>
                <a:lnTo>
                  <a:pt x="654380" y="1148524"/>
                </a:lnTo>
                <a:lnTo>
                  <a:pt x="618909" y="1157224"/>
                </a:lnTo>
                <a:lnTo>
                  <a:pt x="618909" y="1490459"/>
                </a:lnTo>
                <a:lnTo>
                  <a:pt x="612736" y="1521167"/>
                </a:lnTo>
                <a:lnTo>
                  <a:pt x="595236" y="1542986"/>
                </a:lnTo>
                <a:lnTo>
                  <a:pt x="566432" y="1555889"/>
                </a:lnTo>
                <a:lnTo>
                  <a:pt x="534543" y="1557921"/>
                </a:lnTo>
                <a:lnTo>
                  <a:pt x="508711" y="1546898"/>
                </a:lnTo>
                <a:lnTo>
                  <a:pt x="488937" y="1522844"/>
                </a:lnTo>
                <a:lnTo>
                  <a:pt x="475221" y="1485734"/>
                </a:lnTo>
                <a:lnTo>
                  <a:pt x="445833" y="1365846"/>
                </a:lnTo>
                <a:lnTo>
                  <a:pt x="439267" y="1339100"/>
                </a:lnTo>
                <a:lnTo>
                  <a:pt x="578053" y="1305090"/>
                </a:lnTo>
                <a:lnTo>
                  <a:pt x="613765" y="1450835"/>
                </a:lnTo>
                <a:lnTo>
                  <a:pt x="618909" y="1490459"/>
                </a:lnTo>
                <a:lnTo>
                  <a:pt x="618909" y="1157224"/>
                </a:lnTo>
                <a:lnTo>
                  <a:pt x="373227" y="1217447"/>
                </a:lnTo>
                <a:lnTo>
                  <a:pt x="373227" y="1562938"/>
                </a:lnTo>
                <a:lnTo>
                  <a:pt x="365887" y="1597406"/>
                </a:lnTo>
                <a:lnTo>
                  <a:pt x="345605" y="1621980"/>
                </a:lnTo>
                <a:lnTo>
                  <a:pt x="312369" y="1636661"/>
                </a:lnTo>
                <a:lnTo>
                  <a:pt x="277228" y="1638630"/>
                </a:lnTo>
                <a:lnTo>
                  <a:pt x="248615" y="1625688"/>
                </a:lnTo>
                <a:lnTo>
                  <a:pt x="226529" y="1597850"/>
                </a:lnTo>
                <a:lnTo>
                  <a:pt x="210959" y="1555127"/>
                </a:lnTo>
                <a:lnTo>
                  <a:pt x="173964" y="1404137"/>
                </a:lnTo>
                <a:lnTo>
                  <a:pt x="330174" y="1365846"/>
                </a:lnTo>
                <a:lnTo>
                  <a:pt x="367614" y="1518577"/>
                </a:lnTo>
                <a:lnTo>
                  <a:pt x="373227" y="1562938"/>
                </a:lnTo>
                <a:lnTo>
                  <a:pt x="373227" y="1217447"/>
                </a:lnTo>
                <a:lnTo>
                  <a:pt x="31242" y="1301267"/>
                </a:lnTo>
                <a:lnTo>
                  <a:pt x="104825" y="1601495"/>
                </a:lnTo>
                <a:lnTo>
                  <a:pt x="120154" y="1650695"/>
                </a:lnTo>
                <a:lnTo>
                  <a:pt x="140068" y="1691881"/>
                </a:lnTo>
                <a:lnTo>
                  <a:pt x="164490" y="1724952"/>
                </a:lnTo>
                <a:lnTo>
                  <a:pt x="193497" y="1749996"/>
                </a:lnTo>
                <a:lnTo>
                  <a:pt x="260946" y="1776488"/>
                </a:lnTo>
                <a:lnTo>
                  <a:pt x="298310" y="1778076"/>
                </a:lnTo>
                <a:lnTo>
                  <a:pt x="338124" y="1771916"/>
                </a:lnTo>
                <a:lnTo>
                  <a:pt x="379018" y="1755749"/>
                </a:lnTo>
                <a:lnTo>
                  <a:pt x="412750" y="1729092"/>
                </a:lnTo>
                <a:lnTo>
                  <a:pt x="437121" y="1695475"/>
                </a:lnTo>
                <a:lnTo>
                  <a:pt x="450024" y="1658442"/>
                </a:lnTo>
                <a:lnTo>
                  <a:pt x="472694" y="1652879"/>
                </a:lnTo>
                <a:lnTo>
                  <a:pt x="515010" y="1682140"/>
                </a:lnTo>
                <a:lnTo>
                  <a:pt x="570725" y="1691881"/>
                </a:lnTo>
                <a:lnTo>
                  <a:pt x="590740" y="1690357"/>
                </a:lnTo>
                <a:lnTo>
                  <a:pt x="644436" y="1674787"/>
                </a:lnTo>
                <a:lnTo>
                  <a:pt x="677341" y="1652879"/>
                </a:lnTo>
                <a:lnTo>
                  <a:pt x="691832" y="1638630"/>
                </a:lnTo>
                <a:lnTo>
                  <a:pt x="696823" y="1633728"/>
                </a:lnTo>
                <a:lnTo>
                  <a:pt x="716140" y="1604302"/>
                </a:lnTo>
                <a:lnTo>
                  <a:pt x="729538" y="1569783"/>
                </a:lnTo>
                <a:lnTo>
                  <a:pt x="731418" y="1557921"/>
                </a:lnTo>
                <a:lnTo>
                  <a:pt x="735660" y="1531048"/>
                </a:lnTo>
                <a:close/>
              </a:path>
              <a:path w="2774315" h="3774440">
                <a:moveTo>
                  <a:pt x="988682" y="2116124"/>
                </a:moveTo>
                <a:lnTo>
                  <a:pt x="983348" y="2066709"/>
                </a:lnTo>
                <a:lnTo>
                  <a:pt x="968946" y="2016137"/>
                </a:lnTo>
                <a:lnTo>
                  <a:pt x="945502" y="1964410"/>
                </a:lnTo>
                <a:lnTo>
                  <a:pt x="925220" y="1931809"/>
                </a:lnTo>
                <a:lnTo>
                  <a:pt x="881430" y="1876158"/>
                </a:lnTo>
                <a:lnTo>
                  <a:pt x="862799" y="1860588"/>
                </a:lnTo>
                <a:lnTo>
                  <a:pt x="862799" y="2094623"/>
                </a:lnTo>
                <a:lnTo>
                  <a:pt x="860640" y="2129879"/>
                </a:lnTo>
                <a:lnTo>
                  <a:pt x="830580" y="2196211"/>
                </a:lnTo>
                <a:lnTo>
                  <a:pt x="805192" y="2225548"/>
                </a:lnTo>
                <a:lnTo>
                  <a:pt x="773315" y="2252053"/>
                </a:lnTo>
                <a:lnTo>
                  <a:pt x="734961" y="2275725"/>
                </a:lnTo>
                <a:lnTo>
                  <a:pt x="693978" y="2294483"/>
                </a:lnTo>
                <a:lnTo>
                  <a:pt x="654240" y="2306282"/>
                </a:lnTo>
                <a:lnTo>
                  <a:pt x="615746" y="2311108"/>
                </a:lnTo>
                <a:lnTo>
                  <a:pt x="578485" y="2308961"/>
                </a:lnTo>
                <a:lnTo>
                  <a:pt x="513359" y="2281504"/>
                </a:lnTo>
                <a:lnTo>
                  <a:pt x="464540" y="2221636"/>
                </a:lnTo>
                <a:lnTo>
                  <a:pt x="448881" y="2184463"/>
                </a:lnTo>
                <a:lnTo>
                  <a:pt x="442214" y="2148230"/>
                </a:lnTo>
                <a:lnTo>
                  <a:pt x="444512" y="2112937"/>
                </a:lnTo>
                <a:lnTo>
                  <a:pt x="474713" y="2046147"/>
                </a:lnTo>
                <a:lnTo>
                  <a:pt x="499999" y="2016696"/>
                </a:lnTo>
                <a:lnTo>
                  <a:pt x="531660" y="1990217"/>
                </a:lnTo>
                <a:lnTo>
                  <a:pt x="569683" y="1966696"/>
                </a:lnTo>
                <a:lnTo>
                  <a:pt x="610362" y="1948129"/>
                </a:lnTo>
                <a:lnTo>
                  <a:pt x="649960" y="1936496"/>
                </a:lnTo>
                <a:lnTo>
                  <a:pt x="688505" y="1931809"/>
                </a:lnTo>
                <a:lnTo>
                  <a:pt x="725982" y="1934057"/>
                </a:lnTo>
                <a:lnTo>
                  <a:pt x="791451" y="1961451"/>
                </a:lnTo>
                <a:lnTo>
                  <a:pt x="840117" y="2020773"/>
                </a:lnTo>
                <a:lnTo>
                  <a:pt x="855954" y="2058250"/>
                </a:lnTo>
                <a:lnTo>
                  <a:pt x="862799" y="2094623"/>
                </a:lnTo>
                <a:lnTo>
                  <a:pt x="862799" y="1860588"/>
                </a:lnTo>
                <a:lnTo>
                  <a:pt x="843292" y="1844281"/>
                </a:lnTo>
                <a:lnTo>
                  <a:pt x="801077" y="1820570"/>
                </a:lnTo>
                <a:lnTo>
                  <a:pt x="754786" y="1805025"/>
                </a:lnTo>
                <a:lnTo>
                  <a:pt x="706145" y="1797469"/>
                </a:lnTo>
                <a:lnTo>
                  <a:pt x="656818" y="1797748"/>
                </a:lnTo>
                <a:lnTo>
                  <a:pt x="606831" y="1805838"/>
                </a:lnTo>
                <a:lnTo>
                  <a:pt x="556171" y="1821738"/>
                </a:lnTo>
                <a:lnTo>
                  <a:pt x="504850" y="1845462"/>
                </a:lnTo>
                <a:lnTo>
                  <a:pt x="456615" y="1874977"/>
                </a:lnTo>
                <a:lnTo>
                  <a:pt x="415264" y="1908276"/>
                </a:lnTo>
                <a:lnTo>
                  <a:pt x="380796" y="1945373"/>
                </a:lnTo>
                <a:lnTo>
                  <a:pt x="353187" y="1986241"/>
                </a:lnTo>
                <a:lnTo>
                  <a:pt x="332460" y="2030907"/>
                </a:lnTo>
                <a:lnTo>
                  <a:pt x="319684" y="2078024"/>
                </a:lnTo>
                <a:lnTo>
                  <a:pt x="315976" y="2126284"/>
                </a:lnTo>
                <a:lnTo>
                  <a:pt x="321310" y="2175700"/>
                </a:lnTo>
                <a:lnTo>
                  <a:pt x="335699" y="2226272"/>
                </a:lnTo>
                <a:lnTo>
                  <a:pt x="359143" y="2277999"/>
                </a:lnTo>
                <a:lnTo>
                  <a:pt x="389153" y="2326208"/>
                </a:lnTo>
                <a:lnTo>
                  <a:pt x="423227" y="2366264"/>
                </a:lnTo>
                <a:lnTo>
                  <a:pt x="461365" y="2398141"/>
                </a:lnTo>
                <a:lnTo>
                  <a:pt x="503567" y="2421852"/>
                </a:lnTo>
                <a:lnTo>
                  <a:pt x="549859" y="2437396"/>
                </a:lnTo>
                <a:lnTo>
                  <a:pt x="598500" y="2444940"/>
                </a:lnTo>
                <a:lnTo>
                  <a:pt x="647827" y="2444673"/>
                </a:lnTo>
                <a:lnTo>
                  <a:pt x="697814" y="2436584"/>
                </a:lnTo>
                <a:lnTo>
                  <a:pt x="748474" y="2420683"/>
                </a:lnTo>
                <a:lnTo>
                  <a:pt x="799807" y="2396960"/>
                </a:lnTo>
                <a:lnTo>
                  <a:pt x="848029" y="2367445"/>
                </a:lnTo>
                <a:lnTo>
                  <a:pt x="889368" y="2334133"/>
                </a:lnTo>
                <a:lnTo>
                  <a:pt x="923848" y="2297049"/>
                </a:lnTo>
                <a:lnTo>
                  <a:pt x="951458" y="2256167"/>
                </a:lnTo>
                <a:lnTo>
                  <a:pt x="972197" y="2211514"/>
                </a:lnTo>
                <a:lnTo>
                  <a:pt x="984961" y="2164397"/>
                </a:lnTo>
                <a:lnTo>
                  <a:pt x="988682" y="2116124"/>
                </a:lnTo>
                <a:close/>
              </a:path>
              <a:path w="2774315" h="3774440">
                <a:moveTo>
                  <a:pt x="1382331" y="2329015"/>
                </a:moveTo>
                <a:lnTo>
                  <a:pt x="1311325" y="2250262"/>
                </a:lnTo>
                <a:lnTo>
                  <a:pt x="1235240" y="2318855"/>
                </a:lnTo>
                <a:lnTo>
                  <a:pt x="1306233" y="2397607"/>
                </a:lnTo>
                <a:lnTo>
                  <a:pt x="1382331" y="2329015"/>
                </a:lnTo>
                <a:close/>
              </a:path>
              <a:path w="2774315" h="3774440">
                <a:moveTo>
                  <a:pt x="1444358" y="2642082"/>
                </a:moveTo>
                <a:lnTo>
                  <a:pt x="1288465" y="2469134"/>
                </a:lnTo>
                <a:lnTo>
                  <a:pt x="1126680" y="2289670"/>
                </a:lnTo>
                <a:lnTo>
                  <a:pt x="650125" y="2719235"/>
                </a:lnTo>
                <a:lnTo>
                  <a:pt x="974407" y="3079000"/>
                </a:lnTo>
                <a:lnTo>
                  <a:pt x="1063180" y="2998978"/>
                </a:lnTo>
                <a:lnTo>
                  <a:pt x="828535" y="2738666"/>
                </a:lnTo>
                <a:lnTo>
                  <a:pt x="940663" y="2637612"/>
                </a:lnTo>
                <a:lnTo>
                  <a:pt x="1118158" y="2834500"/>
                </a:lnTo>
                <a:lnTo>
                  <a:pt x="1204925" y="2756281"/>
                </a:lnTo>
                <a:lnTo>
                  <a:pt x="1097940" y="2637612"/>
                </a:lnTo>
                <a:lnTo>
                  <a:pt x="1027442" y="2559393"/>
                </a:lnTo>
                <a:lnTo>
                  <a:pt x="1127556" y="2469134"/>
                </a:lnTo>
                <a:lnTo>
                  <a:pt x="1355572" y="2722105"/>
                </a:lnTo>
                <a:lnTo>
                  <a:pt x="1444358" y="2642082"/>
                </a:lnTo>
                <a:close/>
              </a:path>
              <a:path w="2774315" h="3774440">
                <a:moveTo>
                  <a:pt x="1500238" y="2459837"/>
                </a:moveTo>
                <a:lnTo>
                  <a:pt x="1429854" y="2381745"/>
                </a:lnTo>
                <a:lnTo>
                  <a:pt x="1353781" y="2450325"/>
                </a:lnTo>
                <a:lnTo>
                  <a:pt x="1424152" y="2528430"/>
                </a:lnTo>
                <a:lnTo>
                  <a:pt x="1500238" y="2459837"/>
                </a:lnTo>
                <a:close/>
              </a:path>
              <a:path w="2774315" h="3774440">
                <a:moveTo>
                  <a:pt x="2150770" y="3066885"/>
                </a:moveTo>
                <a:lnTo>
                  <a:pt x="1662328" y="2826131"/>
                </a:lnTo>
                <a:lnTo>
                  <a:pt x="1378661" y="3401606"/>
                </a:lnTo>
                <a:lnTo>
                  <a:pt x="1498752" y="3460788"/>
                </a:lnTo>
                <a:lnTo>
                  <a:pt x="1729587" y="2992526"/>
                </a:lnTo>
                <a:lnTo>
                  <a:pt x="1977834" y="3114891"/>
                </a:lnTo>
                <a:lnTo>
                  <a:pt x="1746986" y="3583165"/>
                </a:lnTo>
                <a:lnTo>
                  <a:pt x="1867090" y="3642360"/>
                </a:lnTo>
                <a:lnTo>
                  <a:pt x="2150770" y="3066885"/>
                </a:lnTo>
                <a:close/>
              </a:path>
              <a:path w="2774315" h="3774440">
                <a:moveTo>
                  <a:pt x="2243150" y="1453527"/>
                </a:moveTo>
                <a:lnTo>
                  <a:pt x="2226183" y="1384160"/>
                </a:lnTo>
                <a:lnTo>
                  <a:pt x="2096770" y="1415783"/>
                </a:lnTo>
                <a:lnTo>
                  <a:pt x="2060803" y="1268679"/>
                </a:lnTo>
                <a:lnTo>
                  <a:pt x="2190229" y="1237043"/>
                </a:lnTo>
                <a:lnTo>
                  <a:pt x="2173274" y="1167676"/>
                </a:lnTo>
                <a:lnTo>
                  <a:pt x="1840877" y="1248930"/>
                </a:lnTo>
                <a:lnTo>
                  <a:pt x="1857844" y="1318298"/>
                </a:lnTo>
                <a:lnTo>
                  <a:pt x="1997036" y="1284274"/>
                </a:lnTo>
                <a:lnTo>
                  <a:pt x="2033003" y="1431391"/>
                </a:lnTo>
                <a:lnTo>
                  <a:pt x="1893798" y="1465402"/>
                </a:lnTo>
                <a:lnTo>
                  <a:pt x="1910765" y="1534782"/>
                </a:lnTo>
                <a:lnTo>
                  <a:pt x="2243150" y="1453527"/>
                </a:lnTo>
                <a:close/>
              </a:path>
              <a:path w="2774315" h="3774440">
                <a:moveTo>
                  <a:pt x="2261438" y="796721"/>
                </a:moveTo>
                <a:lnTo>
                  <a:pt x="1882444" y="729246"/>
                </a:lnTo>
                <a:lnTo>
                  <a:pt x="1831505" y="1015352"/>
                </a:lnTo>
                <a:lnTo>
                  <a:pt x="1902104" y="1027925"/>
                </a:lnTo>
                <a:lnTo>
                  <a:pt x="1938947" y="820915"/>
                </a:lnTo>
                <a:lnTo>
                  <a:pt x="2028126" y="836790"/>
                </a:lnTo>
                <a:lnTo>
                  <a:pt x="2000262" y="993368"/>
                </a:lnTo>
                <a:lnTo>
                  <a:pt x="2069274" y="1005662"/>
                </a:lnTo>
                <a:lnTo>
                  <a:pt x="2097138" y="849071"/>
                </a:lnTo>
                <a:lnTo>
                  <a:pt x="2176767" y="863244"/>
                </a:lnTo>
                <a:lnTo>
                  <a:pt x="2140953" y="1064425"/>
                </a:lnTo>
                <a:lnTo>
                  <a:pt x="2211552" y="1076998"/>
                </a:lnTo>
                <a:lnTo>
                  <a:pt x="2261438" y="796721"/>
                </a:lnTo>
                <a:close/>
              </a:path>
              <a:path w="2774315" h="3774440">
                <a:moveTo>
                  <a:pt x="2412250" y="1778838"/>
                </a:moveTo>
                <a:lnTo>
                  <a:pt x="2361654" y="1711426"/>
                </a:lnTo>
                <a:lnTo>
                  <a:pt x="2129929" y="1750618"/>
                </a:lnTo>
                <a:lnTo>
                  <a:pt x="2123402" y="1741906"/>
                </a:lnTo>
                <a:lnTo>
                  <a:pt x="2290394" y="1616532"/>
                </a:lnTo>
                <a:lnTo>
                  <a:pt x="2255393" y="1569910"/>
                </a:lnTo>
                <a:lnTo>
                  <a:pt x="2015959" y="1749666"/>
                </a:lnTo>
                <a:lnTo>
                  <a:pt x="2064791" y="1814741"/>
                </a:lnTo>
                <a:lnTo>
                  <a:pt x="2301710" y="1774786"/>
                </a:lnTo>
                <a:lnTo>
                  <a:pt x="2308263" y="1783499"/>
                </a:lnTo>
                <a:lnTo>
                  <a:pt x="2137549" y="1911642"/>
                </a:lnTo>
                <a:lnTo>
                  <a:pt x="2172805" y="1958594"/>
                </a:lnTo>
                <a:lnTo>
                  <a:pt x="2412250" y="1778838"/>
                </a:lnTo>
                <a:close/>
              </a:path>
              <a:path w="2774315" h="3774440">
                <a:moveTo>
                  <a:pt x="2627985" y="1984679"/>
                </a:moveTo>
                <a:lnTo>
                  <a:pt x="2468029" y="1882546"/>
                </a:lnTo>
                <a:lnTo>
                  <a:pt x="2329916" y="2098840"/>
                </a:lnTo>
                <a:lnTo>
                  <a:pt x="2493200" y="2203107"/>
                </a:lnTo>
                <a:lnTo>
                  <a:pt x="2518918" y="2162822"/>
                </a:lnTo>
                <a:lnTo>
                  <a:pt x="2400770" y="2087372"/>
                </a:lnTo>
                <a:lnTo>
                  <a:pt x="2433282" y="2036483"/>
                </a:lnTo>
                <a:lnTo>
                  <a:pt x="2522651" y="2093544"/>
                </a:lnTo>
                <a:lnTo>
                  <a:pt x="2547797" y="2054174"/>
                </a:lnTo>
                <a:lnTo>
                  <a:pt x="2458428" y="1997100"/>
                </a:lnTo>
                <a:lnTo>
                  <a:pt x="2487434" y="1951659"/>
                </a:lnTo>
                <a:lnTo>
                  <a:pt x="2602255" y="2024976"/>
                </a:lnTo>
                <a:lnTo>
                  <a:pt x="2627985" y="1984679"/>
                </a:lnTo>
                <a:close/>
              </a:path>
              <a:path w="2774315" h="3774440">
                <a:moveTo>
                  <a:pt x="2690025" y="290398"/>
                </a:moveTo>
                <a:lnTo>
                  <a:pt x="2476449" y="212382"/>
                </a:lnTo>
                <a:lnTo>
                  <a:pt x="2375941" y="0"/>
                </a:lnTo>
                <a:lnTo>
                  <a:pt x="2314994" y="67627"/>
                </a:lnTo>
                <a:lnTo>
                  <a:pt x="2397709" y="239788"/>
                </a:lnTo>
                <a:lnTo>
                  <a:pt x="2338349" y="305650"/>
                </a:lnTo>
                <a:lnTo>
                  <a:pt x="2207082" y="187312"/>
                </a:lnTo>
                <a:lnTo>
                  <a:pt x="2148929" y="251828"/>
                </a:lnTo>
                <a:lnTo>
                  <a:pt x="2280170" y="370166"/>
                </a:lnTo>
                <a:lnTo>
                  <a:pt x="2220811" y="436016"/>
                </a:lnTo>
                <a:lnTo>
                  <a:pt x="2041017" y="371513"/>
                </a:lnTo>
                <a:lnTo>
                  <a:pt x="1980057" y="439153"/>
                </a:lnTo>
                <a:lnTo>
                  <a:pt x="2201684" y="517169"/>
                </a:lnTo>
                <a:lnTo>
                  <a:pt x="2301354" y="721537"/>
                </a:lnTo>
                <a:lnTo>
                  <a:pt x="2362314" y="653910"/>
                </a:lnTo>
                <a:lnTo>
                  <a:pt x="2280882" y="490156"/>
                </a:lnTo>
                <a:lnTo>
                  <a:pt x="2340254" y="424319"/>
                </a:lnTo>
                <a:lnTo>
                  <a:pt x="2466606" y="538226"/>
                </a:lnTo>
                <a:lnTo>
                  <a:pt x="2524772" y="473722"/>
                </a:lnTo>
                <a:lnTo>
                  <a:pt x="2398407" y="359791"/>
                </a:lnTo>
                <a:lnTo>
                  <a:pt x="2457767" y="293941"/>
                </a:lnTo>
                <a:lnTo>
                  <a:pt x="2629052" y="358038"/>
                </a:lnTo>
                <a:lnTo>
                  <a:pt x="2690025" y="290398"/>
                </a:lnTo>
                <a:close/>
              </a:path>
              <a:path w="2774315" h="3774440">
                <a:moveTo>
                  <a:pt x="2773730" y="3422218"/>
                </a:moveTo>
                <a:lnTo>
                  <a:pt x="2770225" y="3369246"/>
                </a:lnTo>
                <a:lnTo>
                  <a:pt x="2759684" y="3319716"/>
                </a:lnTo>
                <a:lnTo>
                  <a:pt x="2742095" y="3273628"/>
                </a:lnTo>
                <a:lnTo>
                  <a:pt x="2717444" y="3231007"/>
                </a:lnTo>
                <a:lnTo>
                  <a:pt x="2715260" y="3228390"/>
                </a:lnTo>
                <a:lnTo>
                  <a:pt x="2686215" y="3193491"/>
                </a:lnTo>
                <a:lnTo>
                  <a:pt x="2648839" y="3162719"/>
                </a:lnTo>
                <a:lnTo>
                  <a:pt x="2636367" y="3155835"/>
                </a:lnTo>
                <a:lnTo>
                  <a:pt x="2636367" y="3417062"/>
                </a:lnTo>
                <a:lnTo>
                  <a:pt x="2633700" y="3462058"/>
                </a:lnTo>
                <a:lnTo>
                  <a:pt x="2625521" y="3506381"/>
                </a:lnTo>
                <a:lnTo>
                  <a:pt x="2612339" y="3545687"/>
                </a:lnTo>
                <a:lnTo>
                  <a:pt x="2594178" y="3579977"/>
                </a:lnTo>
                <a:lnTo>
                  <a:pt x="2543213" y="3631996"/>
                </a:lnTo>
                <a:lnTo>
                  <a:pt x="2474747" y="3653548"/>
                </a:lnTo>
                <a:lnTo>
                  <a:pt x="2434082" y="3652342"/>
                </a:lnTo>
                <a:lnTo>
                  <a:pt x="2394661" y="3643795"/>
                </a:lnTo>
                <a:lnTo>
                  <a:pt x="2333587" y="3606279"/>
                </a:lnTo>
                <a:lnTo>
                  <a:pt x="2296274" y="3543185"/>
                </a:lnTo>
                <a:lnTo>
                  <a:pt x="2286698" y="3505555"/>
                </a:lnTo>
                <a:lnTo>
                  <a:pt x="2283218" y="3464433"/>
                </a:lnTo>
                <a:lnTo>
                  <a:pt x="2285822" y="3419792"/>
                </a:lnTo>
                <a:lnTo>
                  <a:pt x="2293988" y="3375837"/>
                </a:lnTo>
                <a:lnTo>
                  <a:pt x="2307221" y="3336747"/>
                </a:lnTo>
                <a:lnTo>
                  <a:pt x="2325522" y="3302508"/>
                </a:lnTo>
                <a:lnTo>
                  <a:pt x="2376855" y="3250184"/>
                </a:lnTo>
                <a:lnTo>
                  <a:pt x="2445118" y="3228390"/>
                </a:lnTo>
                <a:lnTo>
                  <a:pt x="2485440" y="3229521"/>
                </a:lnTo>
                <a:lnTo>
                  <a:pt x="2525217" y="3238093"/>
                </a:lnTo>
                <a:lnTo>
                  <a:pt x="2586545" y="3275406"/>
                </a:lnTo>
                <a:lnTo>
                  <a:pt x="2623553" y="3338118"/>
                </a:lnTo>
                <a:lnTo>
                  <a:pt x="2632989" y="3375761"/>
                </a:lnTo>
                <a:lnTo>
                  <a:pt x="2636367" y="3417062"/>
                </a:lnTo>
                <a:lnTo>
                  <a:pt x="2636367" y="3155835"/>
                </a:lnTo>
                <a:lnTo>
                  <a:pt x="2605316" y="3138690"/>
                </a:lnTo>
                <a:lnTo>
                  <a:pt x="2555659" y="3121406"/>
                </a:lnTo>
                <a:lnTo>
                  <a:pt x="2499855" y="3110877"/>
                </a:lnTo>
                <a:lnTo>
                  <a:pt x="2443162" y="3107740"/>
                </a:lnTo>
                <a:lnTo>
                  <a:pt x="2390800" y="3112617"/>
                </a:lnTo>
                <a:lnTo>
                  <a:pt x="2342807" y="3125520"/>
                </a:lnTo>
                <a:lnTo>
                  <a:pt x="2299144" y="3146450"/>
                </a:lnTo>
                <a:lnTo>
                  <a:pt x="2259825" y="3175406"/>
                </a:lnTo>
                <a:lnTo>
                  <a:pt x="2225713" y="3210890"/>
                </a:lnTo>
                <a:lnTo>
                  <a:pt x="2197595" y="3251416"/>
                </a:lnTo>
                <a:lnTo>
                  <a:pt x="2175497" y="3296970"/>
                </a:lnTo>
                <a:lnTo>
                  <a:pt x="2159406" y="3347567"/>
                </a:lnTo>
                <a:lnTo>
                  <a:pt x="2149335" y="3403206"/>
                </a:lnTo>
                <a:lnTo>
                  <a:pt x="2145792" y="3459645"/>
                </a:lnTo>
                <a:lnTo>
                  <a:pt x="2149297" y="3512629"/>
                </a:lnTo>
                <a:lnTo>
                  <a:pt x="2159838" y="3562159"/>
                </a:lnTo>
                <a:lnTo>
                  <a:pt x="2177440" y="3608235"/>
                </a:lnTo>
                <a:lnTo>
                  <a:pt x="2202078" y="3650856"/>
                </a:lnTo>
                <a:lnTo>
                  <a:pt x="2233307" y="3688372"/>
                </a:lnTo>
                <a:lnTo>
                  <a:pt x="2270683" y="3719144"/>
                </a:lnTo>
                <a:lnTo>
                  <a:pt x="2314194" y="3743172"/>
                </a:lnTo>
                <a:lnTo>
                  <a:pt x="2363851" y="3760444"/>
                </a:lnTo>
                <a:lnTo>
                  <a:pt x="2419654" y="3770973"/>
                </a:lnTo>
                <a:lnTo>
                  <a:pt x="2476360" y="3774122"/>
                </a:lnTo>
                <a:lnTo>
                  <a:pt x="2528709" y="3769233"/>
                </a:lnTo>
                <a:lnTo>
                  <a:pt x="2576715" y="3756342"/>
                </a:lnTo>
                <a:lnTo>
                  <a:pt x="2620378" y="3735413"/>
                </a:lnTo>
                <a:lnTo>
                  <a:pt x="2659684" y="3706469"/>
                </a:lnTo>
                <a:lnTo>
                  <a:pt x="2693809" y="3670973"/>
                </a:lnTo>
                <a:lnTo>
                  <a:pt x="2721927" y="3630447"/>
                </a:lnTo>
                <a:lnTo>
                  <a:pt x="2744025" y="3584892"/>
                </a:lnTo>
                <a:lnTo>
                  <a:pt x="2760103" y="3534295"/>
                </a:lnTo>
                <a:lnTo>
                  <a:pt x="2770187" y="3478644"/>
                </a:lnTo>
                <a:lnTo>
                  <a:pt x="2773730" y="3422218"/>
                </a:lnTo>
                <a:close/>
              </a:path>
            </a:pathLst>
          </a:custGeom>
          <a:solidFill>
            <a:srgbClr val="66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17002786" y="7807037"/>
            <a:ext cx="2252980" cy="2193925"/>
            <a:chOff x="17002786" y="7807037"/>
            <a:chExt cx="2252980" cy="2193925"/>
          </a:xfrm>
        </p:grpSpPr>
        <p:sp>
          <p:nvSpPr>
            <p:cNvPr id="31" name="object 31"/>
            <p:cNvSpPr/>
            <p:nvPr/>
          </p:nvSpPr>
          <p:spPr>
            <a:xfrm>
              <a:off x="17058246" y="7950040"/>
              <a:ext cx="2197735" cy="2051050"/>
            </a:xfrm>
            <a:custGeom>
              <a:avLst/>
              <a:gdLst/>
              <a:ahLst/>
              <a:cxnLst/>
              <a:rect l="l" t="t" r="r" b="b"/>
              <a:pathLst>
                <a:path w="2197734" h="2051050">
                  <a:moveTo>
                    <a:pt x="607377" y="1926844"/>
                  </a:moveTo>
                  <a:lnTo>
                    <a:pt x="473519" y="1299375"/>
                  </a:lnTo>
                  <a:lnTo>
                    <a:pt x="13893" y="1397419"/>
                  </a:lnTo>
                  <a:lnTo>
                    <a:pt x="73139" y="1675130"/>
                  </a:lnTo>
                  <a:lnTo>
                    <a:pt x="82296" y="1721396"/>
                  </a:lnTo>
                  <a:lnTo>
                    <a:pt x="88747" y="1761731"/>
                  </a:lnTo>
                  <a:lnTo>
                    <a:pt x="92506" y="1796161"/>
                  </a:lnTo>
                  <a:lnTo>
                    <a:pt x="93560" y="1824672"/>
                  </a:lnTo>
                  <a:lnTo>
                    <a:pt x="92290" y="1848091"/>
                  </a:lnTo>
                  <a:lnTo>
                    <a:pt x="76809" y="1892566"/>
                  </a:lnTo>
                  <a:lnTo>
                    <a:pt x="39890" y="1912924"/>
                  </a:lnTo>
                  <a:lnTo>
                    <a:pt x="0" y="1922272"/>
                  </a:lnTo>
                  <a:lnTo>
                    <a:pt x="27368" y="2050592"/>
                  </a:lnTo>
                  <a:lnTo>
                    <a:pt x="73317" y="2040293"/>
                  </a:lnTo>
                  <a:lnTo>
                    <a:pt x="113157" y="2027897"/>
                  </a:lnTo>
                  <a:lnTo>
                    <a:pt x="159448" y="2003234"/>
                  </a:lnTo>
                  <a:lnTo>
                    <a:pt x="196329" y="1964728"/>
                  </a:lnTo>
                  <a:lnTo>
                    <a:pt x="217055" y="1910422"/>
                  </a:lnTo>
                  <a:lnTo>
                    <a:pt x="221894" y="1863686"/>
                  </a:lnTo>
                  <a:lnTo>
                    <a:pt x="222199" y="1836458"/>
                  </a:lnTo>
                  <a:lnTo>
                    <a:pt x="221094" y="1806663"/>
                  </a:lnTo>
                  <a:lnTo>
                    <a:pt x="213753" y="1738274"/>
                  </a:lnTo>
                  <a:lnTo>
                    <a:pt x="207276" y="1699425"/>
                  </a:lnTo>
                  <a:lnTo>
                    <a:pt x="198920" y="1657477"/>
                  </a:lnTo>
                  <a:lnTo>
                    <a:pt x="162737" y="1487868"/>
                  </a:lnTo>
                  <a:lnTo>
                    <a:pt x="366623" y="1444371"/>
                  </a:lnTo>
                  <a:lnTo>
                    <a:pt x="475551" y="1954961"/>
                  </a:lnTo>
                  <a:lnTo>
                    <a:pt x="607377" y="1926844"/>
                  </a:lnTo>
                  <a:close/>
                </a:path>
                <a:path w="2197734" h="2051050">
                  <a:moveTo>
                    <a:pt x="1344333" y="1540129"/>
                  </a:moveTo>
                  <a:lnTo>
                    <a:pt x="1013955" y="990117"/>
                  </a:lnTo>
                  <a:lnTo>
                    <a:pt x="899185" y="1059053"/>
                  </a:lnTo>
                  <a:lnTo>
                    <a:pt x="1027811" y="1273200"/>
                  </a:lnTo>
                  <a:lnTo>
                    <a:pt x="784390" y="1419415"/>
                  </a:lnTo>
                  <a:lnTo>
                    <a:pt x="655764" y="1205268"/>
                  </a:lnTo>
                  <a:lnTo>
                    <a:pt x="540994" y="1274203"/>
                  </a:lnTo>
                  <a:lnTo>
                    <a:pt x="871347" y="1824215"/>
                  </a:lnTo>
                  <a:lnTo>
                    <a:pt x="986129" y="1755267"/>
                  </a:lnTo>
                  <a:lnTo>
                    <a:pt x="847775" y="1524939"/>
                  </a:lnTo>
                  <a:lnTo>
                    <a:pt x="1091209" y="1378737"/>
                  </a:lnTo>
                  <a:lnTo>
                    <a:pt x="1229525" y="1609064"/>
                  </a:lnTo>
                  <a:lnTo>
                    <a:pt x="1344333" y="1540129"/>
                  </a:lnTo>
                  <a:close/>
                </a:path>
                <a:path w="2197734" h="2051050">
                  <a:moveTo>
                    <a:pt x="1828660" y="961377"/>
                  </a:moveTo>
                  <a:lnTo>
                    <a:pt x="1826196" y="912622"/>
                  </a:lnTo>
                  <a:lnTo>
                    <a:pt x="1815414" y="864577"/>
                  </a:lnTo>
                  <a:lnTo>
                    <a:pt x="1797126" y="818769"/>
                  </a:lnTo>
                  <a:lnTo>
                    <a:pt x="1771319" y="775208"/>
                  </a:lnTo>
                  <a:lnTo>
                    <a:pt x="1737982" y="733882"/>
                  </a:lnTo>
                  <a:lnTo>
                    <a:pt x="1737855" y="733767"/>
                  </a:lnTo>
                  <a:lnTo>
                    <a:pt x="1699844" y="697395"/>
                  </a:lnTo>
                  <a:lnTo>
                    <a:pt x="1699844" y="968679"/>
                  </a:lnTo>
                  <a:lnTo>
                    <a:pt x="1694459" y="1003604"/>
                  </a:lnTo>
                  <a:lnTo>
                    <a:pt x="1656613" y="1070952"/>
                  </a:lnTo>
                  <a:lnTo>
                    <a:pt x="1627746" y="1099108"/>
                  </a:lnTo>
                  <a:lnTo>
                    <a:pt x="1562760" y="1129360"/>
                  </a:lnTo>
                  <a:lnTo>
                    <a:pt x="1526654" y="1131443"/>
                  </a:lnTo>
                  <a:lnTo>
                    <a:pt x="1489557" y="1125677"/>
                  </a:lnTo>
                  <a:lnTo>
                    <a:pt x="1452892" y="1112913"/>
                  </a:lnTo>
                  <a:lnTo>
                    <a:pt x="1416672" y="1093139"/>
                  </a:lnTo>
                  <a:lnTo>
                    <a:pt x="1380871" y="1066355"/>
                  </a:lnTo>
                  <a:lnTo>
                    <a:pt x="1348714" y="1035304"/>
                  </a:lnTo>
                  <a:lnTo>
                    <a:pt x="1323403" y="1002690"/>
                  </a:lnTo>
                  <a:lnTo>
                    <a:pt x="1304937" y="968540"/>
                  </a:lnTo>
                  <a:lnTo>
                    <a:pt x="1289608" y="896861"/>
                  </a:lnTo>
                  <a:lnTo>
                    <a:pt x="1294853" y="861872"/>
                  </a:lnTo>
                  <a:lnTo>
                    <a:pt x="1332255" y="794880"/>
                  </a:lnTo>
                  <a:lnTo>
                    <a:pt x="1361338" y="766432"/>
                  </a:lnTo>
                  <a:lnTo>
                    <a:pt x="1426298" y="735863"/>
                  </a:lnTo>
                  <a:lnTo>
                    <a:pt x="1499031" y="739584"/>
                  </a:lnTo>
                  <a:lnTo>
                    <a:pt x="1535620" y="752475"/>
                  </a:lnTo>
                  <a:lnTo>
                    <a:pt x="1571942" y="772439"/>
                  </a:lnTo>
                  <a:lnTo>
                    <a:pt x="1608010" y="799477"/>
                  </a:lnTo>
                  <a:lnTo>
                    <a:pt x="1640459" y="830757"/>
                  </a:lnTo>
                  <a:lnTo>
                    <a:pt x="1665973" y="863422"/>
                  </a:lnTo>
                  <a:lnTo>
                    <a:pt x="1684553" y="897483"/>
                  </a:lnTo>
                  <a:lnTo>
                    <a:pt x="1699844" y="968679"/>
                  </a:lnTo>
                  <a:lnTo>
                    <a:pt x="1699844" y="697395"/>
                  </a:lnTo>
                  <a:lnTo>
                    <a:pt x="1652003" y="660704"/>
                  </a:lnTo>
                  <a:lnTo>
                    <a:pt x="1605876" y="634403"/>
                  </a:lnTo>
                  <a:lnTo>
                    <a:pt x="1558747" y="615886"/>
                  </a:lnTo>
                  <a:lnTo>
                    <a:pt x="1510601" y="605142"/>
                  </a:lnTo>
                  <a:lnTo>
                    <a:pt x="1461465" y="602183"/>
                  </a:lnTo>
                  <a:lnTo>
                    <a:pt x="1412938" y="607529"/>
                  </a:lnTo>
                  <a:lnTo>
                    <a:pt x="1366659" y="621741"/>
                  </a:lnTo>
                  <a:lnTo>
                    <a:pt x="1322616" y="644791"/>
                  </a:lnTo>
                  <a:lnTo>
                    <a:pt x="1280807" y="676681"/>
                  </a:lnTo>
                  <a:lnTo>
                    <a:pt x="1241259" y="717423"/>
                  </a:lnTo>
                  <a:lnTo>
                    <a:pt x="1207363" y="762990"/>
                  </a:lnTo>
                  <a:lnTo>
                    <a:pt x="1182547" y="809345"/>
                  </a:lnTo>
                  <a:lnTo>
                    <a:pt x="1166837" y="856500"/>
                  </a:lnTo>
                  <a:lnTo>
                    <a:pt x="1160208" y="904455"/>
                  </a:lnTo>
                  <a:lnTo>
                    <a:pt x="1162685" y="953211"/>
                  </a:lnTo>
                  <a:lnTo>
                    <a:pt x="1173454" y="1001255"/>
                  </a:lnTo>
                  <a:lnTo>
                    <a:pt x="1191755" y="1047064"/>
                  </a:lnTo>
                  <a:lnTo>
                    <a:pt x="1217561" y="1090625"/>
                  </a:lnTo>
                  <a:lnTo>
                    <a:pt x="1250899" y="1131951"/>
                  </a:lnTo>
                  <a:lnTo>
                    <a:pt x="1291742" y="1171041"/>
                  </a:lnTo>
                  <a:lnTo>
                    <a:pt x="1336878" y="1205128"/>
                  </a:lnTo>
                  <a:lnTo>
                    <a:pt x="1383004" y="1231430"/>
                  </a:lnTo>
                  <a:lnTo>
                    <a:pt x="1430134" y="1249959"/>
                  </a:lnTo>
                  <a:lnTo>
                    <a:pt x="1478267" y="1260690"/>
                  </a:lnTo>
                  <a:lnTo>
                    <a:pt x="1527403" y="1263662"/>
                  </a:lnTo>
                  <a:lnTo>
                    <a:pt x="1575930" y="1258303"/>
                  </a:lnTo>
                  <a:lnTo>
                    <a:pt x="1622221" y="1244092"/>
                  </a:lnTo>
                  <a:lnTo>
                    <a:pt x="1666265" y="1221041"/>
                  </a:lnTo>
                  <a:lnTo>
                    <a:pt x="1708061" y="1189151"/>
                  </a:lnTo>
                  <a:lnTo>
                    <a:pt x="1747634" y="1148410"/>
                  </a:lnTo>
                  <a:lnTo>
                    <a:pt x="1760245" y="1131443"/>
                  </a:lnTo>
                  <a:lnTo>
                    <a:pt x="1781517" y="1102842"/>
                  </a:lnTo>
                  <a:lnTo>
                    <a:pt x="1806321" y="1056487"/>
                  </a:lnTo>
                  <a:lnTo>
                    <a:pt x="1822030" y="1009332"/>
                  </a:lnTo>
                  <a:lnTo>
                    <a:pt x="1828660" y="961377"/>
                  </a:lnTo>
                  <a:close/>
                </a:path>
                <a:path w="2197734" h="2051050">
                  <a:moveTo>
                    <a:pt x="2197252" y="170180"/>
                  </a:moveTo>
                  <a:lnTo>
                    <a:pt x="2082533" y="136715"/>
                  </a:lnTo>
                  <a:lnTo>
                    <a:pt x="1984387" y="473151"/>
                  </a:lnTo>
                  <a:lnTo>
                    <a:pt x="1839455" y="430872"/>
                  </a:lnTo>
                  <a:lnTo>
                    <a:pt x="1913699" y="176403"/>
                  </a:lnTo>
                  <a:lnTo>
                    <a:pt x="1801545" y="143675"/>
                  </a:lnTo>
                  <a:lnTo>
                    <a:pt x="1727327" y="398157"/>
                  </a:lnTo>
                  <a:lnTo>
                    <a:pt x="1597926" y="360413"/>
                  </a:lnTo>
                  <a:lnTo>
                    <a:pt x="1693291" y="33464"/>
                  </a:lnTo>
                  <a:lnTo>
                    <a:pt x="1578559" y="0"/>
                  </a:lnTo>
                  <a:lnTo>
                    <a:pt x="1445704" y="455472"/>
                  </a:lnTo>
                  <a:lnTo>
                    <a:pt x="2061629" y="635152"/>
                  </a:lnTo>
                  <a:lnTo>
                    <a:pt x="2197252" y="17018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002786" y="8274965"/>
              <a:ext cx="200391" cy="24288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358027" y="8209068"/>
              <a:ext cx="228224" cy="23898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7554679" y="8060706"/>
              <a:ext cx="278765" cy="281305"/>
            </a:xfrm>
            <a:custGeom>
              <a:avLst/>
              <a:gdLst/>
              <a:ahLst/>
              <a:cxnLst/>
              <a:rect l="l" t="t" r="r" b="b"/>
              <a:pathLst>
                <a:path w="278765" h="281304">
                  <a:moveTo>
                    <a:pt x="140697" y="0"/>
                  </a:moveTo>
                  <a:lnTo>
                    <a:pt x="104771" y="29203"/>
                  </a:lnTo>
                  <a:lnTo>
                    <a:pt x="127095" y="119137"/>
                  </a:lnTo>
                  <a:lnTo>
                    <a:pt x="87672" y="151178"/>
                  </a:lnTo>
                  <a:lnTo>
                    <a:pt x="34773" y="86081"/>
                  </a:lnTo>
                  <a:lnTo>
                    <a:pt x="0" y="114342"/>
                  </a:lnTo>
                  <a:lnTo>
                    <a:pt x="135367" y="280933"/>
                  </a:lnTo>
                  <a:lnTo>
                    <a:pt x="170141" y="252683"/>
                  </a:lnTo>
                  <a:lnTo>
                    <a:pt x="113263" y="182685"/>
                  </a:lnTo>
                  <a:lnTo>
                    <a:pt x="152927" y="150445"/>
                  </a:lnTo>
                  <a:lnTo>
                    <a:pt x="242243" y="194098"/>
                  </a:lnTo>
                  <a:lnTo>
                    <a:pt x="278169" y="164895"/>
                  </a:lnTo>
                  <a:lnTo>
                    <a:pt x="169167" y="111305"/>
                  </a:lnTo>
                  <a:lnTo>
                    <a:pt x="140697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716968" y="7807037"/>
              <a:ext cx="352426" cy="367973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16903837" y="5905580"/>
            <a:ext cx="2357755" cy="1805305"/>
            <a:chOff x="16903837" y="5905580"/>
            <a:chExt cx="2357755" cy="1805305"/>
          </a:xfrm>
        </p:grpSpPr>
        <p:sp>
          <p:nvSpPr>
            <p:cNvPr id="37" name="object 37"/>
            <p:cNvSpPr/>
            <p:nvPr/>
          </p:nvSpPr>
          <p:spPr>
            <a:xfrm>
              <a:off x="16903827" y="5905582"/>
              <a:ext cx="2357755" cy="1796414"/>
            </a:xfrm>
            <a:custGeom>
              <a:avLst/>
              <a:gdLst/>
              <a:ahLst/>
              <a:cxnLst/>
              <a:rect l="l" t="t" r="r" b="b"/>
              <a:pathLst>
                <a:path w="2357755" h="1796415">
                  <a:moveTo>
                    <a:pt x="399897" y="467766"/>
                  </a:moveTo>
                  <a:lnTo>
                    <a:pt x="116586" y="225793"/>
                  </a:lnTo>
                  <a:lnTo>
                    <a:pt x="126974" y="69926"/>
                  </a:lnTo>
                  <a:lnTo>
                    <a:pt x="35725" y="106184"/>
                  </a:lnTo>
                  <a:lnTo>
                    <a:pt x="0" y="626643"/>
                  </a:lnTo>
                  <a:lnTo>
                    <a:pt x="92481" y="589902"/>
                  </a:lnTo>
                  <a:lnTo>
                    <a:pt x="107086" y="357187"/>
                  </a:lnTo>
                  <a:lnTo>
                    <a:pt x="124244" y="350380"/>
                  </a:lnTo>
                  <a:lnTo>
                    <a:pt x="304368" y="505714"/>
                  </a:lnTo>
                  <a:lnTo>
                    <a:pt x="399897" y="467766"/>
                  </a:lnTo>
                  <a:close/>
                </a:path>
                <a:path w="2357755" h="1796415">
                  <a:moveTo>
                    <a:pt x="849160" y="2374"/>
                  </a:moveTo>
                  <a:lnTo>
                    <a:pt x="742061" y="0"/>
                  </a:lnTo>
                  <a:lnTo>
                    <a:pt x="737997" y="183984"/>
                  </a:lnTo>
                  <a:lnTo>
                    <a:pt x="735901" y="183946"/>
                  </a:lnTo>
                  <a:lnTo>
                    <a:pt x="735901" y="278142"/>
                  </a:lnTo>
                  <a:lnTo>
                    <a:pt x="732790" y="418998"/>
                  </a:lnTo>
                  <a:lnTo>
                    <a:pt x="620661" y="416521"/>
                  </a:lnTo>
                  <a:lnTo>
                    <a:pt x="579361" y="411200"/>
                  </a:lnTo>
                  <a:lnTo>
                    <a:pt x="542658" y="387261"/>
                  </a:lnTo>
                  <a:lnTo>
                    <a:pt x="531685" y="344081"/>
                  </a:lnTo>
                  <a:lnTo>
                    <a:pt x="533374" y="327596"/>
                  </a:lnTo>
                  <a:lnTo>
                    <a:pt x="554050" y="291731"/>
                  </a:lnTo>
                  <a:lnTo>
                    <a:pt x="601383" y="276263"/>
                  </a:lnTo>
                  <a:lnTo>
                    <a:pt x="735901" y="278142"/>
                  </a:lnTo>
                  <a:lnTo>
                    <a:pt x="735901" y="183946"/>
                  </a:lnTo>
                  <a:lnTo>
                    <a:pt x="610781" y="181165"/>
                  </a:lnTo>
                  <a:lnTo>
                    <a:pt x="569010" y="182994"/>
                  </a:lnTo>
                  <a:lnTo>
                    <a:pt x="532117" y="190398"/>
                  </a:lnTo>
                  <a:lnTo>
                    <a:pt x="472909" y="221970"/>
                  </a:lnTo>
                  <a:lnTo>
                    <a:pt x="435356" y="273634"/>
                  </a:lnTo>
                  <a:lnTo>
                    <a:pt x="421690" y="343077"/>
                  </a:lnTo>
                  <a:lnTo>
                    <a:pt x="423913" y="379488"/>
                  </a:lnTo>
                  <a:lnTo>
                    <a:pt x="446849" y="440042"/>
                  </a:lnTo>
                  <a:lnTo>
                    <a:pt x="493864" y="483641"/>
                  </a:lnTo>
                  <a:lnTo>
                    <a:pt x="561848" y="506717"/>
                  </a:lnTo>
                  <a:lnTo>
                    <a:pt x="603504" y="510336"/>
                  </a:lnTo>
                  <a:lnTo>
                    <a:pt x="837793" y="515531"/>
                  </a:lnTo>
                  <a:lnTo>
                    <a:pt x="839927" y="418998"/>
                  </a:lnTo>
                  <a:lnTo>
                    <a:pt x="843102" y="275653"/>
                  </a:lnTo>
                  <a:lnTo>
                    <a:pt x="845134" y="183984"/>
                  </a:lnTo>
                  <a:lnTo>
                    <a:pt x="849160" y="2374"/>
                  </a:lnTo>
                  <a:close/>
                </a:path>
                <a:path w="2357755" h="1796415">
                  <a:moveTo>
                    <a:pt x="1469847" y="232587"/>
                  </a:moveTo>
                  <a:lnTo>
                    <a:pt x="1365173" y="182499"/>
                  </a:lnTo>
                  <a:lnTo>
                    <a:pt x="1169860" y="590651"/>
                  </a:lnTo>
                  <a:lnTo>
                    <a:pt x="912761" y="467639"/>
                  </a:lnTo>
                  <a:lnTo>
                    <a:pt x="868057" y="561060"/>
                  </a:lnTo>
                  <a:lnTo>
                    <a:pt x="1229842" y="734174"/>
                  </a:lnTo>
                  <a:lnTo>
                    <a:pt x="1469847" y="232587"/>
                  </a:lnTo>
                  <a:close/>
                </a:path>
                <a:path w="2357755" h="1796415">
                  <a:moveTo>
                    <a:pt x="1971395" y="783094"/>
                  </a:moveTo>
                  <a:lnTo>
                    <a:pt x="1965337" y="738314"/>
                  </a:lnTo>
                  <a:lnTo>
                    <a:pt x="1950808" y="694245"/>
                  </a:lnTo>
                  <a:lnTo>
                    <a:pt x="1927783" y="650913"/>
                  </a:lnTo>
                  <a:lnTo>
                    <a:pt x="1896275" y="608291"/>
                  </a:lnTo>
                  <a:lnTo>
                    <a:pt x="1859470" y="570166"/>
                  </a:lnTo>
                  <a:lnTo>
                    <a:pt x="1850644" y="563397"/>
                  </a:lnTo>
                  <a:lnTo>
                    <a:pt x="1850644" y="775639"/>
                  </a:lnTo>
                  <a:lnTo>
                    <a:pt x="1847088" y="809205"/>
                  </a:lnTo>
                  <a:lnTo>
                    <a:pt x="1818817" y="874318"/>
                  </a:lnTo>
                  <a:lnTo>
                    <a:pt x="1795106" y="904671"/>
                  </a:lnTo>
                  <a:lnTo>
                    <a:pt x="1764995" y="933577"/>
                  </a:lnTo>
                  <a:lnTo>
                    <a:pt x="1731505" y="958469"/>
                  </a:lnTo>
                  <a:lnTo>
                    <a:pt x="1697647" y="976820"/>
                  </a:lnTo>
                  <a:lnTo>
                    <a:pt x="1628736" y="993914"/>
                  </a:lnTo>
                  <a:lnTo>
                    <a:pt x="1595043" y="991870"/>
                  </a:lnTo>
                  <a:lnTo>
                    <a:pt x="1534490" y="963460"/>
                  </a:lnTo>
                  <a:lnTo>
                    <a:pt x="1485836" y="905979"/>
                  </a:lnTo>
                  <a:lnTo>
                    <a:pt x="1467561" y="841527"/>
                  </a:lnTo>
                  <a:lnTo>
                    <a:pt x="1471079" y="808177"/>
                  </a:lnTo>
                  <a:lnTo>
                    <a:pt x="1499450" y="743369"/>
                  </a:lnTo>
                  <a:lnTo>
                    <a:pt x="1523365" y="712952"/>
                  </a:lnTo>
                  <a:lnTo>
                    <a:pt x="1553743" y="683856"/>
                  </a:lnTo>
                  <a:lnTo>
                    <a:pt x="1587474" y="658710"/>
                  </a:lnTo>
                  <a:lnTo>
                    <a:pt x="1621434" y="640181"/>
                  </a:lnTo>
                  <a:lnTo>
                    <a:pt x="1690052" y="622922"/>
                  </a:lnTo>
                  <a:lnTo>
                    <a:pt x="1723517" y="624992"/>
                  </a:lnTo>
                  <a:lnTo>
                    <a:pt x="1784045" y="653694"/>
                  </a:lnTo>
                  <a:lnTo>
                    <a:pt x="1832660" y="711212"/>
                  </a:lnTo>
                  <a:lnTo>
                    <a:pt x="1850644" y="775639"/>
                  </a:lnTo>
                  <a:lnTo>
                    <a:pt x="1850644" y="563397"/>
                  </a:lnTo>
                  <a:lnTo>
                    <a:pt x="1820545" y="540283"/>
                  </a:lnTo>
                  <a:lnTo>
                    <a:pt x="1779511" y="518642"/>
                  </a:lnTo>
                  <a:lnTo>
                    <a:pt x="1736344" y="505256"/>
                  </a:lnTo>
                  <a:lnTo>
                    <a:pt x="1691068" y="500126"/>
                  </a:lnTo>
                  <a:lnTo>
                    <a:pt x="1645196" y="502742"/>
                  </a:lnTo>
                  <a:lnTo>
                    <a:pt x="1600238" y="512635"/>
                  </a:lnTo>
                  <a:lnTo>
                    <a:pt x="1556194" y="529780"/>
                  </a:lnTo>
                  <a:lnTo>
                    <a:pt x="1513078" y="554202"/>
                  </a:lnTo>
                  <a:lnTo>
                    <a:pt x="1470863" y="585889"/>
                  </a:lnTo>
                  <a:lnTo>
                    <a:pt x="1432623" y="622249"/>
                  </a:lnTo>
                  <a:lnTo>
                    <a:pt x="1401394" y="660730"/>
                  </a:lnTo>
                  <a:lnTo>
                    <a:pt x="1377175" y="701319"/>
                  </a:lnTo>
                  <a:lnTo>
                    <a:pt x="1359979" y="744016"/>
                  </a:lnTo>
                  <a:lnTo>
                    <a:pt x="1349781" y="788822"/>
                  </a:lnTo>
                  <a:lnTo>
                    <a:pt x="1347343" y="834326"/>
                  </a:lnTo>
                  <a:lnTo>
                    <a:pt x="1353400" y="879119"/>
                  </a:lnTo>
                  <a:lnTo>
                    <a:pt x="1367929" y="923175"/>
                  </a:lnTo>
                  <a:lnTo>
                    <a:pt x="1390954" y="966520"/>
                  </a:lnTo>
                  <a:lnTo>
                    <a:pt x="1422463" y="1009129"/>
                  </a:lnTo>
                  <a:lnTo>
                    <a:pt x="1459268" y="1047267"/>
                  </a:lnTo>
                  <a:lnTo>
                    <a:pt x="1498193" y="1077150"/>
                  </a:lnTo>
                  <a:lnTo>
                    <a:pt x="1539240" y="1098778"/>
                  </a:lnTo>
                  <a:lnTo>
                    <a:pt x="1582407" y="1112177"/>
                  </a:lnTo>
                  <a:lnTo>
                    <a:pt x="1627682" y="1117307"/>
                  </a:lnTo>
                  <a:lnTo>
                    <a:pt x="1673555" y="1114679"/>
                  </a:lnTo>
                  <a:lnTo>
                    <a:pt x="1718500" y="1104785"/>
                  </a:lnTo>
                  <a:lnTo>
                    <a:pt x="1762544" y="1087640"/>
                  </a:lnTo>
                  <a:lnTo>
                    <a:pt x="1805660" y="1063218"/>
                  </a:lnTo>
                  <a:lnTo>
                    <a:pt x="1847862" y="1031532"/>
                  </a:lnTo>
                  <a:lnTo>
                    <a:pt x="1886115" y="995159"/>
                  </a:lnTo>
                  <a:lnTo>
                    <a:pt x="1887118" y="993914"/>
                  </a:lnTo>
                  <a:lnTo>
                    <a:pt x="1917344" y="956678"/>
                  </a:lnTo>
                  <a:lnTo>
                    <a:pt x="1941563" y="916089"/>
                  </a:lnTo>
                  <a:lnTo>
                    <a:pt x="1958759" y="873391"/>
                  </a:lnTo>
                  <a:lnTo>
                    <a:pt x="1968957" y="828598"/>
                  </a:lnTo>
                  <a:lnTo>
                    <a:pt x="1971395" y="783094"/>
                  </a:lnTo>
                  <a:close/>
                </a:path>
                <a:path w="2357755" h="1796415">
                  <a:moveTo>
                    <a:pt x="2357196" y="1622094"/>
                  </a:moveTo>
                  <a:lnTo>
                    <a:pt x="2320912" y="1493202"/>
                  </a:lnTo>
                  <a:lnTo>
                    <a:pt x="1818373" y="1634756"/>
                  </a:lnTo>
                  <a:lnTo>
                    <a:pt x="1743329" y="1368361"/>
                  </a:lnTo>
                  <a:lnTo>
                    <a:pt x="2245868" y="1226807"/>
                  </a:lnTo>
                  <a:lnTo>
                    <a:pt x="2209558" y="1097940"/>
                  </a:lnTo>
                  <a:lnTo>
                    <a:pt x="1591995" y="1271892"/>
                  </a:lnTo>
                  <a:lnTo>
                    <a:pt x="1739646" y="1796034"/>
                  </a:lnTo>
                  <a:lnTo>
                    <a:pt x="2357196" y="1622094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910599" y="7558522"/>
              <a:ext cx="176266" cy="15213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543121" y="6934836"/>
              <a:ext cx="482806" cy="45483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346819" y="6840246"/>
              <a:ext cx="166078" cy="19021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078142" y="6867348"/>
              <a:ext cx="202957" cy="216192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16699963" y="1974631"/>
            <a:ext cx="3404235" cy="2672080"/>
            <a:chOff x="16699963" y="1974631"/>
            <a:chExt cx="3404235" cy="2672080"/>
          </a:xfrm>
        </p:grpSpPr>
        <p:sp>
          <p:nvSpPr>
            <p:cNvPr id="43" name="object 43"/>
            <p:cNvSpPr/>
            <p:nvPr/>
          </p:nvSpPr>
          <p:spPr>
            <a:xfrm>
              <a:off x="16699963" y="1974631"/>
              <a:ext cx="3404235" cy="2672080"/>
            </a:xfrm>
            <a:custGeom>
              <a:avLst/>
              <a:gdLst/>
              <a:ahLst/>
              <a:cxnLst/>
              <a:rect l="l" t="t" r="r" b="b"/>
              <a:pathLst>
                <a:path w="3404234" h="2672079">
                  <a:moveTo>
                    <a:pt x="3404135" y="0"/>
                  </a:moveTo>
                  <a:lnTo>
                    <a:pt x="3351142" y="508"/>
                  </a:lnTo>
                  <a:lnTo>
                    <a:pt x="3291094" y="2243"/>
                  </a:lnTo>
                  <a:lnTo>
                    <a:pt x="3231878" y="5097"/>
                  </a:lnTo>
                  <a:lnTo>
                    <a:pt x="3173483" y="9041"/>
                  </a:lnTo>
                  <a:lnTo>
                    <a:pt x="3115898" y="14044"/>
                  </a:lnTo>
                  <a:lnTo>
                    <a:pt x="3059111" y="20077"/>
                  </a:lnTo>
                  <a:lnTo>
                    <a:pt x="3003114" y="27109"/>
                  </a:lnTo>
                  <a:lnTo>
                    <a:pt x="2947893" y="35111"/>
                  </a:lnTo>
                  <a:lnTo>
                    <a:pt x="2893439" y="44052"/>
                  </a:lnTo>
                  <a:lnTo>
                    <a:pt x="2839741" y="53903"/>
                  </a:lnTo>
                  <a:lnTo>
                    <a:pt x="2786787" y="64634"/>
                  </a:lnTo>
                  <a:lnTo>
                    <a:pt x="2734568" y="76214"/>
                  </a:lnTo>
                  <a:lnTo>
                    <a:pt x="2683072" y="88614"/>
                  </a:lnTo>
                  <a:lnTo>
                    <a:pt x="2632288" y="101803"/>
                  </a:lnTo>
                  <a:lnTo>
                    <a:pt x="2582206" y="115751"/>
                  </a:lnTo>
                  <a:lnTo>
                    <a:pt x="2532814" y="130429"/>
                  </a:lnTo>
                  <a:lnTo>
                    <a:pt x="2484102" y="145806"/>
                  </a:lnTo>
                  <a:lnTo>
                    <a:pt x="2436059" y="161853"/>
                  </a:lnTo>
                  <a:lnTo>
                    <a:pt x="2388675" y="178540"/>
                  </a:lnTo>
                  <a:lnTo>
                    <a:pt x="2341937" y="195835"/>
                  </a:lnTo>
                  <a:lnTo>
                    <a:pt x="2295837" y="213711"/>
                  </a:lnTo>
                  <a:lnTo>
                    <a:pt x="2250362" y="232135"/>
                  </a:lnTo>
                  <a:lnTo>
                    <a:pt x="2205501" y="251079"/>
                  </a:lnTo>
                  <a:lnTo>
                    <a:pt x="2161245" y="270512"/>
                  </a:lnTo>
                  <a:lnTo>
                    <a:pt x="2117582" y="290405"/>
                  </a:lnTo>
                  <a:lnTo>
                    <a:pt x="2074501" y="310727"/>
                  </a:lnTo>
                  <a:lnTo>
                    <a:pt x="2031991" y="331449"/>
                  </a:lnTo>
                  <a:lnTo>
                    <a:pt x="1990042" y="352539"/>
                  </a:lnTo>
                  <a:lnTo>
                    <a:pt x="1948643" y="373969"/>
                  </a:lnTo>
                  <a:lnTo>
                    <a:pt x="1907783" y="395709"/>
                  </a:lnTo>
                  <a:lnTo>
                    <a:pt x="1867451" y="417727"/>
                  </a:lnTo>
                  <a:lnTo>
                    <a:pt x="1827636" y="439995"/>
                  </a:lnTo>
                  <a:lnTo>
                    <a:pt x="1788327" y="462483"/>
                  </a:lnTo>
                  <a:lnTo>
                    <a:pt x="1749515" y="485159"/>
                  </a:lnTo>
                  <a:lnTo>
                    <a:pt x="1711186" y="507995"/>
                  </a:lnTo>
                  <a:lnTo>
                    <a:pt x="1673332" y="530960"/>
                  </a:lnTo>
                  <a:lnTo>
                    <a:pt x="1635941" y="554024"/>
                  </a:lnTo>
                  <a:lnTo>
                    <a:pt x="1599002" y="577158"/>
                  </a:lnTo>
                  <a:lnTo>
                    <a:pt x="1562504" y="600331"/>
                  </a:lnTo>
                  <a:lnTo>
                    <a:pt x="1526437" y="623512"/>
                  </a:lnTo>
                  <a:lnTo>
                    <a:pt x="1455551" y="669784"/>
                  </a:lnTo>
                  <a:lnTo>
                    <a:pt x="1352181" y="738510"/>
                  </a:lnTo>
                  <a:lnTo>
                    <a:pt x="1190225" y="847144"/>
                  </a:lnTo>
                  <a:lnTo>
                    <a:pt x="1143782" y="878031"/>
                  </a:lnTo>
                  <a:lnTo>
                    <a:pt x="1097916" y="908229"/>
                  </a:lnTo>
                  <a:lnTo>
                    <a:pt x="1052560" y="937681"/>
                  </a:lnTo>
                  <a:lnTo>
                    <a:pt x="1007647" y="966333"/>
                  </a:lnTo>
                  <a:lnTo>
                    <a:pt x="963110" y="994128"/>
                  </a:lnTo>
                  <a:lnTo>
                    <a:pt x="918882" y="1021012"/>
                  </a:lnTo>
                  <a:lnTo>
                    <a:pt x="874897" y="1046928"/>
                  </a:lnTo>
                  <a:lnTo>
                    <a:pt x="831085" y="1071822"/>
                  </a:lnTo>
                  <a:lnTo>
                    <a:pt x="787382" y="1095637"/>
                  </a:lnTo>
                  <a:lnTo>
                    <a:pt x="743720" y="1118318"/>
                  </a:lnTo>
                  <a:lnTo>
                    <a:pt x="700031" y="1139809"/>
                  </a:lnTo>
                  <a:lnTo>
                    <a:pt x="656248" y="1160056"/>
                  </a:lnTo>
                  <a:lnTo>
                    <a:pt x="612305" y="1179001"/>
                  </a:lnTo>
                  <a:lnTo>
                    <a:pt x="568134" y="1196591"/>
                  </a:lnTo>
                  <a:lnTo>
                    <a:pt x="523669" y="1212769"/>
                  </a:lnTo>
                  <a:lnTo>
                    <a:pt x="478841" y="1227480"/>
                  </a:lnTo>
                  <a:lnTo>
                    <a:pt x="433585" y="1240669"/>
                  </a:lnTo>
                  <a:lnTo>
                    <a:pt x="387833" y="1252279"/>
                  </a:lnTo>
                  <a:lnTo>
                    <a:pt x="341518" y="1262255"/>
                  </a:lnTo>
                  <a:lnTo>
                    <a:pt x="294572" y="1270542"/>
                  </a:lnTo>
                  <a:lnTo>
                    <a:pt x="246930" y="1277084"/>
                  </a:lnTo>
                  <a:lnTo>
                    <a:pt x="198523" y="1281826"/>
                  </a:lnTo>
                  <a:lnTo>
                    <a:pt x="149285" y="1284711"/>
                  </a:lnTo>
                  <a:lnTo>
                    <a:pt x="98311" y="1285686"/>
                  </a:lnTo>
                  <a:lnTo>
                    <a:pt x="83627" y="1285344"/>
                  </a:lnTo>
                  <a:lnTo>
                    <a:pt x="68134" y="1284398"/>
                  </a:lnTo>
                  <a:lnTo>
                    <a:pt x="0" y="2668680"/>
                  </a:lnTo>
                  <a:lnTo>
                    <a:pt x="24837" y="2669919"/>
                  </a:lnTo>
                  <a:lnTo>
                    <a:pt x="49354" y="2670798"/>
                  </a:lnTo>
                  <a:lnTo>
                    <a:pt x="73549" y="2671328"/>
                  </a:lnTo>
                  <a:lnTo>
                    <a:pt x="99190" y="2671518"/>
                  </a:lnTo>
                  <a:lnTo>
                    <a:pt x="150335" y="2671045"/>
                  </a:lnTo>
                  <a:lnTo>
                    <a:pt x="201271" y="2669625"/>
                  </a:lnTo>
                  <a:lnTo>
                    <a:pt x="252009" y="2667255"/>
                  </a:lnTo>
                  <a:lnTo>
                    <a:pt x="302558" y="2663933"/>
                  </a:lnTo>
                  <a:lnTo>
                    <a:pt x="352929" y="2659657"/>
                  </a:lnTo>
                  <a:lnTo>
                    <a:pt x="403134" y="2654424"/>
                  </a:lnTo>
                  <a:lnTo>
                    <a:pt x="453181" y="2648232"/>
                  </a:lnTo>
                  <a:lnTo>
                    <a:pt x="503082" y="2641079"/>
                  </a:lnTo>
                  <a:lnTo>
                    <a:pt x="552848" y="2632962"/>
                  </a:lnTo>
                  <a:lnTo>
                    <a:pt x="602488" y="2623879"/>
                  </a:lnTo>
                  <a:lnTo>
                    <a:pt x="652013" y="2613828"/>
                  </a:lnTo>
                  <a:lnTo>
                    <a:pt x="701433" y="2602806"/>
                  </a:lnTo>
                  <a:lnTo>
                    <a:pt x="750760" y="2590811"/>
                  </a:lnTo>
                  <a:lnTo>
                    <a:pt x="800004" y="2577841"/>
                  </a:lnTo>
                  <a:lnTo>
                    <a:pt x="849174" y="2563893"/>
                  </a:lnTo>
                  <a:lnTo>
                    <a:pt x="898282" y="2548965"/>
                  </a:lnTo>
                  <a:lnTo>
                    <a:pt x="947338" y="2533055"/>
                  </a:lnTo>
                  <a:lnTo>
                    <a:pt x="996352" y="2516160"/>
                  </a:lnTo>
                  <a:lnTo>
                    <a:pt x="1045335" y="2498278"/>
                  </a:lnTo>
                  <a:lnTo>
                    <a:pt x="1094297" y="2479407"/>
                  </a:lnTo>
                  <a:lnTo>
                    <a:pt x="1143250" y="2459544"/>
                  </a:lnTo>
                  <a:lnTo>
                    <a:pt x="1192202" y="2438688"/>
                  </a:lnTo>
                  <a:lnTo>
                    <a:pt x="1241166" y="2416834"/>
                  </a:lnTo>
                  <a:lnTo>
                    <a:pt x="1289011" y="2394541"/>
                  </a:lnTo>
                  <a:lnTo>
                    <a:pt x="1336135" y="2371697"/>
                  </a:lnTo>
                  <a:lnTo>
                    <a:pt x="1382568" y="2348337"/>
                  </a:lnTo>
                  <a:lnTo>
                    <a:pt x="1428345" y="2324497"/>
                  </a:lnTo>
                  <a:lnTo>
                    <a:pt x="1473497" y="2300214"/>
                  </a:lnTo>
                  <a:lnTo>
                    <a:pt x="1518055" y="2275524"/>
                  </a:lnTo>
                  <a:lnTo>
                    <a:pt x="1562053" y="2250462"/>
                  </a:lnTo>
                  <a:lnTo>
                    <a:pt x="1605522" y="2225064"/>
                  </a:lnTo>
                  <a:lnTo>
                    <a:pt x="1648494" y="2199366"/>
                  </a:lnTo>
                  <a:lnTo>
                    <a:pt x="1691003" y="2173405"/>
                  </a:lnTo>
                  <a:lnTo>
                    <a:pt x="1733079" y="2147215"/>
                  </a:lnTo>
                  <a:lnTo>
                    <a:pt x="1774756" y="2120834"/>
                  </a:lnTo>
                  <a:lnTo>
                    <a:pt x="1816065" y="2094297"/>
                  </a:lnTo>
                  <a:lnTo>
                    <a:pt x="1857038" y="2067640"/>
                  </a:lnTo>
                  <a:lnTo>
                    <a:pt x="1938107" y="2014109"/>
                  </a:lnTo>
                  <a:lnTo>
                    <a:pt x="2147905" y="1873512"/>
                  </a:lnTo>
                  <a:lnTo>
                    <a:pt x="2235754" y="1815235"/>
                  </a:lnTo>
                  <a:lnTo>
                    <a:pt x="2279061" y="1786954"/>
                  </a:lnTo>
                  <a:lnTo>
                    <a:pt x="2322035" y="1759297"/>
                  </a:lnTo>
                  <a:lnTo>
                    <a:pt x="2364739" y="1732304"/>
                  </a:lnTo>
                  <a:lnTo>
                    <a:pt x="2407234" y="1706015"/>
                  </a:lnTo>
                  <a:lnTo>
                    <a:pt x="2449579" y="1680470"/>
                  </a:lnTo>
                  <a:lnTo>
                    <a:pt x="2491836" y="1655706"/>
                  </a:lnTo>
                  <a:lnTo>
                    <a:pt x="2534066" y="1631766"/>
                  </a:lnTo>
                  <a:lnTo>
                    <a:pt x="2576328" y="1608687"/>
                  </a:lnTo>
                  <a:lnTo>
                    <a:pt x="2618685" y="1586509"/>
                  </a:lnTo>
                  <a:lnTo>
                    <a:pt x="2661197" y="1565273"/>
                  </a:lnTo>
                  <a:lnTo>
                    <a:pt x="2703925" y="1545017"/>
                  </a:lnTo>
                  <a:lnTo>
                    <a:pt x="2746929" y="1525781"/>
                  </a:lnTo>
                  <a:lnTo>
                    <a:pt x="2790271" y="1507605"/>
                  </a:lnTo>
                  <a:lnTo>
                    <a:pt x="2834010" y="1490528"/>
                  </a:lnTo>
                  <a:lnTo>
                    <a:pt x="2878209" y="1474589"/>
                  </a:lnTo>
                  <a:lnTo>
                    <a:pt x="2922927" y="1459830"/>
                  </a:lnTo>
                  <a:lnTo>
                    <a:pt x="2968225" y="1446288"/>
                  </a:lnTo>
                  <a:lnTo>
                    <a:pt x="3014165" y="1434003"/>
                  </a:lnTo>
                  <a:lnTo>
                    <a:pt x="3060807" y="1423016"/>
                  </a:lnTo>
                  <a:lnTo>
                    <a:pt x="3108211" y="1413365"/>
                  </a:lnTo>
                  <a:lnTo>
                    <a:pt x="3156440" y="1405091"/>
                  </a:lnTo>
                  <a:lnTo>
                    <a:pt x="3205552" y="1398232"/>
                  </a:lnTo>
                  <a:lnTo>
                    <a:pt x="3255610" y="1392828"/>
                  </a:lnTo>
                  <a:lnTo>
                    <a:pt x="3306674" y="1388920"/>
                  </a:lnTo>
                  <a:lnTo>
                    <a:pt x="3358805" y="1386546"/>
                  </a:lnTo>
                  <a:lnTo>
                    <a:pt x="3404135" y="1385864"/>
                  </a:lnTo>
                  <a:lnTo>
                    <a:pt x="340413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7424401" y="2631712"/>
              <a:ext cx="1964689" cy="1344930"/>
            </a:xfrm>
            <a:custGeom>
              <a:avLst/>
              <a:gdLst/>
              <a:ahLst/>
              <a:cxnLst/>
              <a:rect l="l" t="t" r="r" b="b"/>
              <a:pathLst>
                <a:path w="1964690" h="1344929">
                  <a:moveTo>
                    <a:pt x="322986" y="1234795"/>
                  </a:moveTo>
                  <a:lnTo>
                    <a:pt x="320941" y="1190853"/>
                  </a:lnTo>
                  <a:lnTo>
                    <a:pt x="307505" y="1141463"/>
                  </a:lnTo>
                  <a:lnTo>
                    <a:pt x="283235" y="1087005"/>
                  </a:lnTo>
                  <a:lnTo>
                    <a:pt x="279133" y="1080135"/>
                  </a:lnTo>
                  <a:lnTo>
                    <a:pt x="279133" y="1231569"/>
                  </a:lnTo>
                  <a:lnTo>
                    <a:pt x="267195" y="1267256"/>
                  </a:lnTo>
                  <a:lnTo>
                    <a:pt x="235991" y="1293812"/>
                  </a:lnTo>
                  <a:lnTo>
                    <a:pt x="196303" y="1304010"/>
                  </a:lnTo>
                  <a:lnTo>
                    <a:pt x="160261" y="1293202"/>
                  </a:lnTo>
                  <a:lnTo>
                    <a:pt x="127812" y="1263904"/>
                  </a:lnTo>
                  <a:lnTo>
                    <a:pt x="98894" y="1218653"/>
                  </a:lnTo>
                  <a:lnTo>
                    <a:pt x="69418" y="1161796"/>
                  </a:lnTo>
                  <a:lnTo>
                    <a:pt x="49098" y="1112088"/>
                  </a:lnTo>
                  <a:lnTo>
                    <a:pt x="43853" y="1068679"/>
                  </a:lnTo>
                  <a:lnTo>
                    <a:pt x="55791" y="1032992"/>
                  </a:lnTo>
                  <a:lnTo>
                    <a:pt x="86995" y="1006436"/>
                  </a:lnTo>
                  <a:lnTo>
                    <a:pt x="126682" y="996238"/>
                  </a:lnTo>
                  <a:lnTo>
                    <a:pt x="162725" y="1007046"/>
                  </a:lnTo>
                  <a:lnTo>
                    <a:pt x="195173" y="1036345"/>
                  </a:lnTo>
                  <a:lnTo>
                    <a:pt x="224091" y="1081595"/>
                  </a:lnTo>
                  <a:lnTo>
                    <a:pt x="253580" y="1138466"/>
                  </a:lnTo>
                  <a:lnTo>
                    <a:pt x="273900" y="1188173"/>
                  </a:lnTo>
                  <a:lnTo>
                    <a:pt x="279133" y="1231569"/>
                  </a:lnTo>
                  <a:lnTo>
                    <a:pt x="279133" y="1080135"/>
                  </a:lnTo>
                  <a:lnTo>
                    <a:pt x="252704" y="1035786"/>
                  </a:lnTo>
                  <a:lnTo>
                    <a:pt x="220091" y="996340"/>
                  </a:lnTo>
                  <a:lnTo>
                    <a:pt x="219951" y="996238"/>
                  </a:lnTo>
                  <a:lnTo>
                    <a:pt x="185356" y="969365"/>
                  </a:lnTo>
                  <a:lnTo>
                    <a:pt x="148475" y="955522"/>
                  </a:lnTo>
                  <a:lnTo>
                    <a:pt x="109397" y="955509"/>
                  </a:lnTo>
                  <a:lnTo>
                    <a:pt x="68110" y="970013"/>
                  </a:lnTo>
                  <a:lnTo>
                    <a:pt x="32461" y="995400"/>
                  </a:lnTo>
                  <a:lnTo>
                    <a:pt x="9956" y="1027341"/>
                  </a:lnTo>
                  <a:lnTo>
                    <a:pt x="0" y="1065453"/>
                  </a:lnTo>
                  <a:lnTo>
                    <a:pt x="2044" y="1109395"/>
                  </a:lnTo>
                  <a:lnTo>
                    <a:pt x="15481" y="1158786"/>
                  </a:lnTo>
                  <a:lnTo>
                    <a:pt x="39763" y="1213243"/>
                  </a:lnTo>
                  <a:lnTo>
                    <a:pt x="70281" y="1264462"/>
                  </a:lnTo>
                  <a:lnTo>
                    <a:pt x="102895" y="1303909"/>
                  </a:lnTo>
                  <a:lnTo>
                    <a:pt x="137629" y="1330883"/>
                  </a:lnTo>
                  <a:lnTo>
                    <a:pt x="174510" y="1344726"/>
                  </a:lnTo>
                  <a:lnTo>
                    <a:pt x="213626" y="1344726"/>
                  </a:lnTo>
                  <a:lnTo>
                    <a:pt x="254889" y="1330236"/>
                  </a:lnTo>
                  <a:lnTo>
                    <a:pt x="290525" y="1304848"/>
                  </a:lnTo>
                  <a:lnTo>
                    <a:pt x="291122" y="1304010"/>
                  </a:lnTo>
                  <a:lnTo>
                    <a:pt x="313042" y="1272908"/>
                  </a:lnTo>
                  <a:lnTo>
                    <a:pt x="322986" y="1234795"/>
                  </a:lnTo>
                  <a:close/>
                </a:path>
                <a:path w="1964690" h="1344929">
                  <a:moveTo>
                    <a:pt x="605523" y="1115936"/>
                  </a:moveTo>
                  <a:lnTo>
                    <a:pt x="416077" y="820102"/>
                  </a:lnTo>
                  <a:lnTo>
                    <a:pt x="526364" y="749490"/>
                  </a:lnTo>
                  <a:lnTo>
                    <a:pt x="504240" y="714933"/>
                  </a:lnTo>
                  <a:lnTo>
                    <a:pt x="243916" y="881646"/>
                  </a:lnTo>
                  <a:lnTo>
                    <a:pt x="266039" y="916190"/>
                  </a:lnTo>
                  <a:lnTo>
                    <a:pt x="376326" y="845578"/>
                  </a:lnTo>
                  <a:lnTo>
                    <a:pt x="565759" y="1141399"/>
                  </a:lnTo>
                  <a:lnTo>
                    <a:pt x="605523" y="1115936"/>
                  </a:lnTo>
                  <a:close/>
                </a:path>
                <a:path w="1964690" h="1344929">
                  <a:moveTo>
                    <a:pt x="961694" y="839482"/>
                  </a:moveTo>
                  <a:lnTo>
                    <a:pt x="960069" y="797394"/>
                  </a:lnTo>
                  <a:lnTo>
                    <a:pt x="941933" y="756043"/>
                  </a:lnTo>
                  <a:lnTo>
                    <a:pt x="934859" y="748423"/>
                  </a:lnTo>
                  <a:lnTo>
                    <a:pt x="917854" y="730084"/>
                  </a:lnTo>
                  <a:lnTo>
                    <a:pt x="917854" y="818565"/>
                  </a:lnTo>
                  <a:lnTo>
                    <a:pt x="916749" y="841717"/>
                  </a:lnTo>
                  <a:lnTo>
                    <a:pt x="904735" y="863168"/>
                  </a:lnTo>
                  <a:lnTo>
                    <a:pt x="882586" y="882472"/>
                  </a:lnTo>
                  <a:lnTo>
                    <a:pt x="808850" y="931938"/>
                  </a:lnTo>
                  <a:lnTo>
                    <a:pt x="729627" y="813854"/>
                  </a:lnTo>
                  <a:lnTo>
                    <a:pt x="777646" y="781659"/>
                  </a:lnTo>
                  <a:lnTo>
                    <a:pt x="803389" y="764387"/>
                  </a:lnTo>
                  <a:lnTo>
                    <a:pt x="829691" y="751293"/>
                  </a:lnTo>
                  <a:lnTo>
                    <a:pt x="854176" y="748423"/>
                  </a:lnTo>
                  <a:lnTo>
                    <a:pt x="876020" y="756208"/>
                  </a:lnTo>
                  <a:lnTo>
                    <a:pt x="894448" y="775042"/>
                  </a:lnTo>
                  <a:lnTo>
                    <a:pt x="907275" y="794181"/>
                  </a:lnTo>
                  <a:lnTo>
                    <a:pt x="917854" y="818565"/>
                  </a:lnTo>
                  <a:lnTo>
                    <a:pt x="917854" y="730084"/>
                  </a:lnTo>
                  <a:lnTo>
                    <a:pt x="917168" y="729335"/>
                  </a:lnTo>
                  <a:lnTo>
                    <a:pt x="901357" y="721766"/>
                  </a:lnTo>
                  <a:lnTo>
                    <a:pt x="889139" y="715924"/>
                  </a:lnTo>
                  <a:lnTo>
                    <a:pt x="858913" y="714006"/>
                  </a:lnTo>
                  <a:lnTo>
                    <a:pt x="827582" y="721766"/>
                  </a:lnTo>
                  <a:lnTo>
                    <a:pt x="826643" y="720369"/>
                  </a:lnTo>
                  <a:lnTo>
                    <a:pt x="840867" y="697153"/>
                  </a:lnTo>
                  <a:lnTo>
                    <a:pt x="847191" y="671804"/>
                  </a:lnTo>
                  <a:lnTo>
                    <a:pt x="844219" y="644715"/>
                  </a:lnTo>
                  <a:lnTo>
                    <a:pt x="830554" y="616229"/>
                  </a:lnTo>
                  <a:lnTo>
                    <a:pt x="828903" y="614514"/>
                  </a:lnTo>
                  <a:lnTo>
                    <a:pt x="807694" y="592569"/>
                  </a:lnTo>
                  <a:lnTo>
                    <a:pt x="807694" y="678827"/>
                  </a:lnTo>
                  <a:lnTo>
                    <a:pt x="806513" y="699693"/>
                  </a:lnTo>
                  <a:lnTo>
                    <a:pt x="795439" y="719061"/>
                  </a:lnTo>
                  <a:lnTo>
                    <a:pt x="775246" y="736561"/>
                  </a:lnTo>
                  <a:lnTo>
                    <a:pt x="708037" y="781659"/>
                  </a:lnTo>
                  <a:lnTo>
                    <a:pt x="636028" y="674306"/>
                  </a:lnTo>
                  <a:lnTo>
                    <a:pt x="703249" y="629221"/>
                  </a:lnTo>
                  <a:lnTo>
                    <a:pt x="727151" y="617245"/>
                  </a:lnTo>
                  <a:lnTo>
                    <a:pt x="749376" y="614514"/>
                  </a:lnTo>
                  <a:lnTo>
                    <a:pt x="769239" y="621487"/>
                  </a:lnTo>
                  <a:lnTo>
                    <a:pt x="786041" y="638657"/>
                  </a:lnTo>
                  <a:lnTo>
                    <a:pt x="798245" y="656856"/>
                  </a:lnTo>
                  <a:lnTo>
                    <a:pt x="807694" y="678827"/>
                  </a:lnTo>
                  <a:lnTo>
                    <a:pt x="807694" y="592569"/>
                  </a:lnTo>
                  <a:lnTo>
                    <a:pt x="801154" y="585787"/>
                  </a:lnTo>
                  <a:lnTo>
                    <a:pt x="765606" y="571233"/>
                  </a:lnTo>
                  <a:lnTo>
                    <a:pt x="726033" y="573189"/>
                  </a:lnTo>
                  <a:lnTo>
                    <a:pt x="684580" y="592328"/>
                  </a:lnTo>
                  <a:lnTo>
                    <a:pt x="573976" y="666521"/>
                  </a:lnTo>
                  <a:lnTo>
                    <a:pt x="792505" y="992314"/>
                  </a:lnTo>
                  <a:lnTo>
                    <a:pt x="882510" y="931938"/>
                  </a:lnTo>
                  <a:lnTo>
                    <a:pt x="917117" y="908723"/>
                  </a:lnTo>
                  <a:lnTo>
                    <a:pt x="947229" y="878014"/>
                  </a:lnTo>
                  <a:lnTo>
                    <a:pt x="961694" y="839482"/>
                  </a:lnTo>
                  <a:close/>
                </a:path>
                <a:path w="1964690" h="1344929">
                  <a:moveTo>
                    <a:pt x="1299946" y="663829"/>
                  </a:moveTo>
                  <a:lnTo>
                    <a:pt x="1278407" y="628891"/>
                  </a:lnTo>
                  <a:lnTo>
                    <a:pt x="1112888" y="730999"/>
                  </a:lnTo>
                  <a:lnTo>
                    <a:pt x="1040866" y="614273"/>
                  </a:lnTo>
                  <a:lnTo>
                    <a:pt x="1200658" y="515708"/>
                  </a:lnTo>
                  <a:lnTo>
                    <a:pt x="1179106" y="480796"/>
                  </a:lnTo>
                  <a:lnTo>
                    <a:pt x="1019340" y="579361"/>
                  </a:lnTo>
                  <a:lnTo>
                    <a:pt x="949998" y="466940"/>
                  </a:lnTo>
                  <a:lnTo>
                    <a:pt x="1115504" y="364832"/>
                  </a:lnTo>
                  <a:lnTo>
                    <a:pt x="1093952" y="329920"/>
                  </a:lnTo>
                  <a:lnTo>
                    <a:pt x="888263" y="456819"/>
                  </a:lnTo>
                  <a:lnTo>
                    <a:pt x="1094244" y="790714"/>
                  </a:lnTo>
                  <a:lnTo>
                    <a:pt x="1299946" y="663829"/>
                  </a:lnTo>
                  <a:close/>
                </a:path>
                <a:path w="1964690" h="1344929">
                  <a:moveTo>
                    <a:pt x="1526781" y="543610"/>
                  </a:moveTo>
                  <a:lnTo>
                    <a:pt x="1370101" y="229209"/>
                  </a:lnTo>
                  <a:lnTo>
                    <a:pt x="1487297" y="170789"/>
                  </a:lnTo>
                  <a:lnTo>
                    <a:pt x="1468996" y="134086"/>
                  </a:lnTo>
                  <a:lnTo>
                    <a:pt x="1192326" y="271957"/>
                  </a:lnTo>
                  <a:lnTo>
                    <a:pt x="1210627" y="308686"/>
                  </a:lnTo>
                  <a:lnTo>
                    <a:pt x="1327848" y="250266"/>
                  </a:lnTo>
                  <a:lnTo>
                    <a:pt x="1484541" y="564667"/>
                  </a:lnTo>
                  <a:lnTo>
                    <a:pt x="1526781" y="543610"/>
                  </a:lnTo>
                  <a:close/>
                </a:path>
                <a:path w="1964690" h="1344929">
                  <a:moveTo>
                    <a:pt x="1852295" y="338353"/>
                  </a:moveTo>
                  <a:lnTo>
                    <a:pt x="1842871" y="288594"/>
                  </a:lnTo>
                  <a:lnTo>
                    <a:pt x="1821649" y="247269"/>
                  </a:lnTo>
                  <a:lnTo>
                    <a:pt x="1819732" y="243535"/>
                  </a:lnTo>
                  <a:lnTo>
                    <a:pt x="1806244" y="231775"/>
                  </a:lnTo>
                  <a:lnTo>
                    <a:pt x="1806244" y="345643"/>
                  </a:lnTo>
                  <a:lnTo>
                    <a:pt x="1800999" y="367830"/>
                  </a:lnTo>
                  <a:lnTo>
                    <a:pt x="1786597" y="384797"/>
                  </a:lnTo>
                  <a:lnTo>
                    <a:pt x="1764030" y="396481"/>
                  </a:lnTo>
                  <a:lnTo>
                    <a:pt x="1726819" y="409270"/>
                  </a:lnTo>
                  <a:lnTo>
                    <a:pt x="1677174" y="264680"/>
                  </a:lnTo>
                  <a:lnTo>
                    <a:pt x="1714373" y="251904"/>
                  </a:lnTo>
                  <a:lnTo>
                    <a:pt x="1739353" y="247269"/>
                  </a:lnTo>
                  <a:lnTo>
                    <a:pt x="1761147" y="251802"/>
                  </a:lnTo>
                  <a:lnTo>
                    <a:pt x="1778927" y="266090"/>
                  </a:lnTo>
                  <a:lnTo>
                    <a:pt x="1791881" y="290652"/>
                  </a:lnTo>
                  <a:lnTo>
                    <a:pt x="1801368" y="318300"/>
                  </a:lnTo>
                  <a:lnTo>
                    <a:pt x="1806244" y="345643"/>
                  </a:lnTo>
                  <a:lnTo>
                    <a:pt x="1806244" y="231775"/>
                  </a:lnTo>
                  <a:lnTo>
                    <a:pt x="1799501" y="225882"/>
                  </a:lnTo>
                  <a:lnTo>
                    <a:pt x="1787702" y="215582"/>
                  </a:lnTo>
                  <a:lnTo>
                    <a:pt x="1747799" y="205257"/>
                  </a:lnTo>
                  <a:lnTo>
                    <a:pt x="1701050" y="213093"/>
                  </a:lnTo>
                  <a:lnTo>
                    <a:pt x="1663839" y="225882"/>
                  </a:lnTo>
                  <a:lnTo>
                    <a:pt x="1612722" y="77025"/>
                  </a:lnTo>
                  <a:lnTo>
                    <a:pt x="1569135" y="91998"/>
                  </a:lnTo>
                  <a:lnTo>
                    <a:pt x="1696554" y="463042"/>
                  </a:lnTo>
                  <a:lnTo>
                    <a:pt x="1777365" y="435305"/>
                  </a:lnTo>
                  <a:lnTo>
                    <a:pt x="1819071" y="412775"/>
                  </a:lnTo>
                  <a:lnTo>
                    <a:pt x="1821764" y="409270"/>
                  </a:lnTo>
                  <a:lnTo>
                    <a:pt x="1844205" y="380098"/>
                  </a:lnTo>
                  <a:lnTo>
                    <a:pt x="1852295" y="338353"/>
                  </a:lnTo>
                  <a:close/>
                </a:path>
                <a:path w="1964690" h="1344929">
                  <a:moveTo>
                    <a:pt x="1964474" y="371043"/>
                  </a:moveTo>
                  <a:lnTo>
                    <a:pt x="1837055" y="0"/>
                  </a:lnTo>
                  <a:lnTo>
                    <a:pt x="1793455" y="14960"/>
                  </a:lnTo>
                  <a:lnTo>
                    <a:pt x="1920887" y="386003"/>
                  </a:lnTo>
                  <a:lnTo>
                    <a:pt x="1964474" y="371043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/>
              <a:t>НАЗОВИТЕ ГРУППУ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2379" y="3549640"/>
            <a:ext cx="10530003" cy="5912919"/>
          </a:xfrm>
          <a:prstGeom prst="rect">
            <a:avLst/>
          </a:prstGeom>
        </p:spPr>
      </p:pic>
      <p:pic>
        <p:nvPicPr>
          <p:cNvPr id="9" name="4.A">
            <a:hlinkClick r:id="" action="ppaction://media"/>
            <a:extLst>
              <a:ext uri="{FF2B5EF4-FFF2-40B4-BE49-F238E27FC236}">
                <a16:creationId xmlns:a16="http://schemas.microsoft.com/office/drawing/2014/main" id="{E07BB879-EC2B-917E-9508-9B94FF7CD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2379" y="100822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/>
              <a:t>НАЗОВИТЕ ФИЛЬМ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6718" y="3561007"/>
            <a:ext cx="9969982" cy="6285633"/>
          </a:xfrm>
          <a:prstGeom prst="rect">
            <a:avLst/>
          </a:prstGeom>
        </p:spPr>
      </p:pic>
      <p:pic>
        <p:nvPicPr>
          <p:cNvPr id="9" name="3 мушкета">
            <a:hlinkClick r:id="" action="ppaction://media"/>
            <a:extLst>
              <a:ext uri="{FF2B5EF4-FFF2-40B4-BE49-F238E27FC236}">
                <a16:creationId xmlns:a16="http://schemas.microsoft.com/office/drawing/2014/main" id="{AE73BF84-6236-AAA1-746E-00E5BE8B4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718" y="9947658"/>
            <a:ext cx="487362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/>
              <a:t>НАЗОВИТЕ ГРУППУ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2379" y="3194613"/>
            <a:ext cx="10271938" cy="7003594"/>
          </a:xfrm>
          <a:prstGeom prst="rect">
            <a:avLst/>
          </a:prstGeom>
        </p:spPr>
      </p:pic>
      <p:pic>
        <p:nvPicPr>
          <p:cNvPr id="9" name="4.D">
            <a:hlinkClick r:id="" action="ppaction://media"/>
            <a:extLst>
              <a:ext uri="{FF2B5EF4-FFF2-40B4-BE49-F238E27FC236}">
                <a16:creationId xmlns:a16="http://schemas.microsoft.com/office/drawing/2014/main" id="{8D97CF1D-99D6-988E-87E2-3ACEA11F3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2379" y="10175982"/>
            <a:ext cx="487362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/>
              <a:t>НАЗОВИТЕ ФИЛЬМ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6718" y="3518217"/>
            <a:ext cx="11738817" cy="6421823"/>
          </a:xfrm>
          <a:prstGeom prst="rect">
            <a:avLst/>
          </a:prstGeom>
        </p:spPr>
      </p:pic>
      <p:pic>
        <p:nvPicPr>
          <p:cNvPr id="9" name="хоум алон">
            <a:hlinkClick r:id="" action="ppaction://media"/>
            <a:extLst>
              <a:ext uri="{FF2B5EF4-FFF2-40B4-BE49-F238E27FC236}">
                <a16:creationId xmlns:a16="http://schemas.microsoft.com/office/drawing/2014/main" id="{157B7A6A-BC9E-E609-EA6E-89947BD5C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719" y="10085449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7665084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15745">
              <a:lnSpc>
                <a:spcPct val="100499"/>
              </a:lnSpc>
              <a:spcBef>
                <a:spcPts val="95"/>
              </a:spcBef>
            </a:pP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ПОСЧИТАЙТЕ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СУММУ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ЧИСЕЛ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ИЗ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ПРЕДЫДУЩИХ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CBF27AB5-1C49-E8DE-32F5-0B37BF180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38733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ЭТОТ</a:t>
            </a:r>
            <a:r>
              <a:rPr sz="6150" b="1" spc="-42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6666CC"/>
                </a:solidFill>
                <a:latin typeface="Formular"/>
                <a:cs typeface="Formular"/>
              </a:rPr>
              <a:t>МАТЕМАТИЧЕСКИЙ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ТЕРМИН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ПЕРЕВОДЕ</a:t>
            </a:r>
            <a:endParaRPr sz="6150">
              <a:latin typeface="Formular"/>
              <a:cs typeface="Formular"/>
            </a:endParaRPr>
          </a:p>
          <a:p>
            <a:pPr marL="12700" marR="117792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С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ГРЕЧЕСКОГО </a:t>
            </a:r>
            <a:r>
              <a:rPr sz="6150" b="1" spc="-30" dirty="0">
                <a:solidFill>
                  <a:srgbClr val="6666CC"/>
                </a:solidFill>
                <a:latin typeface="Formular"/>
                <a:cs typeface="Formular"/>
              </a:rPr>
              <a:t>ОЗНАЧАЕТ</a:t>
            </a:r>
            <a:r>
              <a:rPr sz="6150" b="1" spc="-35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«СТРУНА».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ЧТО</a:t>
            </a:r>
            <a:r>
              <a:rPr sz="6150" b="1" spc="-3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6666CC"/>
                </a:solidFill>
                <a:latin typeface="Formular"/>
                <a:cs typeface="Formular"/>
              </a:rPr>
              <a:t>ЭТО?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6246167"/>
            <a:ext cx="358394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ПРЯМАЯ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6246167"/>
            <a:ext cx="395224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ОТРЕЗОК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8116791"/>
            <a:ext cx="171386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5" dirty="0">
                <a:solidFill>
                  <a:srgbClr val="FFFFFF"/>
                </a:solidFill>
                <a:latin typeface="Formular"/>
                <a:cs typeface="Formular"/>
              </a:rPr>
              <a:t>ЛУЧ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8116791"/>
            <a:ext cx="290449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45" dirty="0">
                <a:solidFill>
                  <a:srgbClr val="FFFFFF"/>
                </a:solidFill>
                <a:latin typeface="Formular"/>
                <a:cs typeface="Formular"/>
              </a:rPr>
              <a:t>ХОРДА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6214755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3694" y="8085379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0436" y="6170086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6439" y="6170086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0436" y="8040792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8040792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6701644" y="1934750"/>
            <a:ext cx="3402965" cy="2718435"/>
            <a:chOff x="16701644" y="1934750"/>
            <a:chExt cx="3402965" cy="2718435"/>
          </a:xfrm>
        </p:grpSpPr>
        <p:sp>
          <p:nvSpPr>
            <p:cNvPr id="15" name="object 15"/>
            <p:cNvSpPr/>
            <p:nvPr/>
          </p:nvSpPr>
          <p:spPr>
            <a:xfrm>
              <a:off x="16701644" y="1934750"/>
              <a:ext cx="3402965" cy="2718435"/>
            </a:xfrm>
            <a:custGeom>
              <a:avLst/>
              <a:gdLst/>
              <a:ahLst/>
              <a:cxnLst/>
              <a:rect l="l" t="t" r="r" b="b"/>
              <a:pathLst>
                <a:path w="3402965" h="2718435">
                  <a:moveTo>
                    <a:pt x="3402456" y="0"/>
                  </a:moveTo>
                  <a:lnTo>
                    <a:pt x="3349321" y="1534"/>
                  </a:lnTo>
                  <a:lnTo>
                    <a:pt x="3289057" y="4439"/>
                  </a:lnTo>
                  <a:lnTo>
                    <a:pt x="3229630" y="8452"/>
                  </a:lnTo>
                  <a:lnTo>
                    <a:pt x="3171026" y="13544"/>
                  </a:lnTo>
                  <a:lnTo>
                    <a:pt x="3113236" y="19684"/>
                  </a:lnTo>
                  <a:lnTo>
                    <a:pt x="3056247" y="26841"/>
                  </a:lnTo>
                  <a:lnTo>
                    <a:pt x="3000050" y="34985"/>
                  </a:lnTo>
                  <a:lnTo>
                    <a:pt x="2944633" y="44085"/>
                  </a:lnTo>
                  <a:lnTo>
                    <a:pt x="2889985" y="54110"/>
                  </a:lnTo>
                  <a:lnTo>
                    <a:pt x="2836095" y="65031"/>
                  </a:lnTo>
                  <a:lnTo>
                    <a:pt x="2782952" y="76816"/>
                  </a:lnTo>
                  <a:lnTo>
                    <a:pt x="2730545" y="89435"/>
                  </a:lnTo>
                  <a:lnTo>
                    <a:pt x="2678863" y="102858"/>
                  </a:lnTo>
                  <a:lnTo>
                    <a:pt x="2627895" y="117053"/>
                  </a:lnTo>
                  <a:lnTo>
                    <a:pt x="2577629" y="131991"/>
                  </a:lnTo>
                  <a:lnTo>
                    <a:pt x="2528056" y="147641"/>
                  </a:lnTo>
                  <a:lnTo>
                    <a:pt x="2479163" y="163972"/>
                  </a:lnTo>
                  <a:lnTo>
                    <a:pt x="2430940" y="180954"/>
                  </a:lnTo>
                  <a:lnTo>
                    <a:pt x="2383376" y="198556"/>
                  </a:lnTo>
                  <a:lnTo>
                    <a:pt x="2336460" y="216747"/>
                  </a:lnTo>
                  <a:lnTo>
                    <a:pt x="2290180" y="235498"/>
                  </a:lnTo>
                  <a:lnTo>
                    <a:pt x="2244526" y="254777"/>
                  </a:lnTo>
                  <a:lnTo>
                    <a:pt x="2199487" y="274555"/>
                  </a:lnTo>
                  <a:lnTo>
                    <a:pt x="2155051" y="294800"/>
                  </a:lnTo>
                  <a:lnTo>
                    <a:pt x="2111208" y="315481"/>
                  </a:lnTo>
                  <a:lnTo>
                    <a:pt x="2067946" y="336569"/>
                  </a:lnTo>
                  <a:lnTo>
                    <a:pt x="2025255" y="358033"/>
                  </a:lnTo>
                  <a:lnTo>
                    <a:pt x="1983124" y="379843"/>
                  </a:lnTo>
                  <a:lnTo>
                    <a:pt x="1941541" y="401967"/>
                  </a:lnTo>
                  <a:lnTo>
                    <a:pt x="1900495" y="424375"/>
                  </a:lnTo>
                  <a:lnTo>
                    <a:pt x="1859976" y="447037"/>
                  </a:lnTo>
                  <a:lnTo>
                    <a:pt x="1819972" y="469922"/>
                  </a:lnTo>
                  <a:lnTo>
                    <a:pt x="1780472" y="493000"/>
                  </a:lnTo>
                  <a:lnTo>
                    <a:pt x="1741466" y="516239"/>
                  </a:lnTo>
                  <a:lnTo>
                    <a:pt x="1702942" y="539611"/>
                  </a:lnTo>
                  <a:lnTo>
                    <a:pt x="1664889" y="563083"/>
                  </a:lnTo>
                  <a:lnTo>
                    <a:pt x="1627297" y="586625"/>
                  </a:lnTo>
                  <a:lnTo>
                    <a:pt x="1590154" y="610208"/>
                  </a:lnTo>
                  <a:lnTo>
                    <a:pt x="1553448" y="633799"/>
                  </a:lnTo>
                  <a:lnTo>
                    <a:pt x="1481309" y="680889"/>
                  </a:lnTo>
                  <a:lnTo>
                    <a:pt x="1376109" y="750829"/>
                  </a:lnTo>
                  <a:lnTo>
                    <a:pt x="1214814" y="859031"/>
                  </a:lnTo>
                  <a:lnTo>
                    <a:pt x="1169244" y="889361"/>
                  </a:lnTo>
                  <a:lnTo>
                    <a:pt x="1124225" y="919046"/>
                  </a:lnTo>
                  <a:lnTo>
                    <a:pt x="1079698" y="948036"/>
                  </a:lnTo>
                  <a:lnTo>
                    <a:pt x="1035600" y="976280"/>
                  </a:lnTo>
                  <a:lnTo>
                    <a:pt x="991871" y="1003727"/>
                  </a:lnTo>
                  <a:lnTo>
                    <a:pt x="948451" y="1030327"/>
                  </a:lnTo>
                  <a:lnTo>
                    <a:pt x="905277" y="1056030"/>
                  </a:lnTo>
                  <a:lnTo>
                    <a:pt x="862289" y="1080784"/>
                  </a:lnTo>
                  <a:lnTo>
                    <a:pt x="819427" y="1104541"/>
                  </a:lnTo>
                  <a:lnTo>
                    <a:pt x="776629" y="1127248"/>
                  </a:lnTo>
                  <a:lnTo>
                    <a:pt x="733834" y="1148857"/>
                  </a:lnTo>
                  <a:lnTo>
                    <a:pt x="690982" y="1169315"/>
                  </a:lnTo>
                  <a:lnTo>
                    <a:pt x="648010" y="1188574"/>
                  </a:lnTo>
                  <a:lnTo>
                    <a:pt x="604859" y="1206581"/>
                  </a:lnTo>
                  <a:lnTo>
                    <a:pt x="561468" y="1223288"/>
                  </a:lnTo>
                  <a:lnTo>
                    <a:pt x="517775" y="1238643"/>
                  </a:lnTo>
                  <a:lnTo>
                    <a:pt x="473719" y="1252596"/>
                  </a:lnTo>
                  <a:lnTo>
                    <a:pt x="429240" y="1265096"/>
                  </a:lnTo>
                  <a:lnTo>
                    <a:pt x="384276" y="1276094"/>
                  </a:lnTo>
                  <a:lnTo>
                    <a:pt x="338767" y="1285538"/>
                  </a:lnTo>
                  <a:lnTo>
                    <a:pt x="292652" y="1293378"/>
                  </a:lnTo>
                  <a:lnTo>
                    <a:pt x="245869" y="1299563"/>
                  </a:lnTo>
                  <a:lnTo>
                    <a:pt x="198358" y="1304044"/>
                  </a:lnTo>
                  <a:lnTo>
                    <a:pt x="150058" y="1306769"/>
                  </a:lnTo>
                  <a:lnTo>
                    <a:pt x="100049" y="1307689"/>
                  </a:lnTo>
                  <a:lnTo>
                    <a:pt x="85109" y="1307340"/>
                  </a:lnTo>
                  <a:lnTo>
                    <a:pt x="69338" y="1306370"/>
                  </a:lnTo>
                  <a:lnTo>
                    <a:pt x="0" y="2715154"/>
                  </a:lnTo>
                  <a:lnTo>
                    <a:pt x="25279" y="2716414"/>
                  </a:lnTo>
                  <a:lnTo>
                    <a:pt x="50228" y="2717308"/>
                  </a:lnTo>
                  <a:lnTo>
                    <a:pt x="74848" y="2717846"/>
                  </a:lnTo>
                  <a:lnTo>
                    <a:pt x="100949" y="2718034"/>
                  </a:lnTo>
                  <a:lnTo>
                    <a:pt x="150835" y="2717592"/>
                  </a:lnTo>
                  <a:lnTo>
                    <a:pt x="200525" y="2716265"/>
                  </a:lnTo>
                  <a:lnTo>
                    <a:pt x="250028" y="2714050"/>
                  </a:lnTo>
                  <a:lnTo>
                    <a:pt x="299354" y="2710946"/>
                  </a:lnTo>
                  <a:lnTo>
                    <a:pt x="348512" y="2706950"/>
                  </a:lnTo>
                  <a:lnTo>
                    <a:pt x="397512" y="2702061"/>
                  </a:lnTo>
                  <a:lnTo>
                    <a:pt x="446363" y="2696276"/>
                  </a:lnTo>
                  <a:lnTo>
                    <a:pt x="495075" y="2689594"/>
                  </a:lnTo>
                  <a:lnTo>
                    <a:pt x="543656" y="2682011"/>
                  </a:lnTo>
                  <a:lnTo>
                    <a:pt x="592116" y="2673526"/>
                  </a:lnTo>
                  <a:lnTo>
                    <a:pt x="640465" y="2664137"/>
                  </a:lnTo>
                  <a:lnTo>
                    <a:pt x="688712" y="2653842"/>
                  </a:lnTo>
                  <a:lnTo>
                    <a:pt x="736866" y="2642638"/>
                  </a:lnTo>
                  <a:lnTo>
                    <a:pt x="784936" y="2630524"/>
                  </a:lnTo>
                  <a:lnTo>
                    <a:pt x="832933" y="2617498"/>
                  </a:lnTo>
                  <a:lnTo>
                    <a:pt x="880865" y="2603557"/>
                  </a:lnTo>
                  <a:lnTo>
                    <a:pt x="928742" y="2588699"/>
                  </a:lnTo>
                  <a:lnTo>
                    <a:pt x="976573" y="2572922"/>
                  </a:lnTo>
                  <a:lnTo>
                    <a:pt x="1024368" y="2556224"/>
                  </a:lnTo>
                  <a:lnTo>
                    <a:pt x="1072136" y="2538603"/>
                  </a:lnTo>
                  <a:lnTo>
                    <a:pt x="1119886" y="2520057"/>
                  </a:lnTo>
                  <a:lnTo>
                    <a:pt x="1167627" y="2500584"/>
                  </a:lnTo>
                  <a:lnTo>
                    <a:pt x="1215370" y="2480182"/>
                  </a:lnTo>
                  <a:lnTo>
                    <a:pt x="1263123" y="2458848"/>
                  </a:lnTo>
                  <a:lnTo>
                    <a:pt x="1311815" y="2436160"/>
                  </a:lnTo>
                  <a:lnTo>
                    <a:pt x="1359772" y="2412910"/>
                  </a:lnTo>
                  <a:lnTo>
                    <a:pt x="1407028" y="2389137"/>
                  </a:lnTo>
                  <a:lnTo>
                    <a:pt x="1453614" y="2364876"/>
                  </a:lnTo>
                  <a:lnTo>
                    <a:pt x="1499564" y="2340163"/>
                  </a:lnTo>
                  <a:lnTo>
                    <a:pt x="1544911" y="2315036"/>
                  </a:lnTo>
                  <a:lnTo>
                    <a:pt x="1589687" y="2289531"/>
                  </a:lnTo>
                  <a:lnTo>
                    <a:pt x="1633924" y="2263684"/>
                  </a:lnTo>
                  <a:lnTo>
                    <a:pt x="1677657" y="2237532"/>
                  </a:lnTo>
                  <a:lnTo>
                    <a:pt x="1720918" y="2211112"/>
                  </a:lnTo>
                  <a:lnTo>
                    <a:pt x="1763738" y="2184460"/>
                  </a:lnTo>
                  <a:lnTo>
                    <a:pt x="1806152" y="2157613"/>
                  </a:lnTo>
                  <a:lnTo>
                    <a:pt x="1848191" y="2130606"/>
                  </a:lnTo>
                  <a:lnTo>
                    <a:pt x="1889890" y="2103478"/>
                  </a:lnTo>
                  <a:lnTo>
                    <a:pt x="1972393" y="2049000"/>
                  </a:lnTo>
                  <a:lnTo>
                    <a:pt x="2185903" y="1905914"/>
                  </a:lnTo>
                  <a:lnTo>
                    <a:pt x="2275308" y="1846606"/>
                  </a:lnTo>
                  <a:lnTo>
                    <a:pt x="2319381" y="1817825"/>
                  </a:lnTo>
                  <a:lnTo>
                    <a:pt x="2363116" y="1789679"/>
                  </a:lnTo>
                  <a:lnTo>
                    <a:pt x="2406576" y="1762209"/>
                  </a:lnTo>
                  <a:lnTo>
                    <a:pt x="2449823" y="1735455"/>
                  </a:lnTo>
                  <a:lnTo>
                    <a:pt x="2492918" y="1709457"/>
                  </a:lnTo>
                  <a:lnTo>
                    <a:pt x="2535923" y="1684256"/>
                  </a:lnTo>
                  <a:lnTo>
                    <a:pt x="2578900" y="1659892"/>
                  </a:lnTo>
                  <a:lnTo>
                    <a:pt x="2621911" y="1636404"/>
                  </a:lnTo>
                  <a:lnTo>
                    <a:pt x="2665017" y="1613834"/>
                  </a:lnTo>
                  <a:lnTo>
                    <a:pt x="2708281" y="1592222"/>
                  </a:lnTo>
                  <a:lnTo>
                    <a:pt x="2751765" y="1571608"/>
                  </a:lnTo>
                  <a:lnTo>
                    <a:pt x="2795530" y="1552032"/>
                  </a:lnTo>
                  <a:lnTo>
                    <a:pt x="2839639" y="1533534"/>
                  </a:lnTo>
                  <a:lnTo>
                    <a:pt x="2884152" y="1516155"/>
                  </a:lnTo>
                  <a:lnTo>
                    <a:pt x="2929132" y="1499934"/>
                  </a:lnTo>
                  <a:lnTo>
                    <a:pt x="2974642" y="1484914"/>
                  </a:lnTo>
                  <a:lnTo>
                    <a:pt x="3020741" y="1471132"/>
                  </a:lnTo>
                  <a:lnTo>
                    <a:pt x="3067494" y="1458630"/>
                  </a:lnTo>
                  <a:lnTo>
                    <a:pt x="3114961" y="1447449"/>
                  </a:lnTo>
                  <a:lnTo>
                    <a:pt x="3163204" y="1437627"/>
                  </a:lnTo>
                  <a:lnTo>
                    <a:pt x="3212285" y="1429206"/>
                  </a:lnTo>
                  <a:lnTo>
                    <a:pt x="3262266" y="1422226"/>
                  </a:lnTo>
                  <a:lnTo>
                    <a:pt x="3313209" y="1416727"/>
                  </a:lnTo>
                  <a:lnTo>
                    <a:pt x="3365176" y="1412749"/>
                  </a:lnTo>
                  <a:lnTo>
                    <a:pt x="3402456" y="1411051"/>
                  </a:lnTo>
                  <a:lnTo>
                    <a:pt x="3402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404747" y="3568825"/>
              <a:ext cx="299085" cy="436880"/>
            </a:xfrm>
            <a:custGeom>
              <a:avLst/>
              <a:gdLst/>
              <a:ahLst/>
              <a:cxnLst/>
              <a:rect l="l" t="t" r="r" b="b"/>
              <a:pathLst>
                <a:path w="299084" h="436879">
                  <a:moveTo>
                    <a:pt x="175997" y="0"/>
                  </a:moveTo>
                  <a:lnTo>
                    <a:pt x="128969" y="15559"/>
                  </a:lnTo>
                  <a:lnTo>
                    <a:pt x="0" y="82436"/>
                  </a:lnTo>
                  <a:lnTo>
                    <a:pt x="183764" y="436845"/>
                  </a:lnTo>
                  <a:lnTo>
                    <a:pt x="226411" y="414730"/>
                  </a:lnTo>
                  <a:lnTo>
                    <a:pt x="148487" y="264441"/>
                  </a:lnTo>
                  <a:lnTo>
                    <a:pt x="219976" y="227374"/>
                  </a:lnTo>
                  <a:lnTo>
                    <a:pt x="129273" y="227374"/>
                  </a:lnTo>
                  <a:lnTo>
                    <a:pt x="61872" y="97389"/>
                  </a:lnTo>
                  <a:lnTo>
                    <a:pt x="147178" y="53160"/>
                  </a:lnTo>
                  <a:lnTo>
                    <a:pt x="172845" y="44229"/>
                  </a:lnTo>
                  <a:lnTo>
                    <a:pt x="267600" y="44229"/>
                  </a:lnTo>
                  <a:lnTo>
                    <a:pt x="254089" y="25710"/>
                  </a:lnTo>
                  <a:lnTo>
                    <a:pt x="218075" y="3674"/>
                  </a:lnTo>
                  <a:lnTo>
                    <a:pt x="175997" y="0"/>
                  </a:lnTo>
                  <a:close/>
                </a:path>
                <a:path w="299084" h="436879">
                  <a:moveTo>
                    <a:pt x="267600" y="44229"/>
                  </a:moveTo>
                  <a:lnTo>
                    <a:pt x="172845" y="44229"/>
                  </a:lnTo>
                  <a:lnTo>
                    <a:pt x="195946" y="45024"/>
                  </a:lnTo>
                  <a:lnTo>
                    <a:pt x="215592" y="55463"/>
                  </a:lnTo>
                  <a:lnTo>
                    <a:pt x="230893" y="75463"/>
                  </a:lnTo>
                  <a:lnTo>
                    <a:pt x="244589" y="101870"/>
                  </a:lnTo>
                  <a:lnTo>
                    <a:pt x="252114" y="125902"/>
                  </a:lnTo>
                  <a:lnTo>
                    <a:pt x="249322" y="147974"/>
                  </a:lnTo>
                  <a:lnTo>
                    <a:pt x="236658" y="167313"/>
                  </a:lnTo>
                  <a:lnTo>
                    <a:pt x="214569" y="183145"/>
                  </a:lnTo>
                  <a:lnTo>
                    <a:pt x="129273" y="227374"/>
                  </a:lnTo>
                  <a:lnTo>
                    <a:pt x="219976" y="227374"/>
                  </a:lnTo>
                  <a:lnTo>
                    <a:pt x="234799" y="219689"/>
                  </a:lnTo>
                  <a:lnTo>
                    <a:pt x="274615" y="190222"/>
                  </a:lnTo>
                  <a:lnTo>
                    <a:pt x="295865" y="153714"/>
                  </a:lnTo>
                  <a:lnTo>
                    <a:pt x="298612" y="111580"/>
                  </a:lnTo>
                  <a:lnTo>
                    <a:pt x="282923" y="65233"/>
                  </a:lnTo>
                  <a:lnTo>
                    <a:pt x="267600" y="44229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793107" y="2537173"/>
              <a:ext cx="1996439" cy="1297305"/>
            </a:xfrm>
            <a:custGeom>
              <a:avLst/>
              <a:gdLst/>
              <a:ahLst/>
              <a:cxnLst/>
              <a:rect l="l" t="t" r="r" b="b"/>
              <a:pathLst>
                <a:path w="1996440" h="1297304">
                  <a:moveTo>
                    <a:pt x="371856" y="1130896"/>
                  </a:moveTo>
                  <a:lnTo>
                    <a:pt x="312699" y="1080681"/>
                  </a:lnTo>
                  <a:lnTo>
                    <a:pt x="207022" y="991006"/>
                  </a:lnTo>
                  <a:lnTo>
                    <a:pt x="207022" y="1051687"/>
                  </a:lnTo>
                  <a:lnTo>
                    <a:pt x="108280" y="1114920"/>
                  </a:lnTo>
                  <a:lnTo>
                    <a:pt x="51536" y="922362"/>
                  </a:lnTo>
                  <a:lnTo>
                    <a:pt x="55880" y="919594"/>
                  </a:lnTo>
                  <a:lnTo>
                    <a:pt x="207022" y="1051687"/>
                  </a:lnTo>
                  <a:lnTo>
                    <a:pt x="207022" y="991006"/>
                  </a:lnTo>
                  <a:lnTo>
                    <a:pt x="122872" y="919594"/>
                  </a:lnTo>
                  <a:lnTo>
                    <a:pt x="53467" y="860679"/>
                  </a:lnTo>
                  <a:lnTo>
                    <a:pt x="0" y="894918"/>
                  </a:lnTo>
                  <a:lnTo>
                    <a:pt x="112217" y="1297152"/>
                  </a:lnTo>
                  <a:lnTo>
                    <a:pt x="154127" y="1270304"/>
                  </a:lnTo>
                  <a:lnTo>
                    <a:pt x="121158" y="1156246"/>
                  </a:lnTo>
                  <a:lnTo>
                    <a:pt x="185699" y="1114920"/>
                  </a:lnTo>
                  <a:lnTo>
                    <a:pt x="239179" y="1080681"/>
                  </a:lnTo>
                  <a:lnTo>
                    <a:pt x="328980" y="1158341"/>
                  </a:lnTo>
                  <a:lnTo>
                    <a:pt x="371856" y="1130896"/>
                  </a:lnTo>
                  <a:close/>
                </a:path>
                <a:path w="1996440" h="1297304">
                  <a:moveTo>
                    <a:pt x="543153" y="981938"/>
                  </a:moveTo>
                  <a:lnTo>
                    <a:pt x="538568" y="951433"/>
                  </a:lnTo>
                  <a:lnTo>
                    <a:pt x="455053" y="592823"/>
                  </a:lnTo>
                  <a:lnTo>
                    <a:pt x="414223" y="620242"/>
                  </a:lnTo>
                  <a:lnTo>
                    <a:pt x="461086" y="815378"/>
                  </a:lnTo>
                  <a:lnTo>
                    <a:pt x="478409" y="880211"/>
                  </a:lnTo>
                  <a:lnTo>
                    <a:pt x="477469" y="880846"/>
                  </a:lnTo>
                  <a:lnTo>
                    <a:pt x="422287" y="840714"/>
                  </a:lnTo>
                  <a:lnTo>
                    <a:pt x="251777" y="729195"/>
                  </a:lnTo>
                  <a:lnTo>
                    <a:pt x="209016" y="757872"/>
                  </a:lnTo>
                  <a:lnTo>
                    <a:pt x="490626" y="937450"/>
                  </a:lnTo>
                  <a:lnTo>
                    <a:pt x="502678" y="991349"/>
                  </a:lnTo>
                  <a:lnTo>
                    <a:pt x="453275" y="1024483"/>
                  </a:lnTo>
                  <a:lnTo>
                    <a:pt x="476529" y="1059154"/>
                  </a:lnTo>
                  <a:lnTo>
                    <a:pt x="505040" y="1040041"/>
                  </a:lnTo>
                  <a:lnTo>
                    <a:pt x="527088" y="1022667"/>
                  </a:lnTo>
                  <a:lnTo>
                    <a:pt x="539559" y="1004493"/>
                  </a:lnTo>
                  <a:lnTo>
                    <a:pt x="543153" y="981938"/>
                  </a:lnTo>
                  <a:close/>
                </a:path>
                <a:path w="1996440" h="1297304">
                  <a:moveTo>
                    <a:pt x="968730" y="741095"/>
                  </a:moveTo>
                  <a:lnTo>
                    <a:pt x="759104" y="401294"/>
                  </a:lnTo>
                  <a:lnTo>
                    <a:pt x="718223" y="426529"/>
                  </a:lnTo>
                  <a:lnTo>
                    <a:pt x="810704" y="576465"/>
                  </a:lnTo>
                  <a:lnTo>
                    <a:pt x="678294" y="658152"/>
                  </a:lnTo>
                  <a:lnTo>
                    <a:pt x="585787" y="508203"/>
                  </a:lnTo>
                  <a:lnTo>
                    <a:pt x="544906" y="533438"/>
                  </a:lnTo>
                  <a:lnTo>
                    <a:pt x="754532" y="873239"/>
                  </a:lnTo>
                  <a:lnTo>
                    <a:pt x="795426" y="848017"/>
                  </a:lnTo>
                  <a:lnTo>
                    <a:pt x="700214" y="693686"/>
                  </a:lnTo>
                  <a:lnTo>
                    <a:pt x="832637" y="612000"/>
                  </a:lnTo>
                  <a:lnTo>
                    <a:pt x="927836" y="766330"/>
                  </a:lnTo>
                  <a:lnTo>
                    <a:pt x="968730" y="741095"/>
                  </a:lnTo>
                  <a:close/>
                </a:path>
                <a:path w="1996440" h="1297304">
                  <a:moveTo>
                    <a:pt x="1357655" y="635850"/>
                  </a:moveTo>
                  <a:lnTo>
                    <a:pt x="1329169" y="578700"/>
                  </a:lnTo>
                  <a:lnTo>
                    <a:pt x="1311567" y="543369"/>
                  </a:lnTo>
                  <a:lnTo>
                    <a:pt x="1300759" y="521690"/>
                  </a:lnTo>
                  <a:lnTo>
                    <a:pt x="1257236" y="543369"/>
                  </a:lnTo>
                  <a:lnTo>
                    <a:pt x="1214234" y="457085"/>
                  </a:lnTo>
                  <a:lnTo>
                    <a:pt x="1214234" y="564807"/>
                  </a:lnTo>
                  <a:lnTo>
                    <a:pt x="1092911" y="625271"/>
                  </a:lnTo>
                  <a:lnTo>
                    <a:pt x="1093012" y="592556"/>
                  </a:lnTo>
                  <a:lnTo>
                    <a:pt x="1087196" y="553580"/>
                  </a:lnTo>
                  <a:lnTo>
                    <a:pt x="1074712" y="507809"/>
                  </a:lnTo>
                  <a:lnTo>
                    <a:pt x="1054798" y="454685"/>
                  </a:lnTo>
                  <a:lnTo>
                    <a:pt x="1026693" y="393687"/>
                  </a:lnTo>
                  <a:lnTo>
                    <a:pt x="991501" y="323049"/>
                  </a:lnTo>
                  <a:lnTo>
                    <a:pt x="1073404" y="282219"/>
                  </a:lnTo>
                  <a:lnTo>
                    <a:pt x="1214234" y="564807"/>
                  </a:lnTo>
                  <a:lnTo>
                    <a:pt x="1214234" y="457085"/>
                  </a:lnTo>
                  <a:lnTo>
                    <a:pt x="1127086" y="282219"/>
                  </a:lnTo>
                  <a:lnTo>
                    <a:pt x="1097775" y="223418"/>
                  </a:lnTo>
                  <a:lnTo>
                    <a:pt x="930884" y="306590"/>
                  </a:lnTo>
                  <a:lnTo>
                    <a:pt x="983195" y="411543"/>
                  </a:lnTo>
                  <a:lnTo>
                    <a:pt x="1010615" y="471309"/>
                  </a:lnTo>
                  <a:lnTo>
                    <a:pt x="1029855" y="524090"/>
                  </a:lnTo>
                  <a:lnTo>
                    <a:pt x="1041438" y="570801"/>
                  </a:lnTo>
                  <a:lnTo>
                    <a:pt x="1045895" y="612381"/>
                  </a:lnTo>
                  <a:lnTo>
                    <a:pt x="1043749" y="649770"/>
                  </a:lnTo>
                  <a:lnTo>
                    <a:pt x="1013040" y="665073"/>
                  </a:lnTo>
                  <a:lnTo>
                    <a:pt x="1069949" y="779246"/>
                  </a:lnTo>
                  <a:lnTo>
                    <a:pt x="1109370" y="759599"/>
                  </a:lnTo>
                  <a:lnTo>
                    <a:pt x="1071079" y="682802"/>
                  </a:lnTo>
                  <a:lnTo>
                    <a:pt x="1186510" y="625271"/>
                  </a:lnTo>
                  <a:lnTo>
                    <a:pt x="1279956" y="578700"/>
                  </a:lnTo>
                  <a:lnTo>
                    <a:pt x="1318234" y="655497"/>
                  </a:lnTo>
                  <a:lnTo>
                    <a:pt x="1357655" y="635850"/>
                  </a:lnTo>
                  <a:close/>
                </a:path>
                <a:path w="1996440" h="1297304">
                  <a:moveTo>
                    <a:pt x="1996071" y="374230"/>
                  </a:moveTo>
                  <a:lnTo>
                    <a:pt x="1988667" y="333133"/>
                  </a:lnTo>
                  <a:lnTo>
                    <a:pt x="1885099" y="351802"/>
                  </a:lnTo>
                  <a:lnTo>
                    <a:pt x="1821738" y="0"/>
                  </a:lnTo>
                  <a:lnTo>
                    <a:pt x="1748002" y="13284"/>
                  </a:lnTo>
                  <a:lnTo>
                    <a:pt x="1661414" y="129400"/>
                  </a:lnTo>
                  <a:lnTo>
                    <a:pt x="1694357" y="154279"/>
                  </a:lnTo>
                  <a:lnTo>
                    <a:pt x="1776806" y="44119"/>
                  </a:lnTo>
                  <a:lnTo>
                    <a:pt x="1780755" y="43421"/>
                  </a:lnTo>
                  <a:lnTo>
                    <a:pt x="1837817" y="360311"/>
                  </a:lnTo>
                  <a:lnTo>
                    <a:pt x="1725244" y="380593"/>
                  </a:lnTo>
                  <a:lnTo>
                    <a:pt x="1732648" y="421678"/>
                  </a:lnTo>
                  <a:lnTo>
                    <a:pt x="1996071" y="37423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23ED8DC2-1EE7-B825-4577-FF538381D80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" dirty="0"/>
              <a:t>2+3+5+1=11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2324536"/>
              <a:ext cx="20104100" cy="8984615"/>
            </a:xfrm>
            <a:custGeom>
              <a:avLst/>
              <a:gdLst/>
              <a:ahLst/>
              <a:cxnLst/>
              <a:rect l="l" t="t" r="r" b="b"/>
              <a:pathLst>
                <a:path w="20104100" h="8984615">
                  <a:moveTo>
                    <a:pt x="0" y="8984019"/>
                  </a:moveTo>
                  <a:lnTo>
                    <a:pt x="20104099" y="8984019"/>
                  </a:lnTo>
                  <a:lnTo>
                    <a:pt x="20104099" y="0"/>
                  </a:lnTo>
                  <a:lnTo>
                    <a:pt x="0" y="0"/>
                  </a:lnTo>
                  <a:lnTo>
                    <a:pt x="0" y="89840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44480" y="9735877"/>
              <a:ext cx="2491443" cy="6991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235" y="0"/>
              <a:ext cx="20093940" cy="2324735"/>
            </a:xfrm>
            <a:custGeom>
              <a:avLst/>
              <a:gdLst/>
              <a:ahLst/>
              <a:cxnLst/>
              <a:rect l="l" t="t" r="r" b="b"/>
              <a:pathLst>
                <a:path w="20093940" h="2324735">
                  <a:moveTo>
                    <a:pt x="20093629" y="0"/>
                  </a:moveTo>
                  <a:lnTo>
                    <a:pt x="0" y="0"/>
                  </a:lnTo>
                  <a:lnTo>
                    <a:pt x="0" y="2324536"/>
                  </a:lnTo>
                  <a:lnTo>
                    <a:pt x="20093629" y="2324536"/>
                  </a:lnTo>
                  <a:lnTo>
                    <a:pt x="200936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4019" y="708550"/>
            <a:ext cx="1210246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000000"/>
                </a:solidFill>
              </a:rPr>
              <a:t>А</a:t>
            </a:r>
            <a:r>
              <a:rPr spc="-33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ТЕПЕРЬ</a:t>
            </a:r>
            <a:r>
              <a:rPr spc="-3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ПОДВЕДЕМ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ИТОГИ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spc="-25" dirty="0">
                <a:solidFill>
                  <a:srgbClr val="8ED800"/>
                </a:solidFill>
              </a:rPr>
              <a:t>0-</a:t>
            </a:r>
            <a:r>
              <a:rPr dirty="0">
                <a:solidFill>
                  <a:srgbClr val="8ED800"/>
                </a:solidFill>
              </a:rPr>
              <a:t>5</a:t>
            </a:r>
            <a:r>
              <a:rPr spc="-40" dirty="0">
                <a:solidFill>
                  <a:srgbClr val="8ED800"/>
                </a:solidFill>
              </a:rPr>
              <a:t> </a:t>
            </a:r>
            <a:r>
              <a:rPr dirty="0">
                <a:solidFill>
                  <a:srgbClr val="8ED800"/>
                </a:solidFill>
              </a:rPr>
              <a:t>БАЛЛОВ</a:t>
            </a:r>
            <a:r>
              <a:rPr spc="-35" dirty="0">
                <a:solidFill>
                  <a:srgbClr val="8ED800"/>
                </a:solidFill>
              </a:rPr>
              <a:t> </a:t>
            </a:r>
            <a:r>
              <a:rPr dirty="0"/>
              <a:t>–</a:t>
            </a:r>
            <a:r>
              <a:rPr spc="-40" dirty="0"/>
              <a:t> </a:t>
            </a:r>
            <a:r>
              <a:rPr dirty="0"/>
              <a:t>ВЫ</a:t>
            </a:r>
            <a:r>
              <a:rPr spc="-215" dirty="0"/>
              <a:t> </a:t>
            </a:r>
            <a:r>
              <a:rPr dirty="0"/>
              <a:t>ТОЛЬКО</a:t>
            </a:r>
            <a:r>
              <a:rPr spc="-35" dirty="0"/>
              <a:t> </a:t>
            </a:r>
            <a:r>
              <a:rPr dirty="0"/>
              <a:t>НАЧИНАЕТЕ</a:t>
            </a:r>
            <a:r>
              <a:rPr spc="-40" dirty="0"/>
              <a:t> </a:t>
            </a:r>
            <a:r>
              <a:rPr spc="-10" dirty="0"/>
              <a:t>ИЗУЧАТЬ МАТЕМАТИКУ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600"/>
          </a:p>
          <a:p>
            <a:pPr marL="12700" marR="125095">
              <a:lnSpc>
                <a:spcPct val="100299"/>
              </a:lnSpc>
            </a:pPr>
            <a:r>
              <a:rPr dirty="0">
                <a:solidFill>
                  <a:srgbClr val="8ED800"/>
                </a:solidFill>
              </a:rPr>
              <a:t>5-10</a:t>
            </a:r>
            <a:r>
              <a:rPr spc="-45" dirty="0">
                <a:solidFill>
                  <a:srgbClr val="8ED800"/>
                </a:solidFill>
              </a:rPr>
              <a:t> </a:t>
            </a:r>
            <a:r>
              <a:rPr dirty="0">
                <a:solidFill>
                  <a:srgbClr val="8ED800"/>
                </a:solidFill>
              </a:rPr>
              <a:t>БАЛЛОВ</a:t>
            </a:r>
            <a:r>
              <a:rPr spc="-40" dirty="0">
                <a:solidFill>
                  <a:srgbClr val="8ED800"/>
                </a:solidFill>
              </a:rPr>
              <a:t> </a:t>
            </a:r>
            <a:r>
              <a:rPr dirty="0"/>
              <a:t>–</a:t>
            </a:r>
            <a:r>
              <a:rPr spc="-40" dirty="0"/>
              <a:t> </a:t>
            </a:r>
            <a:r>
              <a:rPr spc="-10" dirty="0"/>
              <a:t>КОЕ-</a:t>
            </a:r>
            <a:r>
              <a:rPr dirty="0"/>
              <a:t>ЧТО</a:t>
            </a:r>
            <a:r>
              <a:rPr spc="-45" dirty="0"/>
              <a:t> </a:t>
            </a:r>
            <a:r>
              <a:rPr dirty="0"/>
              <a:t>ИЗ</a:t>
            </a:r>
            <a:r>
              <a:rPr spc="-40" dirty="0"/>
              <a:t> </a:t>
            </a:r>
            <a:r>
              <a:rPr dirty="0"/>
              <a:t>МИРА</a:t>
            </a:r>
            <a:r>
              <a:rPr spc="-40" dirty="0"/>
              <a:t> </a:t>
            </a:r>
            <a:r>
              <a:rPr spc="-25" dirty="0"/>
              <a:t>МАТЕМАТИКИ </a:t>
            </a:r>
            <a:r>
              <a:rPr dirty="0"/>
              <a:t>ДЛЯ</a:t>
            </a:r>
            <a:r>
              <a:rPr spc="20" dirty="0"/>
              <a:t> </a:t>
            </a:r>
            <a:r>
              <a:rPr dirty="0"/>
              <a:t>ВАС</a:t>
            </a:r>
            <a:r>
              <a:rPr spc="20" dirty="0"/>
              <a:t> </a:t>
            </a:r>
            <a:r>
              <a:rPr dirty="0"/>
              <a:t>НЕ</a:t>
            </a:r>
            <a:r>
              <a:rPr spc="20" dirty="0"/>
              <a:t> </a:t>
            </a:r>
            <a:r>
              <a:rPr spc="-10" dirty="0"/>
              <a:t>НОВОСТЬ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600"/>
          </a:p>
          <a:p>
            <a:pPr marL="12700" marR="593090">
              <a:lnSpc>
                <a:spcPct val="100299"/>
              </a:lnSpc>
            </a:pPr>
            <a:r>
              <a:rPr dirty="0">
                <a:solidFill>
                  <a:srgbClr val="8ED800"/>
                </a:solidFill>
              </a:rPr>
              <a:t>10-15</a:t>
            </a:r>
            <a:r>
              <a:rPr spc="-20" dirty="0">
                <a:solidFill>
                  <a:srgbClr val="8ED800"/>
                </a:solidFill>
              </a:rPr>
              <a:t> </a:t>
            </a:r>
            <a:r>
              <a:rPr dirty="0">
                <a:solidFill>
                  <a:srgbClr val="8ED800"/>
                </a:solidFill>
              </a:rPr>
              <a:t>БАЛЛОВ</a:t>
            </a:r>
            <a:r>
              <a:rPr spc="-15" dirty="0">
                <a:solidFill>
                  <a:srgbClr val="8ED800"/>
                </a:solidFill>
              </a:rPr>
              <a:t> </a:t>
            </a:r>
            <a:r>
              <a:rPr dirty="0"/>
              <a:t>–</a:t>
            </a:r>
            <a:r>
              <a:rPr spc="-15" dirty="0"/>
              <a:t> </a:t>
            </a:r>
            <a:r>
              <a:rPr dirty="0"/>
              <a:t>ВЫ</a:t>
            </a:r>
            <a:r>
              <a:rPr spc="-15" dirty="0"/>
              <a:t> </a:t>
            </a:r>
            <a:r>
              <a:rPr dirty="0"/>
              <a:t>НЕПЛОХО</a:t>
            </a:r>
            <a:r>
              <a:rPr spc="-15" dirty="0"/>
              <a:t> </a:t>
            </a:r>
            <a:r>
              <a:rPr spc="-30" dirty="0"/>
              <a:t>РАЗБИРАЕТЕСЬ </a:t>
            </a:r>
            <a:r>
              <a:rPr dirty="0"/>
              <a:t>В </a:t>
            </a:r>
            <a:r>
              <a:rPr spc="-10" dirty="0"/>
              <a:t>МАТЕМАТИКЕ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600"/>
          </a:p>
          <a:p>
            <a:pPr marL="12700" marR="610870">
              <a:lnSpc>
                <a:spcPct val="100299"/>
              </a:lnSpc>
            </a:pPr>
            <a:r>
              <a:rPr dirty="0">
                <a:solidFill>
                  <a:srgbClr val="8ED800"/>
                </a:solidFill>
              </a:rPr>
              <a:t>15-20</a:t>
            </a:r>
            <a:r>
              <a:rPr spc="-45" dirty="0">
                <a:solidFill>
                  <a:srgbClr val="8ED800"/>
                </a:solidFill>
              </a:rPr>
              <a:t> </a:t>
            </a:r>
            <a:r>
              <a:rPr dirty="0">
                <a:solidFill>
                  <a:srgbClr val="8ED800"/>
                </a:solidFill>
              </a:rPr>
              <a:t>БАЛЛОВ</a:t>
            </a:r>
            <a:r>
              <a:rPr spc="-45" dirty="0">
                <a:solidFill>
                  <a:srgbClr val="8ED800"/>
                </a:solidFill>
              </a:rPr>
              <a:t> </a:t>
            </a:r>
            <a:r>
              <a:rPr dirty="0"/>
              <a:t>–</a:t>
            </a:r>
            <a:r>
              <a:rPr spc="-45" dirty="0"/>
              <a:t> </a:t>
            </a:r>
            <a:r>
              <a:rPr spc="-20" dirty="0"/>
              <a:t>МАТЕМАТИКА</a:t>
            </a:r>
            <a:r>
              <a:rPr spc="-45" dirty="0"/>
              <a:t> </a:t>
            </a:r>
            <a:r>
              <a:rPr spc="-10" dirty="0"/>
              <a:t>ОПРЕДЕЛЕННО </a:t>
            </a:r>
            <a:r>
              <a:rPr dirty="0"/>
              <a:t>ВАШ </a:t>
            </a:r>
            <a:r>
              <a:rPr spc="-10" dirty="0"/>
              <a:t>КОНЁК</a:t>
            </a:r>
          </a:p>
          <a:p>
            <a:pPr>
              <a:lnSpc>
                <a:spcPct val="100000"/>
              </a:lnSpc>
            </a:pPr>
            <a:endParaRPr sz="3650"/>
          </a:p>
          <a:p>
            <a:pPr marL="12700">
              <a:lnSpc>
                <a:spcPct val="100000"/>
              </a:lnSpc>
            </a:pPr>
            <a:r>
              <a:rPr dirty="0">
                <a:solidFill>
                  <a:srgbClr val="8ED800"/>
                </a:solidFill>
              </a:rPr>
              <a:t>20-25</a:t>
            </a:r>
            <a:r>
              <a:rPr spc="-40" dirty="0">
                <a:solidFill>
                  <a:srgbClr val="8ED800"/>
                </a:solidFill>
              </a:rPr>
              <a:t> </a:t>
            </a:r>
            <a:r>
              <a:rPr dirty="0">
                <a:solidFill>
                  <a:srgbClr val="8ED800"/>
                </a:solidFill>
              </a:rPr>
              <a:t>БАЛЛОВ</a:t>
            </a:r>
            <a:r>
              <a:rPr spc="-35" dirty="0">
                <a:solidFill>
                  <a:srgbClr val="8ED800"/>
                </a:solidFill>
              </a:rPr>
              <a:t> </a:t>
            </a:r>
            <a:r>
              <a:rPr dirty="0"/>
              <a:t>–</a:t>
            </a:r>
            <a:r>
              <a:rPr spc="-40" dirty="0"/>
              <a:t> </a:t>
            </a:r>
            <a:r>
              <a:rPr dirty="0"/>
              <a:t>ВЫ</a:t>
            </a:r>
            <a:r>
              <a:rPr spc="-35" dirty="0"/>
              <a:t> </a:t>
            </a:r>
            <a:r>
              <a:rPr dirty="0"/>
              <a:t>СПРАВИЛИСЬ</a:t>
            </a:r>
            <a:r>
              <a:rPr spc="-40" dirty="0"/>
              <a:t> </a:t>
            </a:r>
            <a:r>
              <a:rPr dirty="0"/>
              <a:t>НА</a:t>
            </a:r>
            <a:r>
              <a:rPr spc="-35" dirty="0"/>
              <a:t> </a:t>
            </a:r>
            <a:r>
              <a:rPr spc="-25" dirty="0"/>
              <a:t>5+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942399" y="916118"/>
            <a:ext cx="18219420" cy="9614535"/>
            <a:chOff x="942399" y="916118"/>
            <a:chExt cx="18219420" cy="9614535"/>
          </a:xfrm>
        </p:grpSpPr>
        <p:sp>
          <p:nvSpPr>
            <p:cNvPr id="9" name="object 9"/>
            <p:cNvSpPr/>
            <p:nvPr/>
          </p:nvSpPr>
          <p:spPr>
            <a:xfrm>
              <a:off x="942390" y="3106908"/>
              <a:ext cx="915035" cy="7423784"/>
            </a:xfrm>
            <a:custGeom>
              <a:avLst/>
              <a:gdLst/>
              <a:ahLst/>
              <a:cxnLst/>
              <a:rect l="l" t="t" r="r" b="b"/>
              <a:pathLst>
                <a:path w="915035" h="7423784">
                  <a:moveTo>
                    <a:pt x="914908" y="6962292"/>
                  </a:moveTo>
                  <a:lnTo>
                    <a:pt x="912342" y="6917969"/>
                  </a:lnTo>
                  <a:lnTo>
                    <a:pt x="905535" y="6874357"/>
                  </a:lnTo>
                  <a:lnTo>
                    <a:pt x="894613" y="6831736"/>
                  </a:lnTo>
                  <a:lnTo>
                    <a:pt x="879703" y="6790410"/>
                  </a:lnTo>
                  <a:lnTo>
                    <a:pt x="860933" y="6750698"/>
                  </a:lnTo>
                  <a:lnTo>
                    <a:pt x="838428" y="6712890"/>
                  </a:lnTo>
                  <a:lnTo>
                    <a:pt x="812317" y="6677292"/>
                  </a:lnTo>
                  <a:lnTo>
                    <a:pt x="782726" y="6644208"/>
                  </a:lnTo>
                  <a:lnTo>
                    <a:pt x="749782" y="6613944"/>
                  </a:lnTo>
                  <a:lnTo>
                    <a:pt x="713587" y="6586791"/>
                  </a:lnTo>
                  <a:lnTo>
                    <a:pt x="674306" y="6563055"/>
                  </a:lnTo>
                  <a:lnTo>
                    <a:pt x="659790" y="6556184"/>
                  </a:lnTo>
                  <a:lnTo>
                    <a:pt x="659790" y="6953047"/>
                  </a:lnTo>
                  <a:lnTo>
                    <a:pt x="657631" y="6998297"/>
                  </a:lnTo>
                  <a:lnTo>
                    <a:pt x="644867" y="7043267"/>
                  </a:lnTo>
                  <a:lnTo>
                    <a:pt x="622198" y="7084136"/>
                  </a:lnTo>
                  <a:lnTo>
                    <a:pt x="591794" y="7117740"/>
                  </a:lnTo>
                  <a:lnTo>
                    <a:pt x="555282" y="7143394"/>
                  </a:lnTo>
                  <a:lnTo>
                    <a:pt x="514248" y="7160450"/>
                  </a:lnTo>
                  <a:lnTo>
                    <a:pt x="470306" y="7168223"/>
                  </a:lnTo>
                  <a:lnTo>
                    <a:pt x="425043" y="7166064"/>
                  </a:lnTo>
                  <a:lnTo>
                    <a:pt x="380085" y="7153313"/>
                  </a:lnTo>
                  <a:lnTo>
                    <a:pt x="339204" y="7130631"/>
                  </a:lnTo>
                  <a:lnTo>
                    <a:pt x="305612" y="7100240"/>
                  </a:lnTo>
                  <a:lnTo>
                    <a:pt x="279958" y="7063714"/>
                  </a:lnTo>
                  <a:lnTo>
                    <a:pt x="262902" y="7022693"/>
                  </a:lnTo>
                  <a:lnTo>
                    <a:pt x="255130" y="6978739"/>
                  </a:lnTo>
                  <a:lnTo>
                    <a:pt x="257289" y="6933489"/>
                  </a:lnTo>
                  <a:lnTo>
                    <a:pt x="270040" y="6888518"/>
                  </a:lnTo>
                  <a:lnTo>
                    <a:pt x="292722" y="6847649"/>
                  </a:lnTo>
                  <a:lnTo>
                    <a:pt x="323126" y="6814045"/>
                  </a:lnTo>
                  <a:lnTo>
                    <a:pt x="359638" y="6788391"/>
                  </a:lnTo>
                  <a:lnTo>
                    <a:pt x="400672" y="6771348"/>
                  </a:lnTo>
                  <a:lnTo>
                    <a:pt x="444614" y="6763563"/>
                  </a:lnTo>
                  <a:lnTo>
                    <a:pt x="489864" y="6765722"/>
                  </a:lnTo>
                  <a:lnTo>
                    <a:pt x="534835" y="6778485"/>
                  </a:lnTo>
                  <a:lnTo>
                    <a:pt x="575703" y="6801155"/>
                  </a:lnTo>
                  <a:lnTo>
                    <a:pt x="609295" y="6831558"/>
                  </a:lnTo>
                  <a:lnTo>
                    <a:pt x="634961" y="6868071"/>
                  </a:lnTo>
                  <a:lnTo>
                    <a:pt x="652005" y="6909105"/>
                  </a:lnTo>
                  <a:lnTo>
                    <a:pt x="659790" y="6953047"/>
                  </a:lnTo>
                  <a:lnTo>
                    <a:pt x="659790" y="6556184"/>
                  </a:lnTo>
                  <a:lnTo>
                    <a:pt x="587959" y="6527406"/>
                  </a:lnTo>
                  <a:lnTo>
                    <a:pt x="543369" y="6516510"/>
                  </a:lnTo>
                  <a:lnTo>
                    <a:pt x="498563" y="6510236"/>
                  </a:lnTo>
                  <a:lnTo>
                    <a:pt x="453859" y="6508445"/>
                  </a:lnTo>
                  <a:lnTo>
                    <a:pt x="409536" y="6511010"/>
                  </a:lnTo>
                  <a:lnTo>
                    <a:pt x="365912" y="6517818"/>
                  </a:lnTo>
                  <a:lnTo>
                    <a:pt x="323303" y="6528740"/>
                  </a:lnTo>
                  <a:lnTo>
                    <a:pt x="281978" y="6543649"/>
                  </a:lnTo>
                  <a:lnTo>
                    <a:pt x="242265" y="6562420"/>
                  </a:lnTo>
                  <a:lnTo>
                    <a:pt x="204457" y="6584924"/>
                  </a:lnTo>
                  <a:lnTo>
                    <a:pt x="168859" y="6611036"/>
                  </a:lnTo>
                  <a:lnTo>
                    <a:pt x="135775" y="6640627"/>
                  </a:lnTo>
                  <a:lnTo>
                    <a:pt x="105498" y="6673583"/>
                  </a:lnTo>
                  <a:lnTo>
                    <a:pt x="78346" y="6709765"/>
                  </a:lnTo>
                  <a:lnTo>
                    <a:pt x="54610" y="6749047"/>
                  </a:lnTo>
                  <a:lnTo>
                    <a:pt x="34607" y="6791312"/>
                  </a:lnTo>
                  <a:lnTo>
                    <a:pt x="18973" y="6835394"/>
                  </a:lnTo>
                  <a:lnTo>
                    <a:pt x="8077" y="6879984"/>
                  </a:lnTo>
                  <a:lnTo>
                    <a:pt x="1790" y="6924789"/>
                  </a:lnTo>
                  <a:lnTo>
                    <a:pt x="0" y="6969493"/>
                  </a:lnTo>
                  <a:lnTo>
                    <a:pt x="2578" y="7013816"/>
                  </a:lnTo>
                  <a:lnTo>
                    <a:pt x="9385" y="7057428"/>
                  </a:lnTo>
                  <a:lnTo>
                    <a:pt x="20307" y="7100049"/>
                  </a:lnTo>
                  <a:lnTo>
                    <a:pt x="35217" y="7141375"/>
                  </a:lnTo>
                  <a:lnTo>
                    <a:pt x="53975" y="7181088"/>
                  </a:lnTo>
                  <a:lnTo>
                    <a:pt x="76479" y="7218896"/>
                  </a:lnTo>
                  <a:lnTo>
                    <a:pt x="102590" y="7254494"/>
                  </a:lnTo>
                  <a:lnTo>
                    <a:pt x="132194" y="7287577"/>
                  </a:lnTo>
                  <a:lnTo>
                    <a:pt x="165138" y="7317854"/>
                  </a:lnTo>
                  <a:lnTo>
                    <a:pt x="201320" y="7345007"/>
                  </a:lnTo>
                  <a:lnTo>
                    <a:pt x="240614" y="7368730"/>
                  </a:lnTo>
                  <a:lnTo>
                    <a:pt x="282879" y="7388746"/>
                  </a:lnTo>
                  <a:lnTo>
                    <a:pt x="326961" y="7404379"/>
                  </a:lnTo>
                  <a:lnTo>
                    <a:pt x="371551" y="7415276"/>
                  </a:lnTo>
                  <a:lnTo>
                    <a:pt x="416344" y="7421562"/>
                  </a:lnTo>
                  <a:lnTo>
                    <a:pt x="461060" y="7423353"/>
                  </a:lnTo>
                  <a:lnTo>
                    <a:pt x="505371" y="7420775"/>
                  </a:lnTo>
                  <a:lnTo>
                    <a:pt x="548995" y="7413968"/>
                  </a:lnTo>
                  <a:lnTo>
                    <a:pt x="591616" y="7403046"/>
                  </a:lnTo>
                  <a:lnTo>
                    <a:pt x="632929" y="7388136"/>
                  </a:lnTo>
                  <a:lnTo>
                    <a:pt x="672642" y="7369365"/>
                  </a:lnTo>
                  <a:lnTo>
                    <a:pt x="710450" y="7346874"/>
                  </a:lnTo>
                  <a:lnTo>
                    <a:pt x="746048" y="7320762"/>
                  </a:lnTo>
                  <a:lnTo>
                    <a:pt x="779145" y="7291159"/>
                  </a:lnTo>
                  <a:lnTo>
                    <a:pt x="809409" y="7258215"/>
                  </a:lnTo>
                  <a:lnTo>
                    <a:pt x="836561" y="7222033"/>
                  </a:lnTo>
                  <a:lnTo>
                    <a:pt x="860298" y="7182739"/>
                  </a:lnTo>
                  <a:lnTo>
                    <a:pt x="867168" y="7168223"/>
                  </a:lnTo>
                  <a:lnTo>
                    <a:pt x="880313" y="7140473"/>
                  </a:lnTo>
                  <a:lnTo>
                    <a:pt x="895946" y="7096392"/>
                  </a:lnTo>
                  <a:lnTo>
                    <a:pt x="906843" y="7051802"/>
                  </a:lnTo>
                  <a:lnTo>
                    <a:pt x="913117" y="7006996"/>
                  </a:lnTo>
                  <a:lnTo>
                    <a:pt x="914908" y="6962292"/>
                  </a:lnTo>
                  <a:close/>
                </a:path>
                <a:path w="915035" h="7423784">
                  <a:moveTo>
                    <a:pt x="914908" y="5459654"/>
                  </a:moveTo>
                  <a:lnTo>
                    <a:pt x="912342" y="5415343"/>
                  </a:lnTo>
                  <a:lnTo>
                    <a:pt x="905535" y="5371719"/>
                  </a:lnTo>
                  <a:lnTo>
                    <a:pt x="894613" y="5329098"/>
                  </a:lnTo>
                  <a:lnTo>
                    <a:pt x="879703" y="5287784"/>
                  </a:lnTo>
                  <a:lnTo>
                    <a:pt x="860933" y="5248059"/>
                  </a:lnTo>
                  <a:lnTo>
                    <a:pt x="838428" y="5210251"/>
                  </a:lnTo>
                  <a:lnTo>
                    <a:pt x="812317" y="5174653"/>
                  </a:lnTo>
                  <a:lnTo>
                    <a:pt x="782726" y="5141569"/>
                  </a:lnTo>
                  <a:lnTo>
                    <a:pt x="749782" y="5111305"/>
                  </a:lnTo>
                  <a:lnTo>
                    <a:pt x="713587" y="5084153"/>
                  </a:lnTo>
                  <a:lnTo>
                    <a:pt x="674306" y="5060416"/>
                  </a:lnTo>
                  <a:lnTo>
                    <a:pt x="659790" y="5053546"/>
                  </a:lnTo>
                  <a:lnTo>
                    <a:pt x="659790" y="5450408"/>
                  </a:lnTo>
                  <a:lnTo>
                    <a:pt x="657631" y="5495671"/>
                  </a:lnTo>
                  <a:lnTo>
                    <a:pt x="644867" y="5540629"/>
                  </a:lnTo>
                  <a:lnTo>
                    <a:pt x="622198" y="5581497"/>
                  </a:lnTo>
                  <a:lnTo>
                    <a:pt x="591794" y="5615102"/>
                  </a:lnTo>
                  <a:lnTo>
                    <a:pt x="555282" y="5640756"/>
                  </a:lnTo>
                  <a:lnTo>
                    <a:pt x="514248" y="5657812"/>
                  </a:lnTo>
                  <a:lnTo>
                    <a:pt x="470306" y="5665584"/>
                  </a:lnTo>
                  <a:lnTo>
                    <a:pt x="425043" y="5663425"/>
                  </a:lnTo>
                  <a:lnTo>
                    <a:pt x="380085" y="5650674"/>
                  </a:lnTo>
                  <a:lnTo>
                    <a:pt x="339204" y="5627992"/>
                  </a:lnTo>
                  <a:lnTo>
                    <a:pt x="305612" y="5597601"/>
                  </a:lnTo>
                  <a:lnTo>
                    <a:pt x="279958" y="5561076"/>
                  </a:lnTo>
                  <a:lnTo>
                    <a:pt x="262902" y="5520055"/>
                  </a:lnTo>
                  <a:lnTo>
                    <a:pt x="255130" y="5476100"/>
                  </a:lnTo>
                  <a:lnTo>
                    <a:pt x="257289" y="5430850"/>
                  </a:lnTo>
                  <a:lnTo>
                    <a:pt x="270040" y="5385879"/>
                  </a:lnTo>
                  <a:lnTo>
                    <a:pt x="292722" y="5345011"/>
                  </a:lnTo>
                  <a:lnTo>
                    <a:pt x="323126" y="5311419"/>
                  </a:lnTo>
                  <a:lnTo>
                    <a:pt x="359638" y="5285752"/>
                  </a:lnTo>
                  <a:lnTo>
                    <a:pt x="400672" y="5268709"/>
                  </a:lnTo>
                  <a:lnTo>
                    <a:pt x="444614" y="5260924"/>
                  </a:lnTo>
                  <a:lnTo>
                    <a:pt x="489864" y="5263083"/>
                  </a:lnTo>
                  <a:lnTo>
                    <a:pt x="534835" y="5275846"/>
                  </a:lnTo>
                  <a:lnTo>
                    <a:pt x="575703" y="5298529"/>
                  </a:lnTo>
                  <a:lnTo>
                    <a:pt x="609295" y="5328920"/>
                  </a:lnTo>
                  <a:lnTo>
                    <a:pt x="634961" y="5365432"/>
                  </a:lnTo>
                  <a:lnTo>
                    <a:pt x="652005" y="5406466"/>
                  </a:lnTo>
                  <a:lnTo>
                    <a:pt x="659790" y="5450408"/>
                  </a:lnTo>
                  <a:lnTo>
                    <a:pt x="659790" y="5053546"/>
                  </a:lnTo>
                  <a:lnTo>
                    <a:pt x="587959" y="5024767"/>
                  </a:lnTo>
                  <a:lnTo>
                    <a:pt x="543369" y="5013871"/>
                  </a:lnTo>
                  <a:lnTo>
                    <a:pt x="498563" y="5007597"/>
                  </a:lnTo>
                  <a:lnTo>
                    <a:pt x="453859" y="5005806"/>
                  </a:lnTo>
                  <a:lnTo>
                    <a:pt x="409536" y="5008372"/>
                  </a:lnTo>
                  <a:lnTo>
                    <a:pt x="365912" y="5015179"/>
                  </a:lnTo>
                  <a:lnTo>
                    <a:pt x="323303" y="5026101"/>
                  </a:lnTo>
                  <a:lnTo>
                    <a:pt x="281978" y="5041011"/>
                  </a:lnTo>
                  <a:lnTo>
                    <a:pt x="242265" y="5059781"/>
                  </a:lnTo>
                  <a:lnTo>
                    <a:pt x="204457" y="5082286"/>
                  </a:lnTo>
                  <a:lnTo>
                    <a:pt x="168859" y="5108397"/>
                  </a:lnTo>
                  <a:lnTo>
                    <a:pt x="135775" y="5137988"/>
                  </a:lnTo>
                  <a:lnTo>
                    <a:pt x="105498" y="5170944"/>
                  </a:lnTo>
                  <a:lnTo>
                    <a:pt x="78346" y="5207127"/>
                  </a:lnTo>
                  <a:lnTo>
                    <a:pt x="54610" y="5246408"/>
                  </a:lnTo>
                  <a:lnTo>
                    <a:pt x="34607" y="5288686"/>
                  </a:lnTo>
                  <a:lnTo>
                    <a:pt x="18973" y="5332755"/>
                  </a:lnTo>
                  <a:lnTo>
                    <a:pt x="8077" y="5377345"/>
                  </a:lnTo>
                  <a:lnTo>
                    <a:pt x="1790" y="5422150"/>
                  </a:lnTo>
                  <a:lnTo>
                    <a:pt x="0" y="5466854"/>
                  </a:lnTo>
                  <a:lnTo>
                    <a:pt x="2578" y="5511177"/>
                  </a:lnTo>
                  <a:lnTo>
                    <a:pt x="9385" y="5554789"/>
                  </a:lnTo>
                  <a:lnTo>
                    <a:pt x="20307" y="5597410"/>
                  </a:lnTo>
                  <a:lnTo>
                    <a:pt x="35217" y="5638736"/>
                  </a:lnTo>
                  <a:lnTo>
                    <a:pt x="53975" y="5678449"/>
                  </a:lnTo>
                  <a:lnTo>
                    <a:pt x="76479" y="5716257"/>
                  </a:lnTo>
                  <a:lnTo>
                    <a:pt x="102590" y="5751855"/>
                  </a:lnTo>
                  <a:lnTo>
                    <a:pt x="132194" y="5784939"/>
                  </a:lnTo>
                  <a:lnTo>
                    <a:pt x="165138" y="5815215"/>
                  </a:lnTo>
                  <a:lnTo>
                    <a:pt x="201320" y="5842368"/>
                  </a:lnTo>
                  <a:lnTo>
                    <a:pt x="240614" y="5866092"/>
                  </a:lnTo>
                  <a:lnTo>
                    <a:pt x="282879" y="5886107"/>
                  </a:lnTo>
                  <a:lnTo>
                    <a:pt x="326961" y="5901741"/>
                  </a:lnTo>
                  <a:lnTo>
                    <a:pt x="371551" y="5912637"/>
                  </a:lnTo>
                  <a:lnTo>
                    <a:pt x="416344" y="5918924"/>
                  </a:lnTo>
                  <a:lnTo>
                    <a:pt x="461060" y="5920714"/>
                  </a:lnTo>
                  <a:lnTo>
                    <a:pt x="505371" y="5918136"/>
                  </a:lnTo>
                  <a:lnTo>
                    <a:pt x="548995" y="5911329"/>
                  </a:lnTo>
                  <a:lnTo>
                    <a:pt x="591616" y="5900407"/>
                  </a:lnTo>
                  <a:lnTo>
                    <a:pt x="632929" y="5885497"/>
                  </a:lnTo>
                  <a:lnTo>
                    <a:pt x="672642" y="5866727"/>
                  </a:lnTo>
                  <a:lnTo>
                    <a:pt x="710450" y="5844235"/>
                  </a:lnTo>
                  <a:lnTo>
                    <a:pt x="746048" y="5818124"/>
                  </a:lnTo>
                  <a:lnTo>
                    <a:pt x="779145" y="5788520"/>
                  </a:lnTo>
                  <a:lnTo>
                    <a:pt x="809409" y="5755576"/>
                  </a:lnTo>
                  <a:lnTo>
                    <a:pt x="836561" y="5719394"/>
                  </a:lnTo>
                  <a:lnTo>
                    <a:pt x="860298" y="5680100"/>
                  </a:lnTo>
                  <a:lnTo>
                    <a:pt x="867168" y="5665584"/>
                  </a:lnTo>
                  <a:lnTo>
                    <a:pt x="880313" y="5637835"/>
                  </a:lnTo>
                  <a:lnTo>
                    <a:pt x="895946" y="5593753"/>
                  </a:lnTo>
                  <a:lnTo>
                    <a:pt x="906843" y="5549163"/>
                  </a:lnTo>
                  <a:lnTo>
                    <a:pt x="913117" y="5504358"/>
                  </a:lnTo>
                  <a:lnTo>
                    <a:pt x="914908" y="5459654"/>
                  </a:lnTo>
                  <a:close/>
                </a:path>
                <a:path w="915035" h="7423784">
                  <a:moveTo>
                    <a:pt x="914908" y="3803129"/>
                  </a:moveTo>
                  <a:lnTo>
                    <a:pt x="912342" y="3758819"/>
                  </a:lnTo>
                  <a:lnTo>
                    <a:pt x="905535" y="3715194"/>
                  </a:lnTo>
                  <a:lnTo>
                    <a:pt x="894613" y="3672573"/>
                  </a:lnTo>
                  <a:lnTo>
                    <a:pt x="879703" y="3631260"/>
                  </a:lnTo>
                  <a:lnTo>
                    <a:pt x="860933" y="3591547"/>
                  </a:lnTo>
                  <a:lnTo>
                    <a:pt x="838428" y="3553739"/>
                  </a:lnTo>
                  <a:lnTo>
                    <a:pt x="812317" y="3518141"/>
                  </a:lnTo>
                  <a:lnTo>
                    <a:pt x="782726" y="3485057"/>
                  </a:lnTo>
                  <a:lnTo>
                    <a:pt x="749782" y="3454781"/>
                  </a:lnTo>
                  <a:lnTo>
                    <a:pt x="713587" y="3427628"/>
                  </a:lnTo>
                  <a:lnTo>
                    <a:pt x="674306" y="3403892"/>
                  </a:lnTo>
                  <a:lnTo>
                    <a:pt x="659790" y="3397034"/>
                  </a:lnTo>
                  <a:lnTo>
                    <a:pt x="659790" y="3793896"/>
                  </a:lnTo>
                  <a:lnTo>
                    <a:pt x="657631" y="3839146"/>
                  </a:lnTo>
                  <a:lnTo>
                    <a:pt x="644867" y="3884117"/>
                  </a:lnTo>
                  <a:lnTo>
                    <a:pt x="622198" y="3924985"/>
                  </a:lnTo>
                  <a:lnTo>
                    <a:pt x="591794" y="3958577"/>
                  </a:lnTo>
                  <a:lnTo>
                    <a:pt x="555282" y="3984231"/>
                  </a:lnTo>
                  <a:lnTo>
                    <a:pt x="514248" y="4001287"/>
                  </a:lnTo>
                  <a:lnTo>
                    <a:pt x="470306" y="4009072"/>
                  </a:lnTo>
                  <a:lnTo>
                    <a:pt x="425043" y="4006913"/>
                  </a:lnTo>
                  <a:lnTo>
                    <a:pt x="380085" y="3994150"/>
                  </a:lnTo>
                  <a:lnTo>
                    <a:pt x="339204" y="3971467"/>
                  </a:lnTo>
                  <a:lnTo>
                    <a:pt x="305612" y="3941076"/>
                  </a:lnTo>
                  <a:lnTo>
                    <a:pt x="279958" y="3904564"/>
                  </a:lnTo>
                  <a:lnTo>
                    <a:pt x="262902" y="3863530"/>
                  </a:lnTo>
                  <a:lnTo>
                    <a:pt x="255130" y="3819588"/>
                  </a:lnTo>
                  <a:lnTo>
                    <a:pt x="257289" y="3774325"/>
                  </a:lnTo>
                  <a:lnTo>
                    <a:pt x="270040" y="3729367"/>
                  </a:lnTo>
                  <a:lnTo>
                    <a:pt x="292722" y="3688486"/>
                  </a:lnTo>
                  <a:lnTo>
                    <a:pt x="323126" y="3654895"/>
                  </a:lnTo>
                  <a:lnTo>
                    <a:pt x="359638" y="3629241"/>
                  </a:lnTo>
                  <a:lnTo>
                    <a:pt x="400672" y="3612184"/>
                  </a:lnTo>
                  <a:lnTo>
                    <a:pt x="444614" y="3604412"/>
                  </a:lnTo>
                  <a:lnTo>
                    <a:pt x="489864" y="3606558"/>
                  </a:lnTo>
                  <a:lnTo>
                    <a:pt x="534835" y="3619322"/>
                  </a:lnTo>
                  <a:lnTo>
                    <a:pt x="575703" y="3642004"/>
                  </a:lnTo>
                  <a:lnTo>
                    <a:pt x="609295" y="3672395"/>
                  </a:lnTo>
                  <a:lnTo>
                    <a:pt x="634961" y="3708920"/>
                  </a:lnTo>
                  <a:lnTo>
                    <a:pt x="652005" y="3749941"/>
                  </a:lnTo>
                  <a:lnTo>
                    <a:pt x="659790" y="3793896"/>
                  </a:lnTo>
                  <a:lnTo>
                    <a:pt x="659790" y="3397034"/>
                  </a:lnTo>
                  <a:lnTo>
                    <a:pt x="587959" y="3368256"/>
                  </a:lnTo>
                  <a:lnTo>
                    <a:pt x="543369" y="3357359"/>
                  </a:lnTo>
                  <a:lnTo>
                    <a:pt x="498563" y="3351072"/>
                  </a:lnTo>
                  <a:lnTo>
                    <a:pt x="453859" y="3349282"/>
                  </a:lnTo>
                  <a:lnTo>
                    <a:pt x="409536" y="3351860"/>
                  </a:lnTo>
                  <a:lnTo>
                    <a:pt x="365912" y="3358667"/>
                  </a:lnTo>
                  <a:lnTo>
                    <a:pt x="323303" y="3369589"/>
                  </a:lnTo>
                  <a:lnTo>
                    <a:pt x="281978" y="3384499"/>
                  </a:lnTo>
                  <a:lnTo>
                    <a:pt x="242265" y="3403257"/>
                  </a:lnTo>
                  <a:lnTo>
                    <a:pt x="204457" y="3425761"/>
                  </a:lnTo>
                  <a:lnTo>
                    <a:pt x="168859" y="3451872"/>
                  </a:lnTo>
                  <a:lnTo>
                    <a:pt x="135775" y="3481463"/>
                  </a:lnTo>
                  <a:lnTo>
                    <a:pt x="105498" y="3514420"/>
                  </a:lnTo>
                  <a:lnTo>
                    <a:pt x="78346" y="3550602"/>
                  </a:lnTo>
                  <a:lnTo>
                    <a:pt x="54610" y="3589896"/>
                  </a:lnTo>
                  <a:lnTo>
                    <a:pt x="34607" y="3632162"/>
                  </a:lnTo>
                  <a:lnTo>
                    <a:pt x="18973" y="3676243"/>
                  </a:lnTo>
                  <a:lnTo>
                    <a:pt x="8077" y="3720833"/>
                  </a:lnTo>
                  <a:lnTo>
                    <a:pt x="1790" y="3765626"/>
                  </a:lnTo>
                  <a:lnTo>
                    <a:pt x="0" y="3810343"/>
                  </a:lnTo>
                  <a:lnTo>
                    <a:pt x="2578" y="3854653"/>
                  </a:lnTo>
                  <a:lnTo>
                    <a:pt x="9385" y="3898277"/>
                  </a:lnTo>
                  <a:lnTo>
                    <a:pt x="20307" y="3940899"/>
                  </a:lnTo>
                  <a:lnTo>
                    <a:pt x="35217" y="3982212"/>
                  </a:lnTo>
                  <a:lnTo>
                    <a:pt x="53975" y="4021925"/>
                  </a:lnTo>
                  <a:lnTo>
                    <a:pt x="76479" y="4059732"/>
                  </a:lnTo>
                  <a:lnTo>
                    <a:pt x="102590" y="4095331"/>
                  </a:lnTo>
                  <a:lnTo>
                    <a:pt x="132194" y="4128414"/>
                  </a:lnTo>
                  <a:lnTo>
                    <a:pt x="165138" y="4158691"/>
                  </a:lnTo>
                  <a:lnTo>
                    <a:pt x="201320" y="4185843"/>
                  </a:lnTo>
                  <a:lnTo>
                    <a:pt x="240614" y="4209580"/>
                  </a:lnTo>
                  <a:lnTo>
                    <a:pt x="282879" y="4229582"/>
                  </a:lnTo>
                  <a:lnTo>
                    <a:pt x="326961" y="4245229"/>
                  </a:lnTo>
                  <a:lnTo>
                    <a:pt x="371551" y="4256125"/>
                  </a:lnTo>
                  <a:lnTo>
                    <a:pt x="416344" y="4262399"/>
                  </a:lnTo>
                  <a:lnTo>
                    <a:pt x="461060" y="4264190"/>
                  </a:lnTo>
                  <a:lnTo>
                    <a:pt x="505371" y="4261624"/>
                  </a:lnTo>
                  <a:lnTo>
                    <a:pt x="548995" y="4254805"/>
                  </a:lnTo>
                  <a:lnTo>
                    <a:pt x="591616" y="4243883"/>
                  </a:lnTo>
                  <a:lnTo>
                    <a:pt x="632929" y="4228985"/>
                  </a:lnTo>
                  <a:lnTo>
                    <a:pt x="672642" y="4210215"/>
                  </a:lnTo>
                  <a:lnTo>
                    <a:pt x="710450" y="4187710"/>
                  </a:lnTo>
                  <a:lnTo>
                    <a:pt x="746048" y="4161599"/>
                  </a:lnTo>
                  <a:lnTo>
                    <a:pt x="779145" y="4132008"/>
                  </a:lnTo>
                  <a:lnTo>
                    <a:pt x="809409" y="4099052"/>
                  </a:lnTo>
                  <a:lnTo>
                    <a:pt x="836561" y="4062869"/>
                  </a:lnTo>
                  <a:lnTo>
                    <a:pt x="860298" y="4023576"/>
                  </a:lnTo>
                  <a:lnTo>
                    <a:pt x="880313" y="3981310"/>
                  </a:lnTo>
                  <a:lnTo>
                    <a:pt x="895946" y="3937241"/>
                  </a:lnTo>
                  <a:lnTo>
                    <a:pt x="906843" y="3892651"/>
                  </a:lnTo>
                  <a:lnTo>
                    <a:pt x="913117" y="3847846"/>
                  </a:lnTo>
                  <a:lnTo>
                    <a:pt x="914908" y="3803129"/>
                  </a:lnTo>
                  <a:close/>
                </a:path>
                <a:path w="915035" h="7423784">
                  <a:moveTo>
                    <a:pt x="914908" y="2148738"/>
                  </a:moveTo>
                  <a:lnTo>
                    <a:pt x="912342" y="2104415"/>
                  </a:lnTo>
                  <a:lnTo>
                    <a:pt x="905535" y="2060803"/>
                  </a:lnTo>
                  <a:lnTo>
                    <a:pt x="894613" y="2018182"/>
                  </a:lnTo>
                  <a:lnTo>
                    <a:pt x="879703" y="1976856"/>
                  </a:lnTo>
                  <a:lnTo>
                    <a:pt x="860933" y="1937143"/>
                  </a:lnTo>
                  <a:lnTo>
                    <a:pt x="838428" y="1899335"/>
                  </a:lnTo>
                  <a:lnTo>
                    <a:pt x="812317" y="1863737"/>
                  </a:lnTo>
                  <a:lnTo>
                    <a:pt x="782726" y="1830654"/>
                  </a:lnTo>
                  <a:lnTo>
                    <a:pt x="749782" y="1800377"/>
                  </a:lnTo>
                  <a:lnTo>
                    <a:pt x="713587" y="1773224"/>
                  </a:lnTo>
                  <a:lnTo>
                    <a:pt x="674306" y="1749501"/>
                  </a:lnTo>
                  <a:lnTo>
                    <a:pt x="659790" y="1742630"/>
                  </a:lnTo>
                  <a:lnTo>
                    <a:pt x="659790" y="2139492"/>
                  </a:lnTo>
                  <a:lnTo>
                    <a:pt x="657631" y="2184743"/>
                  </a:lnTo>
                  <a:lnTo>
                    <a:pt x="644867" y="2229713"/>
                  </a:lnTo>
                  <a:lnTo>
                    <a:pt x="622198" y="2270582"/>
                  </a:lnTo>
                  <a:lnTo>
                    <a:pt x="591794" y="2304186"/>
                  </a:lnTo>
                  <a:lnTo>
                    <a:pt x="555282" y="2329840"/>
                  </a:lnTo>
                  <a:lnTo>
                    <a:pt x="514248" y="2346883"/>
                  </a:lnTo>
                  <a:lnTo>
                    <a:pt x="470306" y="2354669"/>
                  </a:lnTo>
                  <a:lnTo>
                    <a:pt x="425043" y="2352510"/>
                  </a:lnTo>
                  <a:lnTo>
                    <a:pt x="380085" y="2339746"/>
                  </a:lnTo>
                  <a:lnTo>
                    <a:pt x="339204" y="2317077"/>
                  </a:lnTo>
                  <a:lnTo>
                    <a:pt x="305612" y="2286673"/>
                  </a:lnTo>
                  <a:lnTo>
                    <a:pt x="279958" y="2250160"/>
                  </a:lnTo>
                  <a:lnTo>
                    <a:pt x="262902" y="2209127"/>
                  </a:lnTo>
                  <a:lnTo>
                    <a:pt x="255130" y="2165185"/>
                  </a:lnTo>
                  <a:lnTo>
                    <a:pt x="257289" y="2119934"/>
                  </a:lnTo>
                  <a:lnTo>
                    <a:pt x="270040" y="2074964"/>
                  </a:lnTo>
                  <a:lnTo>
                    <a:pt x="292722" y="2034095"/>
                  </a:lnTo>
                  <a:lnTo>
                    <a:pt x="323126" y="2000491"/>
                  </a:lnTo>
                  <a:lnTo>
                    <a:pt x="359638" y="1974837"/>
                  </a:lnTo>
                  <a:lnTo>
                    <a:pt x="400672" y="1957781"/>
                  </a:lnTo>
                  <a:lnTo>
                    <a:pt x="444614" y="1950008"/>
                  </a:lnTo>
                  <a:lnTo>
                    <a:pt x="489864" y="1952167"/>
                  </a:lnTo>
                  <a:lnTo>
                    <a:pt x="534835" y="1964918"/>
                  </a:lnTo>
                  <a:lnTo>
                    <a:pt x="575703" y="1987600"/>
                  </a:lnTo>
                  <a:lnTo>
                    <a:pt x="609295" y="2018004"/>
                  </a:lnTo>
                  <a:lnTo>
                    <a:pt x="634961" y="2054517"/>
                  </a:lnTo>
                  <a:lnTo>
                    <a:pt x="652005" y="2095550"/>
                  </a:lnTo>
                  <a:lnTo>
                    <a:pt x="659790" y="2139492"/>
                  </a:lnTo>
                  <a:lnTo>
                    <a:pt x="659790" y="1742630"/>
                  </a:lnTo>
                  <a:lnTo>
                    <a:pt x="587959" y="1713852"/>
                  </a:lnTo>
                  <a:lnTo>
                    <a:pt x="543369" y="1702955"/>
                  </a:lnTo>
                  <a:lnTo>
                    <a:pt x="498563" y="1696669"/>
                  </a:lnTo>
                  <a:lnTo>
                    <a:pt x="453859" y="1694878"/>
                  </a:lnTo>
                  <a:lnTo>
                    <a:pt x="409536" y="1697456"/>
                  </a:lnTo>
                  <a:lnTo>
                    <a:pt x="365912" y="1704263"/>
                  </a:lnTo>
                  <a:lnTo>
                    <a:pt x="323303" y="1715185"/>
                  </a:lnTo>
                  <a:lnTo>
                    <a:pt x="281978" y="1730095"/>
                  </a:lnTo>
                  <a:lnTo>
                    <a:pt x="242265" y="1748866"/>
                  </a:lnTo>
                  <a:lnTo>
                    <a:pt x="204457" y="1771357"/>
                  </a:lnTo>
                  <a:lnTo>
                    <a:pt x="168859" y="1797469"/>
                  </a:lnTo>
                  <a:lnTo>
                    <a:pt x="135775" y="1827072"/>
                  </a:lnTo>
                  <a:lnTo>
                    <a:pt x="105498" y="1860016"/>
                  </a:lnTo>
                  <a:lnTo>
                    <a:pt x="78346" y="1896198"/>
                  </a:lnTo>
                  <a:lnTo>
                    <a:pt x="54610" y="1935492"/>
                  </a:lnTo>
                  <a:lnTo>
                    <a:pt x="34607" y="1977758"/>
                  </a:lnTo>
                  <a:lnTo>
                    <a:pt x="18973" y="2021840"/>
                  </a:lnTo>
                  <a:lnTo>
                    <a:pt x="8077" y="2066429"/>
                  </a:lnTo>
                  <a:lnTo>
                    <a:pt x="1790" y="2111235"/>
                  </a:lnTo>
                  <a:lnTo>
                    <a:pt x="0" y="2155939"/>
                  </a:lnTo>
                  <a:lnTo>
                    <a:pt x="2578" y="2200262"/>
                  </a:lnTo>
                  <a:lnTo>
                    <a:pt x="9385" y="2243874"/>
                  </a:lnTo>
                  <a:lnTo>
                    <a:pt x="20307" y="2286495"/>
                  </a:lnTo>
                  <a:lnTo>
                    <a:pt x="35217" y="2327821"/>
                  </a:lnTo>
                  <a:lnTo>
                    <a:pt x="53975" y="2367534"/>
                  </a:lnTo>
                  <a:lnTo>
                    <a:pt x="76479" y="2405342"/>
                  </a:lnTo>
                  <a:lnTo>
                    <a:pt x="102590" y="2440940"/>
                  </a:lnTo>
                  <a:lnTo>
                    <a:pt x="132194" y="2474023"/>
                  </a:lnTo>
                  <a:lnTo>
                    <a:pt x="165138" y="2504287"/>
                  </a:lnTo>
                  <a:lnTo>
                    <a:pt x="201320" y="2531440"/>
                  </a:lnTo>
                  <a:lnTo>
                    <a:pt x="240614" y="2555176"/>
                  </a:lnTo>
                  <a:lnTo>
                    <a:pt x="282879" y="2575191"/>
                  </a:lnTo>
                  <a:lnTo>
                    <a:pt x="326961" y="2590825"/>
                  </a:lnTo>
                  <a:lnTo>
                    <a:pt x="371551" y="2601722"/>
                  </a:lnTo>
                  <a:lnTo>
                    <a:pt x="416344" y="2607995"/>
                  </a:lnTo>
                  <a:lnTo>
                    <a:pt x="461060" y="2609786"/>
                  </a:lnTo>
                  <a:lnTo>
                    <a:pt x="505371" y="2607221"/>
                  </a:lnTo>
                  <a:lnTo>
                    <a:pt x="548995" y="2600414"/>
                  </a:lnTo>
                  <a:lnTo>
                    <a:pt x="591616" y="2589492"/>
                  </a:lnTo>
                  <a:lnTo>
                    <a:pt x="632929" y="2574582"/>
                  </a:lnTo>
                  <a:lnTo>
                    <a:pt x="672642" y="2555811"/>
                  </a:lnTo>
                  <a:lnTo>
                    <a:pt x="710450" y="2533307"/>
                  </a:lnTo>
                  <a:lnTo>
                    <a:pt x="746048" y="2507196"/>
                  </a:lnTo>
                  <a:lnTo>
                    <a:pt x="779145" y="2477605"/>
                  </a:lnTo>
                  <a:lnTo>
                    <a:pt x="809409" y="2444648"/>
                  </a:lnTo>
                  <a:lnTo>
                    <a:pt x="836561" y="2408466"/>
                  </a:lnTo>
                  <a:lnTo>
                    <a:pt x="860298" y="2369185"/>
                  </a:lnTo>
                  <a:lnTo>
                    <a:pt x="867168" y="2354669"/>
                  </a:lnTo>
                  <a:lnTo>
                    <a:pt x="880313" y="2326919"/>
                  </a:lnTo>
                  <a:lnTo>
                    <a:pt x="895946" y="2282837"/>
                  </a:lnTo>
                  <a:lnTo>
                    <a:pt x="906843" y="2238248"/>
                  </a:lnTo>
                  <a:lnTo>
                    <a:pt x="913117" y="2193442"/>
                  </a:lnTo>
                  <a:lnTo>
                    <a:pt x="914908" y="2148738"/>
                  </a:lnTo>
                  <a:close/>
                </a:path>
                <a:path w="915035" h="7423784">
                  <a:moveTo>
                    <a:pt x="914908" y="453859"/>
                  </a:moveTo>
                  <a:lnTo>
                    <a:pt x="912342" y="409536"/>
                  </a:lnTo>
                  <a:lnTo>
                    <a:pt x="905535" y="365912"/>
                  </a:lnTo>
                  <a:lnTo>
                    <a:pt x="894613" y="323303"/>
                  </a:lnTo>
                  <a:lnTo>
                    <a:pt x="879703" y="281978"/>
                  </a:lnTo>
                  <a:lnTo>
                    <a:pt x="860933" y="242265"/>
                  </a:lnTo>
                  <a:lnTo>
                    <a:pt x="838428" y="204457"/>
                  </a:lnTo>
                  <a:lnTo>
                    <a:pt x="812317" y="168859"/>
                  </a:lnTo>
                  <a:lnTo>
                    <a:pt x="782726" y="135775"/>
                  </a:lnTo>
                  <a:lnTo>
                    <a:pt x="749782" y="105498"/>
                  </a:lnTo>
                  <a:lnTo>
                    <a:pt x="713587" y="78346"/>
                  </a:lnTo>
                  <a:lnTo>
                    <a:pt x="674306" y="54622"/>
                  </a:lnTo>
                  <a:lnTo>
                    <a:pt x="659790" y="47752"/>
                  </a:lnTo>
                  <a:lnTo>
                    <a:pt x="659790" y="444614"/>
                  </a:lnTo>
                  <a:lnTo>
                    <a:pt x="657631" y="489864"/>
                  </a:lnTo>
                  <a:lnTo>
                    <a:pt x="644867" y="534835"/>
                  </a:lnTo>
                  <a:lnTo>
                    <a:pt x="622198" y="575703"/>
                  </a:lnTo>
                  <a:lnTo>
                    <a:pt x="591794" y="609295"/>
                  </a:lnTo>
                  <a:lnTo>
                    <a:pt x="555282" y="634961"/>
                  </a:lnTo>
                  <a:lnTo>
                    <a:pt x="514248" y="652005"/>
                  </a:lnTo>
                  <a:lnTo>
                    <a:pt x="470306" y="659790"/>
                  </a:lnTo>
                  <a:lnTo>
                    <a:pt x="425043" y="657631"/>
                  </a:lnTo>
                  <a:lnTo>
                    <a:pt x="380085" y="644867"/>
                  </a:lnTo>
                  <a:lnTo>
                    <a:pt x="339204" y="622198"/>
                  </a:lnTo>
                  <a:lnTo>
                    <a:pt x="305612" y="591794"/>
                  </a:lnTo>
                  <a:lnTo>
                    <a:pt x="279958" y="555282"/>
                  </a:lnTo>
                  <a:lnTo>
                    <a:pt x="262902" y="514248"/>
                  </a:lnTo>
                  <a:lnTo>
                    <a:pt x="255130" y="470306"/>
                  </a:lnTo>
                  <a:lnTo>
                    <a:pt x="257289" y="425043"/>
                  </a:lnTo>
                  <a:lnTo>
                    <a:pt x="270040" y="380085"/>
                  </a:lnTo>
                  <a:lnTo>
                    <a:pt x="292722" y="339204"/>
                  </a:lnTo>
                  <a:lnTo>
                    <a:pt x="323126" y="305612"/>
                  </a:lnTo>
                  <a:lnTo>
                    <a:pt x="359638" y="279958"/>
                  </a:lnTo>
                  <a:lnTo>
                    <a:pt x="400672" y="262902"/>
                  </a:lnTo>
                  <a:lnTo>
                    <a:pt x="444614" y="255130"/>
                  </a:lnTo>
                  <a:lnTo>
                    <a:pt x="489864" y="257289"/>
                  </a:lnTo>
                  <a:lnTo>
                    <a:pt x="534835" y="270040"/>
                  </a:lnTo>
                  <a:lnTo>
                    <a:pt x="575703" y="292722"/>
                  </a:lnTo>
                  <a:lnTo>
                    <a:pt x="609295" y="323126"/>
                  </a:lnTo>
                  <a:lnTo>
                    <a:pt x="634961" y="359638"/>
                  </a:lnTo>
                  <a:lnTo>
                    <a:pt x="652005" y="400672"/>
                  </a:lnTo>
                  <a:lnTo>
                    <a:pt x="659790" y="444614"/>
                  </a:lnTo>
                  <a:lnTo>
                    <a:pt x="659790" y="47752"/>
                  </a:lnTo>
                  <a:lnTo>
                    <a:pt x="587959" y="18973"/>
                  </a:lnTo>
                  <a:lnTo>
                    <a:pt x="543369" y="8077"/>
                  </a:lnTo>
                  <a:lnTo>
                    <a:pt x="498563" y="1790"/>
                  </a:lnTo>
                  <a:lnTo>
                    <a:pt x="453859" y="0"/>
                  </a:lnTo>
                  <a:lnTo>
                    <a:pt x="409536" y="2578"/>
                  </a:lnTo>
                  <a:lnTo>
                    <a:pt x="365912" y="9385"/>
                  </a:lnTo>
                  <a:lnTo>
                    <a:pt x="323303" y="20307"/>
                  </a:lnTo>
                  <a:lnTo>
                    <a:pt x="281978" y="35217"/>
                  </a:lnTo>
                  <a:lnTo>
                    <a:pt x="242265" y="53975"/>
                  </a:lnTo>
                  <a:lnTo>
                    <a:pt x="204457" y="76479"/>
                  </a:lnTo>
                  <a:lnTo>
                    <a:pt x="168859" y="102590"/>
                  </a:lnTo>
                  <a:lnTo>
                    <a:pt x="135775" y="132194"/>
                  </a:lnTo>
                  <a:lnTo>
                    <a:pt x="105498" y="165138"/>
                  </a:lnTo>
                  <a:lnTo>
                    <a:pt x="78346" y="201320"/>
                  </a:lnTo>
                  <a:lnTo>
                    <a:pt x="54610" y="240614"/>
                  </a:lnTo>
                  <a:lnTo>
                    <a:pt x="34607" y="282879"/>
                  </a:lnTo>
                  <a:lnTo>
                    <a:pt x="18973" y="326961"/>
                  </a:lnTo>
                  <a:lnTo>
                    <a:pt x="8077" y="371551"/>
                  </a:lnTo>
                  <a:lnTo>
                    <a:pt x="1790" y="416344"/>
                  </a:lnTo>
                  <a:lnTo>
                    <a:pt x="0" y="461060"/>
                  </a:lnTo>
                  <a:lnTo>
                    <a:pt x="2578" y="505371"/>
                  </a:lnTo>
                  <a:lnTo>
                    <a:pt x="9385" y="548995"/>
                  </a:lnTo>
                  <a:lnTo>
                    <a:pt x="20307" y="591616"/>
                  </a:lnTo>
                  <a:lnTo>
                    <a:pt x="35217" y="632929"/>
                  </a:lnTo>
                  <a:lnTo>
                    <a:pt x="53975" y="672642"/>
                  </a:lnTo>
                  <a:lnTo>
                    <a:pt x="76479" y="710450"/>
                  </a:lnTo>
                  <a:lnTo>
                    <a:pt x="102590" y="746048"/>
                  </a:lnTo>
                  <a:lnTo>
                    <a:pt x="132194" y="779145"/>
                  </a:lnTo>
                  <a:lnTo>
                    <a:pt x="165138" y="809409"/>
                  </a:lnTo>
                  <a:lnTo>
                    <a:pt x="201320" y="836561"/>
                  </a:lnTo>
                  <a:lnTo>
                    <a:pt x="240614" y="860298"/>
                  </a:lnTo>
                  <a:lnTo>
                    <a:pt x="282879" y="880313"/>
                  </a:lnTo>
                  <a:lnTo>
                    <a:pt x="326961" y="895946"/>
                  </a:lnTo>
                  <a:lnTo>
                    <a:pt x="371551" y="906843"/>
                  </a:lnTo>
                  <a:lnTo>
                    <a:pt x="416344" y="913117"/>
                  </a:lnTo>
                  <a:lnTo>
                    <a:pt x="461060" y="914908"/>
                  </a:lnTo>
                  <a:lnTo>
                    <a:pt x="505371" y="912342"/>
                  </a:lnTo>
                  <a:lnTo>
                    <a:pt x="548995" y="905535"/>
                  </a:lnTo>
                  <a:lnTo>
                    <a:pt x="591616" y="894613"/>
                  </a:lnTo>
                  <a:lnTo>
                    <a:pt x="632929" y="879703"/>
                  </a:lnTo>
                  <a:lnTo>
                    <a:pt x="672642" y="860933"/>
                  </a:lnTo>
                  <a:lnTo>
                    <a:pt x="710450" y="838428"/>
                  </a:lnTo>
                  <a:lnTo>
                    <a:pt x="746048" y="812317"/>
                  </a:lnTo>
                  <a:lnTo>
                    <a:pt x="779145" y="782726"/>
                  </a:lnTo>
                  <a:lnTo>
                    <a:pt x="809409" y="749769"/>
                  </a:lnTo>
                  <a:lnTo>
                    <a:pt x="836561" y="713587"/>
                  </a:lnTo>
                  <a:lnTo>
                    <a:pt x="860298" y="674306"/>
                  </a:lnTo>
                  <a:lnTo>
                    <a:pt x="867168" y="659790"/>
                  </a:lnTo>
                  <a:lnTo>
                    <a:pt x="880313" y="632028"/>
                  </a:lnTo>
                  <a:lnTo>
                    <a:pt x="895946" y="587959"/>
                  </a:lnTo>
                  <a:lnTo>
                    <a:pt x="906843" y="543369"/>
                  </a:lnTo>
                  <a:lnTo>
                    <a:pt x="913117" y="498563"/>
                  </a:lnTo>
                  <a:lnTo>
                    <a:pt x="914908" y="453859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416526" y="1252848"/>
              <a:ext cx="1158875" cy="253365"/>
            </a:xfrm>
            <a:custGeom>
              <a:avLst/>
              <a:gdLst/>
              <a:ahLst/>
              <a:cxnLst/>
              <a:rect l="l" t="t" r="r" b="b"/>
              <a:pathLst>
                <a:path w="1158875" h="253365">
                  <a:moveTo>
                    <a:pt x="221145" y="0"/>
                  </a:moveTo>
                  <a:lnTo>
                    <a:pt x="167487" y="0"/>
                  </a:lnTo>
                  <a:lnTo>
                    <a:pt x="167487" y="99060"/>
                  </a:lnTo>
                  <a:lnTo>
                    <a:pt x="53670" y="99060"/>
                  </a:lnTo>
                  <a:lnTo>
                    <a:pt x="53670" y="0"/>
                  </a:lnTo>
                  <a:lnTo>
                    <a:pt x="0" y="0"/>
                  </a:lnTo>
                  <a:lnTo>
                    <a:pt x="0" y="99060"/>
                  </a:lnTo>
                  <a:lnTo>
                    <a:pt x="0" y="147320"/>
                  </a:lnTo>
                  <a:lnTo>
                    <a:pt x="0" y="252730"/>
                  </a:lnTo>
                  <a:lnTo>
                    <a:pt x="53670" y="252730"/>
                  </a:lnTo>
                  <a:lnTo>
                    <a:pt x="53670" y="147320"/>
                  </a:lnTo>
                  <a:lnTo>
                    <a:pt x="167487" y="147320"/>
                  </a:lnTo>
                  <a:lnTo>
                    <a:pt x="167487" y="252730"/>
                  </a:lnTo>
                  <a:lnTo>
                    <a:pt x="221145" y="252730"/>
                  </a:lnTo>
                  <a:lnTo>
                    <a:pt x="221145" y="147320"/>
                  </a:lnTo>
                  <a:lnTo>
                    <a:pt x="221145" y="99060"/>
                  </a:lnTo>
                  <a:lnTo>
                    <a:pt x="221145" y="0"/>
                  </a:lnTo>
                  <a:close/>
                </a:path>
                <a:path w="1158875" h="253365">
                  <a:moveTo>
                    <a:pt x="482638" y="252882"/>
                  </a:moveTo>
                  <a:lnTo>
                    <a:pt x="460438" y="184531"/>
                  </a:lnTo>
                  <a:lnTo>
                    <a:pt x="445490" y="138493"/>
                  </a:lnTo>
                  <a:lnTo>
                    <a:pt x="416966" y="50647"/>
                  </a:lnTo>
                  <a:lnTo>
                    <a:pt x="400519" y="0"/>
                  </a:lnTo>
                  <a:lnTo>
                    <a:pt x="392950" y="0"/>
                  </a:lnTo>
                  <a:lnTo>
                    <a:pt x="392950" y="138493"/>
                  </a:lnTo>
                  <a:lnTo>
                    <a:pt x="323075" y="138493"/>
                  </a:lnTo>
                  <a:lnTo>
                    <a:pt x="350088" y="50647"/>
                  </a:lnTo>
                  <a:lnTo>
                    <a:pt x="365937" y="50647"/>
                  </a:lnTo>
                  <a:lnTo>
                    <a:pt x="392950" y="138493"/>
                  </a:lnTo>
                  <a:lnTo>
                    <a:pt x="392950" y="0"/>
                  </a:lnTo>
                  <a:lnTo>
                    <a:pt x="317322" y="0"/>
                  </a:lnTo>
                  <a:lnTo>
                    <a:pt x="235559" y="252882"/>
                  </a:lnTo>
                  <a:lnTo>
                    <a:pt x="288505" y="252882"/>
                  </a:lnTo>
                  <a:lnTo>
                    <a:pt x="309397" y="184531"/>
                  </a:lnTo>
                  <a:lnTo>
                    <a:pt x="407365" y="184531"/>
                  </a:lnTo>
                  <a:lnTo>
                    <a:pt x="428244" y="252882"/>
                  </a:lnTo>
                  <a:lnTo>
                    <a:pt x="482638" y="252882"/>
                  </a:lnTo>
                  <a:close/>
                </a:path>
                <a:path w="1158875" h="253365">
                  <a:moveTo>
                    <a:pt x="683971" y="0"/>
                  </a:moveTo>
                  <a:lnTo>
                    <a:pt x="629589" y="0"/>
                  </a:lnTo>
                  <a:lnTo>
                    <a:pt x="575195" y="113347"/>
                  </a:lnTo>
                  <a:lnTo>
                    <a:pt x="565111" y="113347"/>
                  </a:lnTo>
                  <a:lnTo>
                    <a:pt x="504964" y="0"/>
                  </a:lnTo>
                  <a:lnTo>
                    <a:pt x="448779" y="0"/>
                  </a:lnTo>
                  <a:lnTo>
                    <a:pt x="543864" y="177088"/>
                  </a:lnTo>
                  <a:lnTo>
                    <a:pt x="507136" y="252882"/>
                  </a:lnTo>
                  <a:lnTo>
                    <a:pt x="560793" y="252882"/>
                  </a:lnTo>
                  <a:lnTo>
                    <a:pt x="683971" y="0"/>
                  </a:lnTo>
                  <a:close/>
                </a:path>
                <a:path w="1158875" h="253365">
                  <a:moveTo>
                    <a:pt x="1158684" y="252882"/>
                  </a:moveTo>
                  <a:lnTo>
                    <a:pt x="1136484" y="184531"/>
                  </a:lnTo>
                  <a:lnTo>
                    <a:pt x="1121537" y="138493"/>
                  </a:lnTo>
                  <a:lnTo>
                    <a:pt x="1093012" y="50647"/>
                  </a:lnTo>
                  <a:lnTo>
                    <a:pt x="1076553" y="0"/>
                  </a:lnTo>
                  <a:lnTo>
                    <a:pt x="1068997" y="0"/>
                  </a:lnTo>
                  <a:lnTo>
                    <a:pt x="1068997" y="138493"/>
                  </a:lnTo>
                  <a:lnTo>
                    <a:pt x="999121" y="138493"/>
                  </a:lnTo>
                  <a:lnTo>
                    <a:pt x="1026147" y="50647"/>
                  </a:lnTo>
                  <a:lnTo>
                    <a:pt x="1041996" y="50647"/>
                  </a:lnTo>
                  <a:lnTo>
                    <a:pt x="1068997" y="138493"/>
                  </a:lnTo>
                  <a:lnTo>
                    <a:pt x="1068997" y="0"/>
                  </a:lnTo>
                  <a:lnTo>
                    <a:pt x="993368" y="0"/>
                  </a:lnTo>
                  <a:lnTo>
                    <a:pt x="914692" y="243332"/>
                  </a:lnTo>
                  <a:lnTo>
                    <a:pt x="858304" y="122897"/>
                  </a:lnTo>
                  <a:lnTo>
                    <a:pt x="915924" y="0"/>
                  </a:lnTo>
                  <a:lnTo>
                    <a:pt x="860463" y="0"/>
                  </a:lnTo>
                  <a:lnTo>
                    <a:pt x="813282" y="98818"/>
                  </a:lnTo>
                  <a:lnTo>
                    <a:pt x="752398" y="98818"/>
                  </a:lnTo>
                  <a:lnTo>
                    <a:pt x="752398" y="0"/>
                  </a:lnTo>
                  <a:lnTo>
                    <a:pt x="698741" y="0"/>
                  </a:lnTo>
                  <a:lnTo>
                    <a:pt x="698741" y="252882"/>
                  </a:lnTo>
                  <a:lnTo>
                    <a:pt x="752398" y="252882"/>
                  </a:lnTo>
                  <a:lnTo>
                    <a:pt x="752398" y="146634"/>
                  </a:lnTo>
                  <a:lnTo>
                    <a:pt x="813638" y="146634"/>
                  </a:lnTo>
                  <a:lnTo>
                    <a:pt x="863688" y="252882"/>
                  </a:lnTo>
                  <a:lnTo>
                    <a:pt x="911606" y="252882"/>
                  </a:lnTo>
                  <a:lnTo>
                    <a:pt x="919175" y="252882"/>
                  </a:lnTo>
                  <a:lnTo>
                    <a:pt x="964552" y="252882"/>
                  </a:lnTo>
                  <a:lnTo>
                    <a:pt x="985443" y="184531"/>
                  </a:lnTo>
                  <a:lnTo>
                    <a:pt x="1083411" y="184531"/>
                  </a:lnTo>
                  <a:lnTo>
                    <a:pt x="1104290" y="252882"/>
                  </a:lnTo>
                  <a:lnTo>
                    <a:pt x="1158684" y="2528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57472" y="1253252"/>
              <a:ext cx="504247" cy="25273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11796" y="916118"/>
              <a:ext cx="1326804" cy="2609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3D3CD5-AB14-B43B-4605-326B942F8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701" y="1668401"/>
            <a:ext cx="14821481" cy="8329673"/>
          </a:xfrm>
          <a:prstGeom prst="rect">
            <a:avLst/>
          </a:prstGeom>
        </p:spPr>
      </p:pic>
      <p:pic>
        <p:nvPicPr>
          <p:cNvPr id="3" name="Queen_My_CHempiony_-_We_Are_The_Champions(uzimusic.ru)">
            <a:hlinkClick r:id="" action="ppaction://media"/>
            <a:extLst>
              <a:ext uri="{FF2B5EF4-FFF2-40B4-BE49-F238E27FC236}">
                <a16:creationId xmlns:a16="http://schemas.microsoft.com/office/drawing/2014/main" id="{A049B718-029F-06FF-AED7-1DCC89C001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65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101" y="9975849"/>
            <a:ext cx="555626" cy="555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9679" y="2921384"/>
            <a:ext cx="11694160" cy="2664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650" dirty="0">
                <a:solidFill>
                  <a:srgbClr val="FFFFFF"/>
                </a:solidFill>
              </a:rPr>
              <a:t>ВСЕМ </a:t>
            </a:r>
            <a:r>
              <a:rPr sz="8650" spc="-10" dirty="0">
                <a:solidFill>
                  <a:srgbClr val="FFFFFF"/>
                </a:solidFill>
              </a:rPr>
              <a:t>СПАСИБО! </a:t>
            </a:r>
            <a:r>
              <a:rPr sz="8650" dirty="0">
                <a:solidFill>
                  <a:srgbClr val="FFFFFF"/>
                </a:solidFill>
              </a:rPr>
              <a:t>ДО НОВЫХ </a:t>
            </a:r>
            <a:r>
              <a:rPr sz="8650" spc="-10" dirty="0">
                <a:solidFill>
                  <a:srgbClr val="FFFFFF"/>
                </a:solidFill>
              </a:rPr>
              <a:t>ВСТРЕЧ!</a:t>
            </a:r>
            <a:endParaRPr sz="86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04232" y="597081"/>
            <a:ext cx="2173817" cy="149813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1623" y="1011564"/>
            <a:ext cx="1365890" cy="66962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294575" y="1097672"/>
            <a:ext cx="1550035" cy="497205"/>
            <a:chOff x="4294575" y="1097672"/>
            <a:chExt cx="1550035" cy="4972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0193" y="1434172"/>
              <a:ext cx="282174" cy="835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8543" y="1434172"/>
              <a:ext cx="243546" cy="835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94575" y="1097672"/>
              <a:ext cx="1549545" cy="496777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07491" y="1195570"/>
            <a:ext cx="1390042" cy="30111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2877" y="1011085"/>
            <a:ext cx="598427" cy="670095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6369424" y="1451463"/>
            <a:ext cx="1854200" cy="405130"/>
          </a:xfrm>
          <a:custGeom>
            <a:avLst/>
            <a:gdLst/>
            <a:ahLst/>
            <a:cxnLst/>
            <a:rect l="l" t="t" r="r" b="b"/>
            <a:pathLst>
              <a:path w="1854200" h="405130">
                <a:moveTo>
                  <a:pt x="353834" y="0"/>
                </a:moveTo>
                <a:lnTo>
                  <a:pt x="267970" y="0"/>
                </a:lnTo>
                <a:lnTo>
                  <a:pt x="267970" y="157480"/>
                </a:lnTo>
                <a:lnTo>
                  <a:pt x="85864" y="157480"/>
                </a:lnTo>
                <a:lnTo>
                  <a:pt x="85864" y="0"/>
                </a:lnTo>
                <a:lnTo>
                  <a:pt x="0" y="0"/>
                </a:lnTo>
                <a:lnTo>
                  <a:pt x="0" y="157480"/>
                </a:lnTo>
                <a:lnTo>
                  <a:pt x="0" y="234950"/>
                </a:lnTo>
                <a:lnTo>
                  <a:pt x="0" y="405130"/>
                </a:lnTo>
                <a:lnTo>
                  <a:pt x="85864" y="405130"/>
                </a:lnTo>
                <a:lnTo>
                  <a:pt x="85864" y="234950"/>
                </a:lnTo>
                <a:lnTo>
                  <a:pt x="267970" y="234950"/>
                </a:lnTo>
                <a:lnTo>
                  <a:pt x="267970" y="405130"/>
                </a:lnTo>
                <a:lnTo>
                  <a:pt x="353834" y="405130"/>
                </a:lnTo>
                <a:lnTo>
                  <a:pt x="353834" y="234950"/>
                </a:lnTo>
                <a:lnTo>
                  <a:pt x="353834" y="157480"/>
                </a:lnTo>
                <a:lnTo>
                  <a:pt x="353834" y="0"/>
                </a:lnTo>
                <a:close/>
              </a:path>
              <a:path w="1854200" h="405130">
                <a:moveTo>
                  <a:pt x="772210" y="404622"/>
                </a:moveTo>
                <a:lnTo>
                  <a:pt x="736688" y="295249"/>
                </a:lnTo>
                <a:lnTo>
                  <a:pt x="712762" y="221576"/>
                </a:lnTo>
                <a:lnTo>
                  <a:pt x="667131" y="81038"/>
                </a:lnTo>
                <a:lnTo>
                  <a:pt x="640816" y="12"/>
                </a:lnTo>
                <a:lnTo>
                  <a:pt x="628713" y="12"/>
                </a:lnTo>
                <a:lnTo>
                  <a:pt x="628713" y="221576"/>
                </a:lnTo>
                <a:lnTo>
                  <a:pt x="516915" y="221576"/>
                </a:lnTo>
                <a:lnTo>
                  <a:pt x="560133" y="81038"/>
                </a:lnTo>
                <a:lnTo>
                  <a:pt x="585495" y="81038"/>
                </a:lnTo>
                <a:lnTo>
                  <a:pt x="628713" y="221576"/>
                </a:lnTo>
                <a:lnTo>
                  <a:pt x="628713" y="12"/>
                </a:lnTo>
                <a:lnTo>
                  <a:pt x="507695" y="12"/>
                </a:lnTo>
                <a:lnTo>
                  <a:pt x="376872" y="404622"/>
                </a:lnTo>
                <a:lnTo>
                  <a:pt x="461594" y="404622"/>
                </a:lnTo>
                <a:lnTo>
                  <a:pt x="495020" y="295249"/>
                </a:lnTo>
                <a:lnTo>
                  <a:pt x="651764" y="295249"/>
                </a:lnTo>
                <a:lnTo>
                  <a:pt x="685190" y="404622"/>
                </a:lnTo>
                <a:lnTo>
                  <a:pt x="772210" y="404622"/>
                </a:lnTo>
                <a:close/>
              </a:path>
              <a:path w="1854200" h="405130">
                <a:moveTo>
                  <a:pt x="1094346" y="0"/>
                </a:moveTo>
                <a:lnTo>
                  <a:pt x="1007338" y="0"/>
                </a:lnTo>
                <a:lnTo>
                  <a:pt x="920318" y="181356"/>
                </a:lnTo>
                <a:lnTo>
                  <a:pt x="904176" y="181356"/>
                </a:lnTo>
                <a:lnTo>
                  <a:pt x="807948" y="0"/>
                </a:lnTo>
                <a:lnTo>
                  <a:pt x="718045" y="0"/>
                </a:lnTo>
                <a:lnTo>
                  <a:pt x="870165" y="283349"/>
                </a:lnTo>
                <a:lnTo>
                  <a:pt x="811403" y="404622"/>
                </a:lnTo>
                <a:lnTo>
                  <a:pt x="897255" y="404622"/>
                </a:lnTo>
                <a:lnTo>
                  <a:pt x="1094346" y="0"/>
                </a:lnTo>
                <a:close/>
              </a:path>
              <a:path w="1854200" h="405130">
                <a:moveTo>
                  <a:pt x="1853882" y="404622"/>
                </a:moveTo>
                <a:lnTo>
                  <a:pt x="1818360" y="295249"/>
                </a:lnTo>
                <a:lnTo>
                  <a:pt x="1794446" y="221576"/>
                </a:lnTo>
                <a:lnTo>
                  <a:pt x="1748802" y="81038"/>
                </a:lnTo>
                <a:lnTo>
                  <a:pt x="1722488" y="12"/>
                </a:lnTo>
                <a:lnTo>
                  <a:pt x="1710397" y="12"/>
                </a:lnTo>
                <a:lnTo>
                  <a:pt x="1710397" y="221576"/>
                </a:lnTo>
                <a:lnTo>
                  <a:pt x="1598599" y="221576"/>
                </a:lnTo>
                <a:lnTo>
                  <a:pt x="1641805" y="81038"/>
                </a:lnTo>
                <a:lnTo>
                  <a:pt x="1667167" y="81038"/>
                </a:lnTo>
                <a:lnTo>
                  <a:pt x="1710397" y="221576"/>
                </a:lnTo>
                <a:lnTo>
                  <a:pt x="1710397" y="12"/>
                </a:lnTo>
                <a:lnTo>
                  <a:pt x="1589366" y="12"/>
                </a:lnTo>
                <a:lnTo>
                  <a:pt x="1463497" y="389343"/>
                </a:lnTo>
                <a:lnTo>
                  <a:pt x="1373276" y="196646"/>
                </a:lnTo>
                <a:lnTo>
                  <a:pt x="1465478" y="12"/>
                </a:lnTo>
                <a:lnTo>
                  <a:pt x="1376730" y="12"/>
                </a:lnTo>
                <a:lnTo>
                  <a:pt x="1301229" y="158115"/>
                </a:lnTo>
                <a:lnTo>
                  <a:pt x="1203845" y="158115"/>
                </a:lnTo>
                <a:lnTo>
                  <a:pt x="1203845" y="12"/>
                </a:lnTo>
                <a:lnTo>
                  <a:pt x="1117968" y="12"/>
                </a:lnTo>
                <a:lnTo>
                  <a:pt x="1117968" y="404622"/>
                </a:lnTo>
                <a:lnTo>
                  <a:pt x="1203845" y="404622"/>
                </a:lnTo>
                <a:lnTo>
                  <a:pt x="1203845" y="234619"/>
                </a:lnTo>
                <a:lnTo>
                  <a:pt x="1301800" y="234619"/>
                </a:lnTo>
                <a:lnTo>
                  <a:pt x="1381912" y="404622"/>
                </a:lnTo>
                <a:lnTo>
                  <a:pt x="1458556" y="404622"/>
                </a:lnTo>
                <a:lnTo>
                  <a:pt x="1470660" y="404622"/>
                </a:lnTo>
                <a:lnTo>
                  <a:pt x="1543265" y="404622"/>
                </a:lnTo>
                <a:lnTo>
                  <a:pt x="1576705" y="295249"/>
                </a:lnTo>
                <a:lnTo>
                  <a:pt x="1733435" y="295249"/>
                </a:lnTo>
                <a:lnTo>
                  <a:pt x="1766862" y="404622"/>
                </a:lnTo>
                <a:lnTo>
                  <a:pt x="1853882" y="404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354916" y="1452619"/>
            <a:ext cx="807085" cy="403860"/>
          </a:xfrm>
          <a:custGeom>
            <a:avLst/>
            <a:gdLst/>
            <a:ahLst/>
            <a:cxnLst/>
            <a:rect l="l" t="t" r="r" b="b"/>
            <a:pathLst>
              <a:path w="807084" h="403860">
                <a:moveTo>
                  <a:pt x="405028" y="201930"/>
                </a:moveTo>
                <a:lnTo>
                  <a:pt x="402564" y="180340"/>
                </a:lnTo>
                <a:lnTo>
                  <a:pt x="399681" y="154940"/>
                </a:lnTo>
                <a:lnTo>
                  <a:pt x="398754" y="152400"/>
                </a:lnTo>
                <a:lnTo>
                  <a:pt x="387210" y="120650"/>
                </a:lnTo>
                <a:lnTo>
                  <a:pt x="384441" y="113030"/>
                </a:lnTo>
                <a:lnTo>
                  <a:pt x="376707" y="100711"/>
                </a:lnTo>
                <a:lnTo>
                  <a:pt x="376707" y="251460"/>
                </a:lnTo>
                <a:lnTo>
                  <a:pt x="375653" y="255270"/>
                </a:lnTo>
                <a:lnTo>
                  <a:pt x="374230" y="256540"/>
                </a:lnTo>
                <a:lnTo>
                  <a:pt x="371983" y="256540"/>
                </a:lnTo>
                <a:lnTo>
                  <a:pt x="298627" y="234950"/>
                </a:lnTo>
                <a:lnTo>
                  <a:pt x="297688" y="237490"/>
                </a:lnTo>
                <a:lnTo>
                  <a:pt x="296646" y="240030"/>
                </a:lnTo>
                <a:lnTo>
                  <a:pt x="295465" y="242570"/>
                </a:lnTo>
                <a:lnTo>
                  <a:pt x="346036" y="266700"/>
                </a:lnTo>
                <a:lnTo>
                  <a:pt x="346760" y="269240"/>
                </a:lnTo>
                <a:lnTo>
                  <a:pt x="345287" y="273050"/>
                </a:lnTo>
                <a:lnTo>
                  <a:pt x="341604" y="273050"/>
                </a:lnTo>
                <a:lnTo>
                  <a:pt x="292366" y="248920"/>
                </a:lnTo>
                <a:lnTo>
                  <a:pt x="291109" y="251460"/>
                </a:lnTo>
                <a:lnTo>
                  <a:pt x="289750" y="254000"/>
                </a:lnTo>
                <a:lnTo>
                  <a:pt x="288302" y="256540"/>
                </a:lnTo>
                <a:lnTo>
                  <a:pt x="304584" y="267970"/>
                </a:lnTo>
                <a:lnTo>
                  <a:pt x="304990" y="269240"/>
                </a:lnTo>
                <a:lnTo>
                  <a:pt x="303872" y="271780"/>
                </a:lnTo>
                <a:lnTo>
                  <a:pt x="303161" y="273050"/>
                </a:lnTo>
                <a:lnTo>
                  <a:pt x="299478" y="273050"/>
                </a:lnTo>
                <a:lnTo>
                  <a:pt x="298869" y="271780"/>
                </a:lnTo>
                <a:lnTo>
                  <a:pt x="284276" y="262890"/>
                </a:lnTo>
                <a:lnTo>
                  <a:pt x="281965" y="265430"/>
                </a:lnTo>
                <a:lnTo>
                  <a:pt x="279476" y="267970"/>
                </a:lnTo>
                <a:lnTo>
                  <a:pt x="276834" y="271780"/>
                </a:lnTo>
                <a:lnTo>
                  <a:pt x="316039" y="311150"/>
                </a:lnTo>
                <a:lnTo>
                  <a:pt x="316039" y="312420"/>
                </a:lnTo>
                <a:lnTo>
                  <a:pt x="313944" y="314960"/>
                </a:lnTo>
                <a:lnTo>
                  <a:pt x="310248" y="314960"/>
                </a:lnTo>
                <a:lnTo>
                  <a:pt x="271767" y="276860"/>
                </a:lnTo>
                <a:lnTo>
                  <a:pt x="268427" y="279400"/>
                </a:lnTo>
                <a:lnTo>
                  <a:pt x="264896" y="281940"/>
                </a:lnTo>
                <a:lnTo>
                  <a:pt x="261150" y="285750"/>
                </a:lnTo>
                <a:lnTo>
                  <a:pt x="297611" y="341630"/>
                </a:lnTo>
                <a:lnTo>
                  <a:pt x="297154" y="342900"/>
                </a:lnTo>
                <a:lnTo>
                  <a:pt x="294868" y="344170"/>
                </a:lnTo>
                <a:lnTo>
                  <a:pt x="294195" y="345440"/>
                </a:lnTo>
                <a:lnTo>
                  <a:pt x="292354" y="345440"/>
                </a:lnTo>
                <a:lnTo>
                  <a:pt x="291198" y="344170"/>
                </a:lnTo>
                <a:lnTo>
                  <a:pt x="255168" y="289560"/>
                </a:lnTo>
                <a:lnTo>
                  <a:pt x="252361" y="290830"/>
                </a:lnTo>
                <a:lnTo>
                  <a:pt x="249466" y="292100"/>
                </a:lnTo>
                <a:lnTo>
                  <a:pt x="246494" y="293370"/>
                </a:lnTo>
                <a:lnTo>
                  <a:pt x="272491" y="353060"/>
                </a:lnTo>
                <a:lnTo>
                  <a:pt x="271653" y="355600"/>
                </a:lnTo>
                <a:lnTo>
                  <a:pt x="269354" y="356870"/>
                </a:lnTo>
                <a:lnTo>
                  <a:pt x="266992" y="356870"/>
                </a:lnTo>
                <a:lnTo>
                  <a:pt x="265671" y="355600"/>
                </a:lnTo>
                <a:lnTo>
                  <a:pt x="239903" y="297180"/>
                </a:lnTo>
                <a:lnTo>
                  <a:pt x="233591" y="299720"/>
                </a:lnTo>
                <a:lnTo>
                  <a:pt x="230314" y="299720"/>
                </a:lnTo>
                <a:lnTo>
                  <a:pt x="249301" y="377190"/>
                </a:lnTo>
                <a:lnTo>
                  <a:pt x="248119" y="379730"/>
                </a:lnTo>
                <a:lnTo>
                  <a:pt x="243713" y="379730"/>
                </a:lnTo>
                <a:lnTo>
                  <a:pt x="242239" y="378460"/>
                </a:lnTo>
                <a:lnTo>
                  <a:pt x="235940" y="353060"/>
                </a:lnTo>
                <a:lnTo>
                  <a:pt x="228688" y="323850"/>
                </a:lnTo>
                <a:lnTo>
                  <a:pt x="223329" y="302260"/>
                </a:lnTo>
                <a:lnTo>
                  <a:pt x="217500" y="302260"/>
                </a:lnTo>
                <a:lnTo>
                  <a:pt x="214528" y="303530"/>
                </a:lnTo>
                <a:lnTo>
                  <a:pt x="216052" y="321310"/>
                </a:lnTo>
                <a:lnTo>
                  <a:pt x="214566" y="323850"/>
                </a:lnTo>
                <a:lnTo>
                  <a:pt x="210439" y="323850"/>
                </a:lnTo>
                <a:lnTo>
                  <a:pt x="208864" y="322580"/>
                </a:lnTo>
                <a:lnTo>
                  <a:pt x="207352" y="303530"/>
                </a:lnTo>
                <a:lnTo>
                  <a:pt x="200444" y="303530"/>
                </a:lnTo>
                <a:lnTo>
                  <a:pt x="197777" y="351790"/>
                </a:lnTo>
                <a:lnTo>
                  <a:pt x="196189" y="353060"/>
                </a:lnTo>
                <a:lnTo>
                  <a:pt x="192112" y="353060"/>
                </a:lnTo>
                <a:lnTo>
                  <a:pt x="190588" y="351790"/>
                </a:lnTo>
                <a:lnTo>
                  <a:pt x="193268" y="303530"/>
                </a:lnTo>
                <a:lnTo>
                  <a:pt x="189801" y="303530"/>
                </a:lnTo>
                <a:lnTo>
                  <a:pt x="186397" y="302260"/>
                </a:lnTo>
                <a:lnTo>
                  <a:pt x="183045" y="302260"/>
                </a:lnTo>
                <a:lnTo>
                  <a:pt x="163830" y="384810"/>
                </a:lnTo>
                <a:lnTo>
                  <a:pt x="162356" y="386080"/>
                </a:lnTo>
                <a:lnTo>
                  <a:pt x="157949" y="386080"/>
                </a:lnTo>
                <a:lnTo>
                  <a:pt x="156756" y="383540"/>
                </a:lnTo>
                <a:lnTo>
                  <a:pt x="163563" y="354330"/>
                </a:lnTo>
                <a:lnTo>
                  <a:pt x="176022" y="300990"/>
                </a:lnTo>
                <a:lnTo>
                  <a:pt x="167690" y="298450"/>
                </a:lnTo>
                <a:lnTo>
                  <a:pt x="163703" y="295910"/>
                </a:lnTo>
                <a:lnTo>
                  <a:pt x="138112" y="353060"/>
                </a:lnTo>
                <a:lnTo>
                  <a:pt x="137490" y="354330"/>
                </a:lnTo>
                <a:lnTo>
                  <a:pt x="133832" y="354330"/>
                </a:lnTo>
                <a:lnTo>
                  <a:pt x="131521" y="353060"/>
                </a:lnTo>
                <a:lnTo>
                  <a:pt x="130733" y="351790"/>
                </a:lnTo>
                <a:lnTo>
                  <a:pt x="132448" y="347980"/>
                </a:lnTo>
                <a:lnTo>
                  <a:pt x="157175" y="293370"/>
                </a:lnTo>
                <a:lnTo>
                  <a:pt x="154432" y="292100"/>
                </a:lnTo>
                <a:lnTo>
                  <a:pt x="151790" y="290830"/>
                </a:lnTo>
                <a:lnTo>
                  <a:pt x="149199" y="288290"/>
                </a:lnTo>
                <a:lnTo>
                  <a:pt x="110096" y="347980"/>
                </a:lnTo>
                <a:lnTo>
                  <a:pt x="106400" y="347980"/>
                </a:lnTo>
                <a:lnTo>
                  <a:pt x="104140" y="346710"/>
                </a:lnTo>
                <a:lnTo>
                  <a:pt x="103682" y="344170"/>
                </a:lnTo>
                <a:lnTo>
                  <a:pt x="119672" y="320040"/>
                </a:lnTo>
                <a:lnTo>
                  <a:pt x="143217" y="284480"/>
                </a:lnTo>
                <a:lnTo>
                  <a:pt x="138493" y="281940"/>
                </a:lnTo>
                <a:lnTo>
                  <a:pt x="134073" y="276860"/>
                </a:lnTo>
                <a:lnTo>
                  <a:pt x="130009" y="273050"/>
                </a:lnTo>
                <a:lnTo>
                  <a:pt x="79895" y="318770"/>
                </a:lnTo>
                <a:lnTo>
                  <a:pt x="79032" y="320040"/>
                </a:lnTo>
                <a:lnTo>
                  <a:pt x="77190" y="320040"/>
                </a:lnTo>
                <a:lnTo>
                  <a:pt x="76212" y="318770"/>
                </a:lnTo>
                <a:lnTo>
                  <a:pt x="74168" y="317500"/>
                </a:lnTo>
                <a:lnTo>
                  <a:pt x="74256" y="314960"/>
                </a:lnTo>
                <a:lnTo>
                  <a:pt x="100393" y="290830"/>
                </a:lnTo>
                <a:lnTo>
                  <a:pt x="125158" y="267970"/>
                </a:lnTo>
                <a:lnTo>
                  <a:pt x="123647" y="266700"/>
                </a:lnTo>
                <a:lnTo>
                  <a:pt x="122186" y="264160"/>
                </a:lnTo>
                <a:lnTo>
                  <a:pt x="120789" y="262890"/>
                </a:lnTo>
                <a:lnTo>
                  <a:pt x="80098" y="290830"/>
                </a:lnTo>
                <a:lnTo>
                  <a:pt x="77533" y="290830"/>
                </a:lnTo>
                <a:lnTo>
                  <a:pt x="76403" y="289560"/>
                </a:lnTo>
                <a:lnTo>
                  <a:pt x="74587" y="287020"/>
                </a:lnTo>
                <a:lnTo>
                  <a:pt x="75006" y="285750"/>
                </a:lnTo>
                <a:lnTo>
                  <a:pt x="78638" y="283210"/>
                </a:lnTo>
                <a:lnTo>
                  <a:pt x="116751" y="256540"/>
                </a:lnTo>
                <a:lnTo>
                  <a:pt x="115227" y="254000"/>
                </a:lnTo>
                <a:lnTo>
                  <a:pt x="113817" y="251460"/>
                </a:lnTo>
                <a:lnTo>
                  <a:pt x="112509" y="248920"/>
                </a:lnTo>
                <a:lnTo>
                  <a:pt x="42710" y="281940"/>
                </a:lnTo>
                <a:lnTo>
                  <a:pt x="42214" y="283210"/>
                </a:lnTo>
                <a:lnTo>
                  <a:pt x="39827" y="283210"/>
                </a:lnTo>
                <a:lnTo>
                  <a:pt x="38544" y="281940"/>
                </a:lnTo>
                <a:lnTo>
                  <a:pt x="37058" y="279400"/>
                </a:lnTo>
                <a:lnTo>
                  <a:pt x="37807" y="276860"/>
                </a:lnTo>
                <a:lnTo>
                  <a:pt x="90855" y="251460"/>
                </a:lnTo>
                <a:lnTo>
                  <a:pt x="109423" y="242570"/>
                </a:lnTo>
                <a:lnTo>
                  <a:pt x="108064" y="238760"/>
                </a:lnTo>
                <a:lnTo>
                  <a:pt x="106845" y="236220"/>
                </a:lnTo>
                <a:lnTo>
                  <a:pt x="105803" y="232410"/>
                </a:lnTo>
                <a:lnTo>
                  <a:pt x="39192" y="251460"/>
                </a:lnTo>
                <a:lnTo>
                  <a:pt x="36969" y="251460"/>
                </a:lnTo>
                <a:lnTo>
                  <a:pt x="35534" y="250190"/>
                </a:lnTo>
                <a:lnTo>
                  <a:pt x="34544" y="246380"/>
                </a:lnTo>
                <a:lnTo>
                  <a:pt x="35661" y="245110"/>
                </a:lnTo>
                <a:lnTo>
                  <a:pt x="103949" y="226060"/>
                </a:lnTo>
                <a:lnTo>
                  <a:pt x="103352" y="223520"/>
                </a:lnTo>
                <a:lnTo>
                  <a:pt x="102819" y="220980"/>
                </a:lnTo>
                <a:lnTo>
                  <a:pt x="102412" y="218440"/>
                </a:lnTo>
                <a:lnTo>
                  <a:pt x="58077" y="223520"/>
                </a:lnTo>
                <a:lnTo>
                  <a:pt x="56134" y="223520"/>
                </a:lnTo>
                <a:lnTo>
                  <a:pt x="54584" y="222250"/>
                </a:lnTo>
                <a:lnTo>
                  <a:pt x="54114" y="218440"/>
                </a:lnTo>
                <a:lnTo>
                  <a:pt x="55511" y="217170"/>
                </a:lnTo>
                <a:lnTo>
                  <a:pt x="101625" y="210820"/>
                </a:lnTo>
                <a:lnTo>
                  <a:pt x="101396" y="208280"/>
                </a:lnTo>
                <a:lnTo>
                  <a:pt x="101257" y="205740"/>
                </a:lnTo>
                <a:lnTo>
                  <a:pt x="101346" y="199390"/>
                </a:lnTo>
                <a:lnTo>
                  <a:pt x="49098" y="195580"/>
                </a:lnTo>
                <a:lnTo>
                  <a:pt x="47586" y="194310"/>
                </a:lnTo>
                <a:lnTo>
                  <a:pt x="47853" y="190500"/>
                </a:lnTo>
                <a:lnTo>
                  <a:pt x="49542" y="189230"/>
                </a:lnTo>
                <a:lnTo>
                  <a:pt x="101815" y="191770"/>
                </a:lnTo>
                <a:lnTo>
                  <a:pt x="102095" y="189230"/>
                </a:lnTo>
                <a:lnTo>
                  <a:pt x="102374" y="186690"/>
                </a:lnTo>
                <a:lnTo>
                  <a:pt x="103365" y="181610"/>
                </a:lnTo>
                <a:lnTo>
                  <a:pt x="104711" y="176530"/>
                </a:lnTo>
                <a:lnTo>
                  <a:pt x="29413" y="153670"/>
                </a:lnTo>
                <a:lnTo>
                  <a:pt x="28321" y="152400"/>
                </a:lnTo>
                <a:lnTo>
                  <a:pt x="29464" y="148590"/>
                </a:lnTo>
                <a:lnTo>
                  <a:pt x="31470" y="147320"/>
                </a:lnTo>
                <a:lnTo>
                  <a:pt x="106832" y="170180"/>
                </a:lnTo>
                <a:lnTo>
                  <a:pt x="107797" y="166370"/>
                </a:lnTo>
                <a:lnTo>
                  <a:pt x="108877" y="163830"/>
                </a:lnTo>
                <a:lnTo>
                  <a:pt x="110083" y="161290"/>
                </a:lnTo>
                <a:lnTo>
                  <a:pt x="80505" y="147320"/>
                </a:lnTo>
                <a:lnTo>
                  <a:pt x="58991" y="137160"/>
                </a:lnTo>
                <a:lnTo>
                  <a:pt x="58254" y="134620"/>
                </a:lnTo>
                <a:lnTo>
                  <a:pt x="59969" y="130810"/>
                </a:lnTo>
                <a:lnTo>
                  <a:pt x="62128" y="130810"/>
                </a:lnTo>
                <a:lnTo>
                  <a:pt x="113233" y="154940"/>
                </a:lnTo>
                <a:lnTo>
                  <a:pt x="114515" y="152400"/>
                </a:lnTo>
                <a:lnTo>
                  <a:pt x="115887" y="149860"/>
                </a:lnTo>
                <a:lnTo>
                  <a:pt x="117348" y="147320"/>
                </a:lnTo>
                <a:lnTo>
                  <a:pt x="102082" y="137160"/>
                </a:lnTo>
                <a:lnTo>
                  <a:pt x="100444" y="135890"/>
                </a:lnTo>
                <a:lnTo>
                  <a:pt x="100025" y="134620"/>
                </a:lnTo>
                <a:lnTo>
                  <a:pt x="102285" y="130810"/>
                </a:lnTo>
                <a:lnTo>
                  <a:pt x="104508" y="130810"/>
                </a:lnTo>
                <a:lnTo>
                  <a:pt x="121437" y="142240"/>
                </a:lnTo>
                <a:lnTo>
                  <a:pt x="123748" y="138430"/>
                </a:lnTo>
                <a:lnTo>
                  <a:pt x="126238" y="135890"/>
                </a:lnTo>
                <a:lnTo>
                  <a:pt x="128879" y="133350"/>
                </a:lnTo>
                <a:lnTo>
                  <a:pt x="126377" y="130810"/>
                </a:lnTo>
                <a:lnTo>
                  <a:pt x="88988" y="92710"/>
                </a:lnTo>
                <a:lnTo>
                  <a:pt x="88988" y="91440"/>
                </a:lnTo>
                <a:lnTo>
                  <a:pt x="91782" y="87630"/>
                </a:lnTo>
                <a:lnTo>
                  <a:pt x="94068" y="87630"/>
                </a:lnTo>
                <a:lnTo>
                  <a:pt x="133985" y="128270"/>
                </a:lnTo>
                <a:lnTo>
                  <a:pt x="137287" y="125730"/>
                </a:lnTo>
                <a:lnTo>
                  <a:pt x="140804" y="121920"/>
                </a:lnTo>
                <a:lnTo>
                  <a:pt x="144487" y="119380"/>
                </a:lnTo>
                <a:lnTo>
                  <a:pt x="123418" y="87630"/>
                </a:lnTo>
                <a:lnTo>
                  <a:pt x="107403" y="63500"/>
                </a:lnTo>
                <a:lnTo>
                  <a:pt x="107873" y="60960"/>
                </a:lnTo>
                <a:lnTo>
                  <a:pt x="111213" y="58420"/>
                </a:lnTo>
                <a:lnTo>
                  <a:pt x="113436" y="58420"/>
                </a:lnTo>
                <a:lnTo>
                  <a:pt x="150533" y="115570"/>
                </a:lnTo>
                <a:lnTo>
                  <a:pt x="153289" y="114300"/>
                </a:lnTo>
                <a:lnTo>
                  <a:pt x="156121" y="113030"/>
                </a:lnTo>
                <a:lnTo>
                  <a:pt x="159029" y="111760"/>
                </a:lnTo>
                <a:lnTo>
                  <a:pt x="135851" y="58420"/>
                </a:lnTo>
                <a:lnTo>
                  <a:pt x="132537" y="50800"/>
                </a:lnTo>
                <a:lnTo>
                  <a:pt x="133375" y="48260"/>
                </a:lnTo>
                <a:lnTo>
                  <a:pt x="137020" y="46990"/>
                </a:lnTo>
                <a:lnTo>
                  <a:pt x="139153" y="46990"/>
                </a:lnTo>
                <a:lnTo>
                  <a:pt x="165646" y="107950"/>
                </a:lnTo>
                <a:lnTo>
                  <a:pt x="168706" y="106680"/>
                </a:lnTo>
                <a:lnTo>
                  <a:pt x="171831" y="106680"/>
                </a:lnTo>
                <a:lnTo>
                  <a:pt x="175018" y="105410"/>
                </a:lnTo>
                <a:lnTo>
                  <a:pt x="160705" y="46990"/>
                </a:lnTo>
                <a:lnTo>
                  <a:pt x="155727" y="26670"/>
                </a:lnTo>
                <a:lnTo>
                  <a:pt x="156908" y="24130"/>
                </a:lnTo>
                <a:lnTo>
                  <a:pt x="160743" y="24130"/>
                </a:lnTo>
                <a:lnTo>
                  <a:pt x="162712" y="25400"/>
                </a:lnTo>
                <a:lnTo>
                  <a:pt x="182016" y="102870"/>
                </a:lnTo>
                <a:lnTo>
                  <a:pt x="187718" y="102870"/>
                </a:lnTo>
                <a:lnTo>
                  <a:pt x="190614" y="101600"/>
                </a:lnTo>
                <a:lnTo>
                  <a:pt x="188963" y="82550"/>
                </a:lnTo>
                <a:lnTo>
                  <a:pt x="190449" y="81280"/>
                </a:lnTo>
                <a:lnTo>
                  <a:pt x="194411" y="80010"/>
                </a:lnTo>
                <a:lnTo>
                  <a:pt x="196138" y="81280"/>
                </a:lnTo>
                <a:lnTo>
                  <a:pt x="197777" y="101600"/>
                </a:lnTo>
                <a:lnTo>
                  <a:pt x="204482" y="101600"/>
                </a:lnTo>
                <a:lnTo>
                  <a:pt x="205689" y="80010"/>
                </a:lnTo>
                <a:lnTo>
                  <a:pt x="207251" y="52070"/>
                </a:lnTo>
                <a:lnTo>
                  <a:pt x="208965" y="50800"/>
                </a:lnTo>
                <a:lnTo>
                  <a:pt x="212915" y="50800"/>
                </a:lnTo>
                <a:lnTo>
                  <a:pt x="214439" y="52070"/>
                </a:lnTo>
                <a:lnTo>
                  <a:pt x="211683" y="101600"/>
                </a:lnTo>
                <a:lnTo>
                  <a:pt x="215061" y="101600"/>
                </a:lnTo>
                <a:lnTo>
                  <a:pt x="218389" y="102870"/>
                </a:lnTo>
                <a:lnTo>
                  <a:pt x="221665" y="102870"/>
                </a:lnTo>
                <a:lnTo>
                  <a:pt x="233832" y="50800"/>
                </a:lnTo>
                <a:lnTo>
                  <a:pt x="240068" y="24130"/>
                </a:lnTo>
                <a:lnTo>
                  <a:pt x="241249" y="19050"/>
                </a:lnTo>
                <a:lnTo>
                  <a:pt x="243179" y="17780"/>
                </a:lnTo>
                <a:lnTo>
                  <a:pt x="247065" y="17780"/>
                </a:lnTo>
                <a:lnTo>
                  <a:pt x="248272" y="20320"/>
                </a:lnTo>
                <a:lnTo>
                  <a:pt x="228688" y="105410"/>
                </a:lnTo>
                <a:lnTo>
                  <a:pt x="232816" y="105410"/>
                </a:lnTo>
                <a:lnTo>
                  <a:pt x="236855" y="107950"/>
                </a:lnTo>
                <a:lnTo>
                  <a:pt x="240766" y="109220"/>
                </a:lnTo>
                <a:lnTo>
                  <a:pt x="267741" y="49530"/>
                </a:lnTo>
                <a:lnTo>
                  <a:pt x="269862" y="48260"/>
                </a:lnTo>
                <a:lnTo>
                  <a:pt x="273494" y="50800"/>
                </a:lnTo>
                <a:lnTo>
                  <a:pt x="274294" y="52070"/>
                </a:lnTo>
                <a:lnTo>
                  <a:pt x="247332" y="111760"/>
                </a:lnTo>
                <a:lnTo>
                  <a:pt x="250012" y="113030"/>
                </a:lnTo>
                <a:lnTo>
                  <a:pt x="252628" y="114300"/>
                </a:lnTo>
                <a:lnTo>
                  <a:pt x="255168" y="115570"/>
                </a:lnTo>
                <a:lnTo>
                  <a:pt x="295338" y="55880"/>
                </a:lnTo>
                <a:lnTo>
                  <a:pt x="297573" y="54610"/>
                </a:lnTo>
                <a:lnTo>
                  <a:pt x="300875" y="57150"/>
                </a:lnTo>
                <a:lnTo>
                  <a:pt x="301320" y="59690"/>
                </a:lnTo>
                <a:lnTo>
                  <a:pt x="261150" y="120650"/>
                </a:lnTo>
                <a:lnTo>
                  <a:pt x="265849" y="123190"/>
                </a:lnTo>
                <a:lnTo>
                  <a:pt x="270256" y="127000"/>
                </a:lnTo>
                <a:lnTo>
                  <a:pt x="274294" y="130810"/>
                </a:lnTo>
                <a:lnTo>
                  <a:pt x="325894" y="83820"/>
                </a:lnTo>
                <a:lnTo>
                  <a:pt x="328168" y="83820"/>
                </a:lnTo>
                <a:lnTo>
                  <a:pt x="330860" y="87630"/>
                </a:lnTo>
                <a:lnTo>
                  <a:pt x="330771" y="88900"/>
                </a:lnTo>
                <a:lnTo>
                  <a:pt x="279171" y="137160"/>
                </a:lnTo>
                <a:lnTo>
                  <a:pt x="282155" y="139700"/>
                </a:lnTo>
                <a:lnTo>
                  <a:pt x="283540" y="142240"/>
                </a:lnTo>
                <a:lnTo>
                  <a:pt x="325945" y="113030"/>
                </a:lnTo>
                <a:lnTo>
                  <a:pt x="328180" y="113030"/>
                </a:lnTo>
                <a:lnTo>
                  <a:pt x="330428" y="116840"/>
                </a:lnTo>
                <a:lnTo>
                  <a:pt x="330022" y="119380"/>
                </a:lnTo>
                <a:lnTo>
                  <a:pt x="287642" y="147320"/>
                </a:lnTo>
                <a:lnTo>
                  <a:pt x="289166" y="149860"/>
                </a:lnTo>
                <a:lnTo>
                  <a:pt x="290614" y="152400"/>
                </a:lnTo>
                <a:lnTo>
                  <a:pt x="291934" y="154940"/>
                </a:lnTo>
                <a:lnTo>
                  <a:pt x="362318" y="121920"/>
                </a:lnTo>
                <a:lnTo>
                  <a:pt x="364083" y="120650"/>
                </a:lnTo>
                <a:lnTo>
                  <a:pt x="366255" y="121920"/>
                </a:lnTo>
                <a:lnTo>
                  <a:pt x="367957" y="124460"/>
                </a:lnTo>
                <a:lnTo>
                  <a:pt x="367220" y="127000"/>
                </a:lnTo>
                <a:lnTo>
                  <a:pt x="295084" y="161290"/>
                </a:lnTo>
                <a:lnTo>
                  <a:pt x="296468" y="165100"/>
                </a:lnTo>
                <a:lnTo>
                  <a:pt x="297713" y="167640"/>
                </a:lnTo>
                <a:lnTo>
                  <a:pt x="298780" y="171450"/>
                </a:lnTo>
                <a:lnTo>
                  <a:pt x="367398" y="152400"/>
                </a:lnTo>
                <a:lnTo>
                  <a:pt x="369404" y="153670"/>
                </a:lnTo>
                <a:lnTo>
                  <a:pt x="370471" y="157480"/>
                </a:lnTo>
                <a:lnTo>
                  <a:pt x="369366" y="158750"/>
                </a:lnTo>
                <a:lnTo>
                  <a:pt x="300761" y="177800"/>
                </a:lnTo>
                <a:lnTo>
                  <a:pt x="301409" y="180340"/>
                </a:lnTo>
                <a:lnTo>
                  <a:pt x="301929" y="182880"/>
                </a:lnTo>
                <a:lnTo>
                  <a:pt x="302374" y="185420"/>
                </a:lnTo>
                <a:lnTo>
                  <a:pt x="348640" y="180340"/>
                </a:lnTo>
                <a:lnTo>
                  <a:pt x="350418" y="181610"/>
                </a:lnTo>
                <a:lnTo>
                  <a:pt x="350913" y="185420"/>
                </a:lnTo>
                <a:lnTo>
                  <a:pt x="349504" y="187960"/>
                </a:lnTo>
                <a:lnTo>
                  <a:pt x="303301" y="193040"/>
                </a:lnTo>
                <a:lnTo>
                  <a:pt x="303593" y="196850"/>
                </a:lnTo>
                <a:lnTo>
                  <a:pt x="303707" y="204470"/>
                </a:lnTo>
                <a:lnTo>
                  <a:pt x="355930" y="208280"/>
                </a:lnTo>
                <a:lnTo>
                  <a:pt x="357428" y="209550"/>
                </a:lnTo>
                <a:lnTo>
                  <a:pt x="357174" y="213360"/>
                </a:lnTo>
                <a:lnTo>
                  <a:pt x="355600" y="214630"/>
                </a:lnTo>
                <a:lnTo>
                  <a:pt x="353479" y="214630"/>
                </a:lnTo>
                <a:lnTo>
                  <a:pt x="303326" y="212090"/>
                </a:lnTo>
                <a:lnTo>
                  <a:pt x="302844" y="217170"/>
                </a:lnTo>
                <a:lnTo>
                  <a:pt x="301955" y="222250"/>
                </a:lnTo>
                <a:lnTo>
                  <a:pt x="300659" y="227330"/>
                </a:lnTo>
                <a:lnTo>
                  <a:pt x="375615" y="250190"/>
                </a:lnTo>
                <a:lnTo>
                  <a:pt x="376707" y="251460"/>
                </a:lnTo>
                <a:lnTo>
                  <a:pt x="376707" y="100711"/>
                </a:lnTo>
                <a:lnTo>
                  <a:pt x="366115" y="83820"/>
                </a:lnTo>
                <a:lnTo>
                  <a:pt x="360540" y="74930"/>
                </a:lnTo>
                <a:lnTo>
                  <a:pt x="339623" y="54610"/>
                </a:lnTo>
                <a:lnTo>
                  <a:pt x="333095" y="48260"/>
                </a:lnTo>
                <a:lnTo>
                  <a:pt x="329171" y="44450"/>
                </a:lnTo>
                <a:lnTo>
                  <a:pt x="291579" y="20320"/>
                </a:lnTo>
                <a:lnTo>
                  <a:pt x="284467" y="17780"/>
                </a:lnTo>
                <a:lnTo>
                  <a:pt x="248945" y="5080"/>
                </a:lnTo>
                <a:lnTo>
                  <a:pt x="202514" y="0"/>
                </a:lnTo>
                <a:lnTo>
                  <a:pt x="156083" y="5080"/>
                </a:lnTo>
                <a:lnTo>
                  <a:pt x="113461" y="20320"/>
                </a:lnTo>
                <a:lnTo>
                  <a:pt x="75857" y="44450"/>
                </a:lnTo>
                <a:lnTo>
                  <a:pt x="44488" y="74930"/>
                </a:lnTo>
                <a:lnTo>
                  <a:pt x="20586" y="113030"/>
                </a:lnTo>
                <a:lnTo>
                  <a:pt x="5346" y="154940"/>
                </a:lnTo>
                <a:lnTo>
                  <a:pt x="0" y="201930"/>
                </a:lnTo>
                <a:lnTo>
                  <a:pt x="5346" y="248920"/>
                </a:lnTo>
                <a:lnTo>
                  <a:pt x="20586" y="290830"/>
                </a:lnTo>
                <a:lnTo>
                  <a:pt x="44488" y="328930"/>
                </a:lnTo>
                <a:lnTo>
                  <a:pt x="75857" y="359410"/>
                </a:lnTo>
                <a:lnTo>
                  <a:pt x="113461" y="383540"/>
                </a:lnTo>
                <a:lnTo>
                  <a:pt x="156083" y="398780"/>
                </a:lnTo>
                <a:lnTo>
                  <a:pt x="202514" y="403860"/>
                </a:lnTo>
                <a:lnTo>
                  <a:pt x="248945" y="398780"/>
                </a:lnTo>
                <a:lnTo>
                  <a:pt x="284467" y="386080"/>
                </a:lnTo>
                <a:lnTo>
                  <a:pt x="291579" y="383540"/>
                </a:lnTo>
                <a:lnTo>
                  <a:pt x="297510" y="379730"/>
                </a:lnTo>
                <a:lnTo>
                  <a:pt x="329171" y="359410"/>
                </a:lnTo>
                <a:lnTo>
                  <a:pt x="331787" y="356870"/>
                </a:lnTo>
                <a:lnTo>
                  <a:pt x="343547" y="345440"/>
                </a:lnTo>
                <a:lnTo>
                  <a:pt x="360540" y="328930"/>
                </a:lnTo>
                <a:lnTo>
                  <a:pt x="369303" y="314960"/>
                </a:lnTo>
                <a:lnTo>
                  <a:pt x="384441" y="290830"/>
                </a:lnTo>
                <a:lnTo>
                  <a:pt x="390906" y="273050"/>
                </a:lnTo>
                <a:lnTo>
                  <a:pt x="396913" y="256540"/>
                </a:lnTo>
                <a:lnTo>
                  <a:pt x="399681" y="248920"/>
                </a:lnTo>
                <a:lnTo>
                  <a:pt x="403580" y="214630"/>
                </a:lnTo>
                <a:lnTo>
                  <a:pt x="405028" y="201930"/>
                </a:lnTo>
                <a:close/>
              </a:path>
              <a:path w="807084" h="403860">
                <a:moveTo>
                  <a:pt x="806792" y="165150"/>
                </a:moveTo>
                <a:lnTo>
                  <a:pt x="657999" y="165150"/>
                </a:lnTo>
                <a:lnTo>
                  <a:pt x="657999" y="12750"/>
                </a:lnTo>
                <a:lnTo>
                  <a:pt x="579513" y="12750"/>
                </a:lnTo>
                <a:lnTo>
                  <a:pt x="579513" y="165150"/>
                </a:lnTo>
                <a:lnTo>
                  <a:pt x="430720" y="165150"/>
                </a:lnTo>
                <a:lnTo>
                  <a:pt x="430720" y="237540"/>
                </a:lnTo>
                <a:lnTo>
                  <a:pt x="579513" y="237540"/>
                </a:lnTo>
                <a:lnTo>
                  <a:pt x="579513" y="389940"/>
                </a:lnTo>
                <a:lnTo>
                  <a:pt x="657999" y="389940"/>
                </a:lnTo>
                <a:lnTo>
                  <a:pt x="657999" y="237540"/>
                </a:lnTo>
                <a:lnTo>
                  <a:pt x="806792" y="237540"/>
                </a:lnTo>
                <a:lnTo>
                  <a:pt x="806792" y="1651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361846" y="912698"/>
            <a:ext cx="2122888" cy="41750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28240" y="8807154"/>
            <a:ext cx="18847614" cy="172720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933110" y="6028509"/>
            <a:ext cx="6228599" cy="174786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38733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ЭТОТ</a:t>
            </a:r>
            <a:r>
              <a:rPr sz="6150" b="1" spc="-42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6666CC"/>
                </a:solidFill>
                <a:latin typeface="Formular"/>
                <a:cs typeface="Formular"/>
              </a:rPr>
              <a:t>МАТЕМАТИЧЕСКИЙ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ТЕРМИН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ПЕРЕВОДЕ</a:t>
            </a:r>
            <a:endParaRPr sz="6150">
              <a:latin typeface="Formular"/>
              <a:cs typeface="Formular"/>
            </a:endParaRPr>
          </a:p>
          <a:p>
            <a:pPr marL="12700" marR="117792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С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ГРЕЧЕСКОГО </a:t>
            </a:r>
            <a:r>
              <a:rPr sz="6150" b="1" spc="-30" dirty="0">
                <a:solidFill>
                  <a:srgbClr val="6666CC"/>
                </a:solidFill>
                <a:latin typeface="Formular"/>
                <a:cs typeface="Formular"/>
              </a:rPr>
              <a:t>ОЗНАЧАЕТ</a:t>
            </a:r>
            <a:r>
              <a:rPr sz="6150" b="1" spc="-35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«СТРУНА».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ЧТО</a:t>
            </a:r>
            <a:r>
              <a:rPr sz="6150" b="1" spc="-3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6666CC"/>
                </a:solidFill>
                <a:latin typeface="Formular"/>
                <a:cs typeface="Formular"/>
              </a:rPr>
              <a:t>ЭТО?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6246167"/>
            <a:ext cx="358394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ПРЯМАЯ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6246167"/>
            <a:ext cx="395224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ОТРЕЗОК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8116791"/>
            <a:ext cx="171386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5" dirty="0">
                <a:solidFill>
                  <a:srgbClr val="FFFFFF"/>
                </a:solidFill>
                <a:latin typeface="Formular"/>
                <a:cs typeface="Formular"/>
              </a:rPr>
              <a:t>ЛУЧ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8116791"/>
            <a:ext cx="290449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45" dirty="0">
                <a:solidFill>
                  <a:srgbClr val="FFFFFF"/>
                </a:solidFill>
                <a:latin typeface="Formular"/>
                <a:cs typeface="Formular"/>
              </a:rPr>
              <a:t>ХОРДА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6214755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3694" y="8085379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0436" y="6170086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6439" y="6170086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0436" y="8040792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8040792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6701644" y="1934750"/>
            <a:ext cx="3402965" cy="2718435"/>
            <a:chOff x="16701644" y="1934750"/>
            <a:chExt cx="3402965" cy="2718435"/>
          </a:xfrm>
        </p:grpSpPr>
        <p:sp>
          <p:nvSpPr>
            <p:cNvPr id="15" name="object 15"/>
            <p:cNvSpPr/>
            <p:nvPr/>
          </p:nvSpPr>
          <p:spPr>
            <a:xfrm>
              <a:off x="16701644" y="1934750"/>
              <a:ext cx="3402965" cy="2718435"/>
            </a:xfrm>
            <a:custGeom>
              <a:avLst/>
              <a:gdLst/>
              <a:ahLst/>
              <a:cxnLst/>
              <a:rect l="l" t="t" r="r" b="b"/>
              <a:pathLst>
                <a:path w="3402965" h="2718435">
                  <a:moveTo>
                    <a:pt x="3402456" y="0"/>
                  </a:moveTo>
                  <a:lnTo>
                    <a:pt x="3349321" y="1534"/>
                  </a:lnTo>
                  <a:lnTo>
                    <a:pt x="3289057" y="4439"/>
                  </a:lnTo>
                  <a:lnTo>
                    <a:pt x="3229630" y="8452"/>
                  </a:lnTo>
                  <a:lnTo>
                    <a:pt x="3171026" y="13544"/>
                  </a:lnTo>
                  <a:lnTo>
                    <a:pt x="3113236" y="19684"/>
                  </a:lnTo>
                  <a:lnTo>
                    <a:pt x="3056247" y="26841"/>
                  </a:lnTo>
                  <a:lnTo>
                    <a:pt x="3000050" y="34985"/>
                  </a:lnTo>
                  <a:lnTo>
                    <a:pt x="2944633" y="44085"/>
                  </a:lnTo>
                  <a:lnTo>
                    <a:pt x="2889985" y="54110"/>
                  </a:lnTo>
                  <a:lnTo>
                    <a:pt x="2836095" y="65031"/>
                  </a:lnTo>
                  <a:lnTo>
                    <a:pt x="2782952" y="76816"/>
                  </a:lnTo>
                  <a:lnTo>
                    <a:pt x="2730545" y="89435"/>
                  </a:lnTo>
                  <a:lnTo>
                    <a:pt x="2678863" y="102858"/>
                  </a:lnTo>
                  <a:lnTo>
                    <a:pt x="2627895" y="117053"/>
                  </a:lnTo>
                  <a:lnTo>
                    <a:pt x="2577629" y="131991"/>
                  </a:lnTo>
                  <a:lnTo>
                    <a:pt x="2528056" y="147641"/>
                  </a:lnTo>
                  <a:lnTo>
                    <a:pt x="2479163" y="163972"/>
                  </a:lnTo>
                  <a:lnTo>
                    <a:pt x="2430940" y="180954"/>
                  </a:lnTo>
                  <a:lnTo>
                    <a:pt x="2383376" y="198556"/>
                  </a:lnTo>
                  <a:lnTo>
                    <a:pt x="2336460" y="216747"/>
                  </a:lnTo>
                  <a:lnTo>
                    <a:pt x="2290180" y="235498"/>
                  </a:lnTo>
                  <a:lnTo>
                    <a:pt x="2244526" y="254777"/>
                  </a:lnTo>
                  <a:lnTo>
                    <a:pt x="2199487" y="274555"/>
                  </a:lnTo>
                  <a:lnTo>
                    <a:pt x="2155051" y="294800"/>
                  </a:lnTo>
                  <a:lnTo>
                    <a:pt x="2111208" y="315481"/>
                  </a:lnTo>
                  <a:lnTo>
                    <a:pt x="2067946" y="336569"/>
                  </a:lnTo>
                  <a:lnTo>
                    <a:pt x="2025255" y="358033"/>
                  </a:lnTo>
                  <a:lnTo>
                    <a:pt x="1983124" y="379843"/>
                  </a:lnTo>
                  <a:lnTo>
                    <a:pt x="1941541" y="401967"/>
                  </a:lnTo>
                  <a:lnTo>
                    <a:pt x="1900495" y="424375"/>
                  </a:lnTo>
                  <a:lnTo>
                    <a:pt x="1859976" y="447037"/>
                  </a:lnTo>
                  <a:lnTo>
                    <a:pt x="1819972" y="469922"/>
                  </a:lnTo>
                  <a:lnTo>
                    <a:pt x="1780472" y="493000"/>
                  </a:lnTo>
                  <a:lnTo>
                    <a:pt x="1741466" y="516239"/>
                  </a:lnTo>
                  <a:lnTo>
                    <a:pt x="1702942" y="539611"/>
                  </a:lnTo>
                  <a:lnTo>
                    <a:pt x="1664889" y="563083"/>
                  </a:lnTo>
                  <a:lnTo>
                    <a:pt x="1627297" y="586625"/>
                  </a:lnTo>
                  <a:lnTo>
                    <a:pt x="1590154" y="610208"/>
                  </a:lnTo>
                  <a:lnTo>
                    <a:pt x="1553448" y="633799"/>
                  </a:lnTo>
                  <a:lnTo>
                    <a:pt x="1481309" y="680889"/>
                  </a:lnTo>
                  <a:lnTo>
                    <a:pt x="1376109" y="750829"/>
                  </a:lnTo>
                  <a:lnTo>
                    <a:pt x="1214814" y="859031"/>
                  </a:lnTo>
                  <a:lnTo>
                    <a:pt x="1169244" y="889361"/>
                  </a:lnTo>
                  <a:lnTo>
                    <a:pt x="1124225" y="919046"/>
                  </a:lnTo>
                  <a:lnTo>
                    <a:pt x="1079698" y="948036"/>
                  </a:lnTo>
                  <a:lnTo>
                    <a:pt x="1035600" y="976280"/>
                  </a:lnTo>
                  <a:lnTo>
                    <a:pt x="991871" y="1003727"/>
                  </a:lnTo>
                  <a:lnTo>
                    <a:pt x="948451" y="1030327"/>
                  </a:lnTo>
                  <a:lnTo>
                    <a:pt x="905277" y="1056030"/>
                  </a:lnTo>
                  <a:lnTo>
                    <a:pt x="862289" y="1080784"/>
                  </a:lnTo>
                  <a:lnTo>
                    <a:pt x="819427" y="1104541"/>
                  </a:lnTo>
                  <a:lnTo>
                    <a:pt x="776629" y="1127248"/>
                  </a:lnTo>
                  <a:lnTo>
                    <a:pt x="733834" y="1148857"/>
                  </a:lnTo>
                  <a:lnTo>
                    <a:pt x="690982" y="1169315"/>
                  </a:lnTo>
                  <a:lnTo>
                    <a:pt x="648010" y="1188574"/>
                  </a:lnTo>
                  <a:lnTo>
                    <a:pt x="604859" y="1206581"/>
                  </a:lnTo>
                  <a:lnTo>
                    <a:pt x="561468" y="1223288"/>
                  </a:lnTo>
                  <a:lnTo>
                    <a:pt x="517775" y="1238643"/>
                  </a:lnTo>
                  <a:lnTo>
                    <a:pt x="473719" y="1252596"/>
                  </a:lnTo>
                  <a:lnTo>
                    <a:pt x="429240" y="1265096"/>
                  </a:lnTo>
                  <a:lnTo>
                    <a:pt x="384276" y="1276094"/>
                  </a:lnTo>
                  <a:lnTo>
                    <a:pt x="338767" y="1285538"/>
                  </a:lnTo>
                  <a:lnTo>
                    <a:pt x="292652" y="1293378"/>
                  </a:lnTo>
                  <a:lnTo>
                    <a:pt x="245869" y="1299563"/>
                  </a:lnTo>
                  <a:lnTo>
                    <a:pt x="198358" y="1304044"/>
                  </a:lnTo>
                  <a:lnTo>
                    <a:pt x="150058" y="1306769"/>
                  </a:lnTo>
                  <a:lnTo>
                    <a:pt x="100049" y="1307689"/>
                  </a:lnTo>
                  <a:lnTo>
                    <a:pt x="85109" y="1307340"/>
                  </a:lnTo>
                  <a:lnTo>
                    <a:pt x="69338" y="1306370"/>
                  </a:lnTo>
                  <a:lnTo>
                    <a:pt x="0" y="2715154"/>
                  </a:lnTo>
                  <a:lnTo>
                    <a:pt x="25279" y="2716414"/>
                  </a:lnTo>
                  <a:lnTo>
                    <a:pt x="50228" y="2717308"/>
                  </a:lnTo>
                  <a:lnTo>
                    <a:pt x="74848" y="2717846"/>
                  </a:lnTo>
                  <a:lnTo>
                    <a:pt x="100949" y="2718034"/>
                  </a:lnTo>
                  <a:lnTo>
                    <a:pt x="150835" y="2717592"/>
                  </a:lnTo>
                  <a:lnTo>
                    <a:pt x="200525" y="2716265"/>
                  </a:lnTo>
                  <a:lnTo>
                    <a:pt x="250028" y="2714050"/>
                  </a:lnTo>
                  <a:lnTo>
                    <a:pt x="299354" y="2710946"/>
                  </a:lnTo>
                  <a:lnTo>
                    <a:pt x="348512" y="2706950"/>
                  </a:lnTo>
                  <a:lnTo>
                    <a:pt x="397512" y="2702061"/>
                  </a:lnTo>
                  <a:lnTo>
                    <a:pt x="446363" y="2696276"/>
                  </a:lnTo>
                  <a:lnTo>
                    <a:pt x="495075" y="2689594"/>
                  </a:lnTo>
                  <a:lnTo>
                    <a:pt x="543656" y="2682011"/>
                  </a:lnTo>
                  <a:lnTo>
                    <a:pt x="592116" y="2673526"/>
                  </a:lnTo>
                  <a:lnTo>
                    <a:pt x="640465" y="2664137"/>
                  </a:lnTo>
                  <a:lnTo>
                    <a:pt x="688712" y="2653842"/>
                  </a:lnTo>
                  <a:lnTo>
                    <a:pt x="736866" y="2642638"/>
                  </a:lnTo>
                  <a:lnTo>
                    <a:pt x="784936" y="2630524"/>
                  </a:lnTo>
                  <a:lnTo>
                    <a:pt x="832933" y="2617498"/>
                  </a:lnTo>
                  <a:lnTo>
                    <a:pt x="880865" y="2603557"/>
                  </a:lnTo>
                  <a:lnTo>
                    <a:pt x="928742" y="2588699"/>
                  </a:lnTo>
                  <a:lnTo>
                    <a:pt x="976573" y="2572922"/>
                  </a:lnTo>
                  <a:lnTo>
                    <a:pt x="1024368" y="2556224"/>
                  </a:lnTo>
                  <a:lnTo>
                    <a:pt x="1072136" y="2538603"/>
                  </a:lnTo>
                  <a:lnTo>
                    <a:pt x="1119886" y="2520057"/>
                  </a:lnTo>
                  <a:lnTo>
                    <a:pt x="1167627" y="2500584"/>
                  </a:lnTo>
                  <a:lnTo>
                    <a:pt x="1215370" y="2480182"/>
                  </a:lnTo>
                  <a:lnTo>
                    <a:pt x="1263123" y="2458848"/>
                  </a:lnTo>
                  <a:lnTo>
                    <a:pt x="1311815" y="2436160"/>
                  </a:lnTo>
                  <a:lnTo>
                    <a:pt x="1359772" y="2412910"/>
                  </a:lnTo>
                  <a:lnTo>
                    <a:pt x="1407028" y="2389137"/>
                  </a:lnTo>
                  <a:lnTo>
                    <a:pt x="1453614" y="2364876"/>
                  </a:lnTo>
                  <a:lnTo>
                    <a:pt x="1499564" y="2340163"/>
                  </a:lnTo>
                  <a:lnTo>
                    <a:pt x="1544911" y="2315036"/>
                  </a:lnTo>
                  <a:lnTo>
                    <a:pt x="1589687" y="2289531"/>
                  </a:lnTo>
                  <a:lnTo>
                    <a:pt x="1633924" y="2263684"/>
                  </a:lnTo>
                  <a:lnTo>
                    <a:pt x="1677657" y="2237532"/>
                  </a:lnTo>
                  <a:lnTo>
                    <a:pt x="1720918" y="2211112"/>
                  </a:lnTo>
                  <a:lnTo>
                    <a:pt x="1763738" y="2184460"/>
                  </a:lnTo>
                  <a:lnTo>
                    <a:pt x="1806152" y="2157613"/>
                  </a:lnTo>
                  <a:lnTo>
                    <a:pt x="1848191" y="2130606"/>
                  </a:lnTo>
                  <a:lnTo>
                    <a:pt x="1889890" y="2103478"/>
                  </a:lnTo>
                  <a:lnTo>
                    <a:pt x="1972393" y="2049000"/>
                  </a:lnTo>
                  <a:lnTo>
                    <a:pt x="2185903" y="1905914"/>
                  </a:lnTo>
                  <a:lnTo>
                    <a:pt x="2275308" y="1846606"/>
                  </a:lnTo>
                  <a:lnTo>
                    <a:pt x="2319381" y="1817825"/>
                  </a:lnTo>
                  <a:lnTo>
                    <a:pt x="2363116" y="1789679"/>
                  </a:lnTo>
                  <a:lnTo>
                    <a:pt x="2406576" y="1762209"/>
                  </a:lnTo>
                  <a:lnTo>
                    <a:pt x="2449823" y="1735455"/>
                  </a:lnTo>
                  <a:lnTo>
                    <a:pt x="2492918" y="1709457"/>
                  </a:lnTo>
                  <a:lnTo>
                    <a:pt x="2535923" y="1684256"/>
                  </a:lnTo>
                  <a:lnTo>
                    <a:pt x="2578900" y="1659892"/>
                  </a:lnTo>
                  <a:lnTo>
                    <a:pt x="2621911" y="1636404"/>
                  </a:lnTo>
                  <a:lnTo>
                    <a:pt x="2665017" y="1613834"/>
                  </a:lnTo>
                  <a:lnTo>
                    <a:pt x="2708281" y="1592222"/>
                  </a:lnTo>
                  <a:lnTo>
                    <a:pt x="2751765" y="1571608"/>
                  </a:lnTo>
                  <a:lnTo>
                    <a:pt x="2795530" y="1552032"/>
                  </a:lnTo>
                  <a:lnTo>
                    <a:pt x="2839639" y="1533534"/>
                  </a:lnTo>
                  <a:lnTo>
                    <a:pt x="2884152" y="1516155"/>
                  </a:lnTo>
                  <a:lnTo>
                    <a:pt x="2929132" y="1499934"/>
                  </a:lnTo>
                  <a:lnTo>
                    <a:pt x="2974642" y="1484914"/>
                  </a:lnTo>
                  <a:lnTo>
                    <a:pt x="3020741" y="1471132"/>
                  </a:lnTo>
                  <a:lnTo>
                    <a:pt x="3067494" y="1458630"/>
                  </a:lnTo>
                  <a:lnTo>
                    <a:pt x="3114961" y="1447449"/>
                  </a:lnTo>
                  <a:lnTo>
                    <a:pt x="3163204" y="1437627"/>
                  </a:lnTo>
                  <a:lnTo>
                    <a:pt x="3212285" y="1429206"/>
                  </a:lnTo>
                  <a:lnTo>
                    <a:pt x="3262266" y="1422226"/>
                  </a:lnTo>
                  <a:lnTo>
                    <a:pt x="3313209" y="1416727"/>
                  </a:lnTo>
                  <a:lnTo>
                    <a:pt x="3365176" y="1412749"/>
                  </a:lnTo>
                  <a:lnTo>
                    <a:pt x="3402456" y="1411051"/>
                  </a:lnTo>
                  <a:lnTo>
                    <a:pt x="3402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404747" y="3568825"/>
              <a:ext cx="299085" cy="436880"/>
            </a:xfrm>
            <a:custGeom>
              <a:avLst/>
              <a:gdLst/>
              <a:ahLst/>
              <a:cxnLst/>
              <a:rect l="l" t="t" r="r" b="b"/>
              <a:pathLst>
                <a:path w="299084" h="436879">
                  <a:moveTo>
                    <a:pt x="175997" y="0"/>
                  </a:moveTo>
                  <a:lnTo>
                    <a:pt x="128969" y="15559"/>
                  </a:lnTo>
                  <a:lnTo>
                    <a:pt x="0" y="82436"/>
                  </a:lnTo>
                  <a:lnTo>
                    <a:pt x="183764" y="436845"/>
                  </a:lnTo>
                  <a:lnTo>
                    <a:pt x="226411" y="414730"/>
                  </a:lnTo>
                  <a:lnTo>
                    <a:pt x="148487" y="264441"/>
                  </a:lnTo>
                  <a:lnTo>
                    <a:pt x="219976" y="227374"/>
                  </a:lnTo>
                  <a:lnTo>
                    <a:pt x="129273" y="227374"/>
                  </a:lnTo>
                  <a:lnTo>
                    <a:pt x="61872" y="97389"/>
                  </a:lnTo>
                  <a:lnTo>
                    <a:pt x="147178" y="53160"/>
                  </a:lnTo>
                  <a:lnTo>
                    <a:pt x="172845" y="44229"/>
                  </a:lnTo>
                  <a:lnTo>
                    <a:pt x="267600" y="44229"/>
                  </a:lnTo>
                  <a:lnTo>
                    <a:pt x="254089" y="25710"/>
                  </a:lnTo>
                  <a:lnTo>
                    <a:pt x="218075" y="3674"/>
                  </a:lnTo>
                  <a:lnTo>
                    <a:pt x="175997" y="0"/>
                  </a:lnTo>
                  <a:close/>
                </a:path>
                <a:path w="299084" h="436879">
                  <a:moveTo>
                    <a:pt x="267600" y="44229"/>
                  </a:moveTo>
                  <a:lnTo>
                    <a:pt x="172845" y="44229"/>
                  </a:lnTo>
                  <a:lnTo>
                    <a:pt x="195946" y="45024"/>
                  </a:lnTo>
                  <a:lnTo>
                    <a:pt x="215592" y="55463"/>
                  </a:lnTo>
                  <a:lnTo>
                    <a:pt x="230893" y="75463"/>
                  </a:lnTo>
                  <a:lnTo>
                    <a:pt x="244589" y="101870"/>
                  </a:lnTo>
                  <a:lnTo>
                    <a:pt x="252114" y="125902"/>
                  </a:lnTo>
                  <a:lnTo>
                    <a:pt x="249322" y="147974"/>
                  </a:lnTo>
                  <a:lnTo>
                    <a:pt x="236658" y="167313"/>
                  </a:lnTo>
                  <a:lnTo>
                    <a:pt x="214569" y="183145"/>
                  </a:lnTo>
                  <a:lnTo>
                    <a:pt x="129273" y="227374"/>
                  </a:lnTo>
                  <a:lnTo>
                    <a:pt x="219976" y="227374"/>
                  </a:lnTo>
                  <a:lnTo>
                    <a:pt x="234799" y="219689"/>
                  </a:lnTo>
                  <a:lnTo>
                    <a:pt x="274615" y="190222"/>
                  </a:lnTo>
                  <a:lnTo>
                    <a:pt x="295865" y="153714"/>
                  </a:lnTo>
                  <a:lnTo>
                    <a:pt x="298612" y="111580"/>
                  </a:lnTo>
                  <a:lnTo>
                    <a:pt x="282923" y="65233"/>
                  </a:lnTo>
                  <a:lnTo>
                    <a:pt x="267600" y="44229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793107" y="2537173"/>
              <a:ext cx="1996439" cy="1297305"/>
            </a:xfrm>
            <a:custGeom>
              <a:avLst/>
              <a:gdLst/>
              <a:ahLst/>
              <a:cxnLst/>
              <a:rect l="l" t="t" r="r" b="b"/>
              <a:pathLst>
                <a:path w="1996440" h="1297304">
                  <a:moveTo>
                    <a:pt x="371856" y="1130896"/>
                  </a:moveTo>
                  <a:lnTo>
                    <a:pt x="312699" y="1080681"/>
                  </a:lnTo>
                  <a:lnTo>
                    <a:pt x="207022" y="991006"/>
                  </a:lnTo>
                  <a:lnTo>
                    <a:pt x="207022" y="1051687"/>
                  </a:lnTo>
                  <a:lnTo>
                    <a:pt x="108280" y="1114920"/>
                  </a:lnTo>
                  <a:lnTo>
                    <a:pt x="51536" y="922362"/>
                  </a:lnTo>
                  <a:lnTo>
                    <a:pt x="55880" y="919594"/>
                  </a:lnTo>
                  <a:lnTo>
                    <a:pt x="207022" y="1051687"/>
                  </a:lnTo>
                  <a:lnTo>
                    <a:pt x="207022" y="991006"/>
                  </a:lnTo>
                  <a:lnTo>
                    <a:pt x="122872" y="919594"/>
                  </a:lnTo>
                  <a:lnTo>
                    <a:pt x="53467" y="860679"/>
                  </a:lnTo>
                  <a:lnTo>
                    <a:pt x="0" y="894918"/>
                  </a:lnTo>
                  <a:lnTo>
                    <a:pt x="112217" y="1297152"/>
                  </a:lnTo>
                  <a:lnTo>
                    <a:pt x="154127" y="1270304"/>
                  </a:lnTo>
                  <a:lnTo>
                    <a:pt x="121158" y="1156246"/>
                  </a:lnTo>
                  <a:lnTo>
                    <a:pt x="185699" y="1114920"/>
                  </a:lnTo>
                  <a:lnTo>
                    <a:pt x="239179" y="1080681"/>
                  </a:lnTo>
                  <a:lnTo>
                    <a:pt x="328980" y="1158341"/>
                  </a:lnTo>
                  <a:lnTo>
                    <a:pt x="371856" y="1130896"/>
                  </a:lnTo>
                  <a:close/>
                </a:path>
                <a:path w="1996440" h="1297304">
                  <a:moveTo>
                    <a:pt x="543153" y="981938"/>
                  </a:moveTo>
                  <a:lnTo>
                    <a:pt x="538568" y="951433"/>
                  </a:lnTo>
                  <a:lnTo>
                    <a:pt x="455053" y="592823"/>
                  </a:lnTo>
                  <a:lnTo>
                    <a:pt x="414223" y="620242"/>
                  </a:lnTo>
                  <a:lnTo>
                    <a:pt x="461086" y="815378"/>
                  </a:lnTo>
                  <a:lnTo>
                    <a:pt x="478409" y="880211"/>
                  </a:lnTo>
                  <a:lnTo>
                    <a:pt x="477469" y="880846"/>
                  </a:lnTo>
                  <a:lnTo>
                    <a:pt x="422287" y="840714"/>
                  </a:lnTo>
                  <a:lnTo>
                    <a:pt x="251777" y="729195"/>
                  </a:lnTo>
                  <a:lnTo>
                    <a:pt x="209016" y="757872"/>
                  </a:lnTo>
                  <a:lnTo>
                    <a:pt x="490626" y="937450"/>
                  </a:lnTo>
                  <a:lnTo>
                    <a:pt x="502678" y="991349"/>
                  </a:lnTo>
                  <a:lnTo>
                    <a:pt x="453275" y="1024483"/>
                  </a:lnTo>
                  <a:lnTo>
                    <a:pt x="476529" y="1059154"/>
                  </a:lnTo>
                  <a:lnTo>
                    <a:pt x="505040" y="1040041"/>
                  </a:lnTo>
                  <a:lnTo>
                    <a:pt x="527088" y="1022667"/>
                  </a:lnTo>
                  <a:lnTo>
                    <a:pt x="539559" y="1004493"/>
                  </a:lnTo>
                  <a:lnTo>
                    <a:pt x="543153" y="981938"/>
                  </a:lnTo>
                  <a:close/>
                </a:path>
                <a:path w="1996440" h="1297304">
                  <a:moveTo>
                    <a:pt x="968730" y="741095"/>
                  </a:moveTo>
                  <a:lnTo>
                    <a:pt x="759104" y="401294"/>
                  </a:lnTo>
                  <a:lnTo>
                    <a:pt x="718223" y="426529"/>
                  </a:lnTo>
                  <a:lnTo>
                    <a:pt x="810704" y="576465"/>
                  </a:lnTo>
                  <a:lnTo>
                    <a:pt x="678294" y="658152"/>
                  </a:lnTo>
                  <a:lnTo>
                    <a:pt x="585787" y="508203"/>
                  </a:lnTo>
                  <a:lnTo>
                    <a:pt x="544906" y="533438"/>
                  </a:lnTo>
                  <a:lnTo>
                    <a:pt x="754532" y="873239"/>
                  </a:lnTo>
                  <a:lnTo>
                    <a:pt x="795426" y="848017"/>
                  </a:lnTo>
                  <a:lnTo>
                    <a:pt x="700214" y="693686"/>
                  </a:lnTo>
                  <a:lnTo>
                    <a:pt x="832637" y="612000"/>
                  </a:lnTo>
                  <a:lnTo>
                    <a:pt x="927836" y="766330"/>
                  </a:lnTo>
                  <a:lnTo>
                    <a:pt x="968730" y="741095"/>
                  </a:lnTo>
                  <a:close/>
                </a:path>
                <a:path w="1996440" h="1297304">
                  <a:moveTo>
                    <a:pt x="1357655" y="635850"/>
                  </a:moveTo>
                  <a:lnTo>
                    <a:pt x="1329169" y="578700"/>
                  </a:lnTo>
                  <a:lnTo>
                    <a:pt x="1311567" y="543369"/>
                  </a:lnTo>
                  <a:lnTo>
                    <a:pt x="1300759" y="521690"/>
                  </a:lnTo>
                  <a:lnTo>
                    <a:pt x="1257236" y="543369"/>
                  </a:lnTo>
                  <a:lnTo>
                    <a:pt x="1214234" y="457085"/>
                  </a:lnTo>
                  <a:lnTo>
                    <a:pt x="1214234" y="564807"/>
                  </a:lnTo>
                  <a:lnTo>
                    <a:pt x="1092911" y="625271"/>
                  </a:lnTo>
                  <a:lnTo>
                    <a:pt x="1093012" y="592556"/>
                  </a:lnTo>
                  <a:lnTo>
                    <a:pt x="1087196" y="553580"/>
                  </a:lnTo>
                  <a:lnTo>
                    <a:pt x="1074712" y="507809"/>
                  </a:lnTo>
                  <a:lnTo>
                    <a:pt x="1054798" y="454685"/>
                  </a:lnTo>
                  <a:lnTo>
                    <a:pt x="1026693" y="393687"/>
                  </a:lnTo>
                  <a:lnTo>
                    <a:pt x="991501" y="323049"/>
                  </a:lnTo>
                  <a:lnTo>
                    <a:pt x="1073404" y="282219"/>
                  </a:lnTo>
                  <a:lnTo>
                    <a:pt x="1214234" y="564807"/>
                  </a:lnTo>
                  <a:lnTo>
                    <a:pt x="1214234" y="457085"/>
                  </a:lnTo>
                  <a:lnTo>
                    <a:pt x="1127086" y="282219"/>
                  </a:lnTo>
                  <a:lnTo>
                    <a:pt x="1097775" y="223418"/>
                  </a:lnTo>
                  <a:lnTo>
                    <a:pt x="930884" y="306590"/>
                  </a:lnTo>
                  <a:lnTo>
                    <a:pt x="983195" y="411543"/>
                  </a:lnTo>
                  <a:lnTo>
                    <a:pt x="1010615" y="471309"/>
                  </a:lnTo>
                  <a:lnTo>
                    <a:pt x="1029855" y="524090"/>
                  </a:lnTo>
                  <a:lnTo>
                    <a:pt x="1041438" y="570801"/>
                  </a:lnTo>
                  <a:lnTo>
                    <a:pt x="1045895" y="612381"/>
                  </a:lnTo>
                  <a:lnTo>
                    <a:pt x="1043749" y="649770"/>
                  </a:lnTo>
                  <a:lnTo>
                    <a:pt x="1013040" y="665073"/>
                  </a:lnTo>
                  <a:lnTo>
                    <a:pt x="1069949" y="779246"/>
                  </a:lnTo>
                  <a:lnTo>
                    <a:pt x="1109370" y="759599"/>
                  </a:lnTo>
                  <a:lnTo>
                    <a:pt x="1071079" y="682802"/>
                  </a:lnTo>
                  <a:lnTo>
                    <a:pt x="1186510" y="625271"/>
                  </a:lnTo>
                  <a:lnTo>
                    <a:pt x="1279956" y="578700"/>
                  </a:lnTo>
                  <a:lnTo>
                    <a:pt x="1318234" y="655497"/>
                  </a:lnTo>
                  <a:lnTo>
                    <a:pt x="1357655" y="635850"/>
                  </a:lnTo>
                  <a:close/>
                </a:path>
                <a:path w="1996440" h="1297304">
                  <a:moveTo>
                    <a:pt x="1996071" y="374230"/>
                  </a:moveTo>
                  <a:lnTo>
                    <a:pt x="1988667" y="333133"/>
                  </a:lnTo>
                  <a:lnTo>
                    <a:pt x="1885099" y="351802"/>
                  </a:lnTo>
                  <a:lnTo>
                    <a:pt x="1821738" y="0"/>
                  </a:lnTo>
                  <a:lnTo>
                    <a:pt x="1748002" y="13284"/>
                  </a:lnTo>
                  <a:lnTo>
                    <a:pt x="1661414" y="129400"/>
                  </a:lnTo>
                  <a:lnTo>
                    <a:pt x="1694357" y="154279"/>
                  </a:lnTo>
                  <a:lnTo>
                    <a:pt x="1776806" y="44119"/>
                  </a:lnTo>
                  <a:lnTo>
                    <a:pt x="1780755" y="43421"/>
                  </a:lnTo>
                  <a:lnTo>
                    <a:pt x="1837817" y="360311"/>
                  </a:lnTo>
                  <a:lnTo>
                    <a:pt x="1725244" y="380593"/>
                  </a:lnTo>
                  <a:lnTo>
                    <a:pt x="1732648" y="421678"/>
                  </a:lnTo>
                  <a:lnTo>
                    <a:pt x="1996071" y="37423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3FD108B1-FE31-0644-821C-62EF8D01C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9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09CEDEC2-EC82-352C-5A19-EBFFA5F36E7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857567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КАКОЙ</a:t>
            </a:r>
            <a:r>
              <a:rPr spc="-30" dirty="0"/>
              <a:t> </a:t>
            </a:r>
            <a:r>
              <a:rPr dirty="0"/>
              <a:t>ИЗ</a:t>
            </a:r>
            <a:r>
              <a:rPr spc="-25" dirty="0"/>
              <a:t> </a:t>
            </a:r>
            <a:r>
              <a:rPr spc="-20" dirty="0"/>
              <a:t>ЭТИХ </a:t>
            </a:r>
            <a:r>
              <a:rPr dirty="0"/>
              <a:t>ЗНАКОВ</a:t>
            </a:r>
            <a:r>
              <a:rPr spc="-70" dirty="0"/>
              <a:t> </a:t>
            </a:r>
            <a:r>
              <a:rPr spc="-10" dirty="0"/>
              <a:t>ЯВЛЯЕТСЯ </a:t>
            </a:r>
            <a:r>
              <a:rPr spc="-25" dirty="0"/>
              <a:t>МАТЕМАТИЧЕСКИМ?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01644" y="1934750"/>
            <a:ext cx="3402965" cy="2718435"/>
            <a:chOff x="16701644" y="1934750"/>
            <a:chExt cx="3402965" cy="2718435"/>
          </a:xfrm>
        </p:grpSpPr>
        <p:sp>
          <p:nvSpPr>
            <p:cNvPr id="6" name="object 6"/>
            <p:cNvSpPr/>
            <p:nvPr/>
          </p:nvSpPr>
          <p:spPr>
            <a:xfrm>
              <a:off x="16701644" y="1934750"/>
              <a:ext cx="3402965" cy="2718435"/>
            </a:xfrm>
            <a:custGeom>
              <a:avLst/>
              <a:gdLst/>
              <a:ahLst/>
              <a:cxnLst/>
              <a:rect l="l" t="t" r="r" b="b"/>
              <a:pathLst>
                <a:path w="3402965" h="2718435">
                  <a:moveTo>
                    <a:pt x="3402456" y="0"/>
                  </a:moveTo>
                  <a:lnTo>
                    <a:pt x="3349321" y="1534"/>
                  </a:lnTo>
                  <a:lnTo>
                    <a:pt x="3289057" y="4439"/>
                  </a:lnTo>
                  <a:lnTo>
                    <a:pt x="3229630" y="8452"/>
                  </a:lnTo>
                  <a:lnTo>
                    <a:pt x="3171026" y="13544"/>
                  </a:lnTo>
                  <a:lnTo>
                    <a:pt x="3113236" y="19684"/>
                  </a:lnTo>
                  <a:lnTo>
                    <a:pt x="3056247" y="26841"/>
                  </a:lnTo>
                  <a:lnTo>
                    <a:pt x="3000050" y="34985"/>
                  </a:lnTo>
                  <a:lnTo>
                    <a:pt x="2944633" y="44085"/>
                  </a:lnTo>
                  <a:lnTo>
                    <a:pt x="2889985" y="54110"/>
                  </a:lnTo>
                  <a:lnTo>
                    <a:pt x="2836095" y="65031"/>
                  </a:lnTo>
                  <a:lnTo>
                    <a:pt x="2782952" y="76816"/>
                  </a:lnTo>
                  <a:lnTo>
                    <a:pt x="2730545" y="89435"/>
                  </a:lnTo>
                  <a:lnTo>
                    <a:pt x="2678863" y="102858"/>
                  </a:lnTo>
                  <a:lnTo>
                    <a:pt x="2627895" y="117053"/>
                  </a:lnTo>
                  <a:lnTo>
                    <a:pt x="2577629" y="131991"/>
                  </a:lnTo>
                  <a:lnTo>
                    <a:pt x="2528056" y="147641"/>
                  </a:lnTo>
                  <a:lnTo>
                    <a:pt x="2479163" y="163972"/>
                  </a:lnTo>
                  <a:lnTo>
                    <a:pt x="2430940" y="180954"/>
                  </a:lnTo>
                  <a:lnTo>
                    <a:pt x="2383376" y="198556"/>
                  </a:lnTo>
                  <a:lnTo>
                    <a:pt x="2336460" y="216747"/>
                  </a:lnTo>
                  <a:lnTo>
                    <a:pt x="2290180" y="235498"/>
                  </a:lnTo>
                  <a:lnTo>
                    <a:pt x="2244526" y="254777"/>
                  </a:lnTo>
                  <a:lnTo>
                    <a:pt x="2199487" y="274555"/>
                  </a:lnTo>
                  <a:lnTo>
                    <a:pt x="2155051" y="294800"/>
                  </a:lnTo>
                  <a:lnTo>
                    <a:pt x="2111208" y="315481"/>
                  </a:lnTo>
                  <a:lnTo>
                    <a:pt x="2067946" y="336569"/>
                  </a:lnTo>
                  <a:lnTo>
                    <a:pt x="2025255" y="358033"/>
                  </a:lnTo>
                  <a:lnTo>
                    <a:pt x="1983124" y="379843"/>
                  </a:lnTo>
                  <a:lnTo>
                    <a:pt x="1941541" y="401967"/>
                  </a:lnTo>
                  <a:lnTo>
                    <a:pt x="1900495" y="424375"/>
                  </a:lnTo>
                  <a:lnTo>
                    <a:pt x="1859976" y="447037"/>
                  </a:lnTo>
                  <a:lnTo>
                    <a:pt x="1819972" y="469922"/>
                  </a:lnTo>
                  <a:lnTo>
                    <a:pt x="1780472" y="493000"/>
                  </a:lnTo>
                  <a:lnTo>
                    <a:pt x="1741466" y="516239"/>
                  </a:lnTo>
                  <a:lnTo>
                    <a:pt x="1702942" y="539611"/>
                  </a:lnTo>
                  <a:lnTo>
                    <a:pt x="1664889" y="563083"/>
                  </a:lnTo>
                  <a:lnTo>
                    <a:pt x="1627297" y="586625"/>
                  </a:lnTo>
                  <a:lnTo>
                    <a:pt x="1590154" y="610208"/>
                  </a:lnTo>
                  <a:lnTo>
                    <a:pt x="1553448" y="633799"/>
                  </a:lnTo>
                  <a:lnTo>
                    <a:pt x="1481309" y="680889"/>
                  </a:lnTo>
                  <a:lnTo>
                    <a:pt x="1376109" y="750829"/>
                  </a:lnTo>
                  <a:lnTo>
                    <a:pt x="1214814" y="859031"/>
                  </a:lnTo>
                  <a:lnTo>
                    <a:pt x="1169244" y="889361"/>
                  </a:lnTo>
                  <a:lnTo>
                    <a:pt x="1124225" y="919046"/>
                  </a:lnTo>
                  <a:lnTo>
                    <a:pt x="1079698" y="948036"/>
                  </a:lnTo>
                  <a:lnTo>
                    <a:pt x="1035600" y="976280"/>
                  </a:lnTo>
                  <a:lnTo>
                    <a:pt x="991871" y="1003727"/>
                  </a:lnTo>
                  <a:lnTo>
                    <a:pt x="948451" y="1030327"/>
                  </a:lnTo>
                  <a:lnTo>
                    <a:pt x="905277" y="1056030"/>
                  </a:lnTo>
                  <a:lnTo>
                    <a:pt x="862289" y="1080784"/>
                  </a:lnTo>
                  <a:lnTo>
                    <a:pt x="819427" y="1104541"/>
                  </a:lnTo>
                  <a:lnTo>
                    <a:pt x="776629" y="1127248"/>
                  </a:lnTo>
                  <a:lnTo>
                    <a:pt x="733834" y="1148857"/>
                  </a:lnTo>
                  <a:lnTo>
                    <a:pt x="690982" y="1169315"/>
                  </a:lnTo>
                  <a:lnTo>
                    <a:pt x="648010" y="1188574"/>
                  </a:lnTo>
                  <a:lnTo>
                    <a:pt x="604859" y="1206581"/>
                  </a:lnTo>
                  <a:lnTo>
                    <a:pt x="561468" y="1223288"/>
                  </a:lnTo>
                  <a:lnTo>
                    <a:pt x="517775" y="1238643"/>
                  </a:lnTo>
                  <a:lnTo>
                    <a:pt x="473719" y="1252596"/>
                  </a:lnTo>
                  <a:lnTo>
                    <a:pt x="429240" y="1265096"/>
                  </a:lnTo>
                  <a:lnTo>
                    <a:pt x="384276" y="1276094"/>
                  </a:lnTo>
                  <a:lnTo>
                    <a:pt x="338767" y="1285538"/>
                  </a:lnTo>
                  <a:lnTo>
                    <a:pt x="292652" y="1293378"/>
                  </a:lnTo>
                  <a:lnTo>
                    <a:pt x="245869" y="1299563"/>
                  </a:lnTo>
                  <a:lnTo>
                    <a:pt x="198358" y="1304044"/>
                  </a:lnTo>
                  <a:lnTo>
                    <a:pt x="150058" y="1306769"/>
                  </a:lnTo>
                  <a:lnTo>
                    <a:pt x="100049" y="1307689"/>
                  </a:lnTo>
                  <a:lnTo>
                    <a:pt x="85109" y="1307340"/>
                  </a:lnTo>
                  <a:lnTo>
                    <a:pt x="69338" y="1306370"/>
                  </a:lnTo>
                  <a:lnTo>
                    <a:pt x="0" y="2715154"/>
                  </a:lnTo>
                  <a:lnTo>
                    <a:pt x="25279" y="2716414"/>
                  </a:lnTo>
                  <a:lnTo>
                    <a:pt x="50228" y="2717308"/>
                  </a:lnTo>
                  <a:lnTo>
                    <a:pt x="74848" y="2717846"/>
                  </a:lnTo>
                  <a:lnTo>
                    <a:pt x="100949" y="2718034"/>
                  </a:lnTo>
                  <a:lnTo>
                    <a:pt x="150835" y="2717592"/>
                  </a:lnTo>
                  <a:lnTo>
                    <a:pt x="200525" y="2716265"/>
                  </a:lnTo>
                  <a:lnTo>
                    <a:pt x="250028" y="2714050"/>
                  </a:lnTo>
                  <a:lnTo>
                    <a:pt x="299354" y="2710946"/>
                  </a:lnTo>
                  <a:lnTo>
                    <a:pt x="348512" y="2706950"/>
                  </a:lnTo>
                  <a:lnTo>
                    <a:pt x="397512" y="2702061"/>
                  </a:lnTo>
                  <a:lnTo>
                    <a:pt x="446363" y="2696276"/>
                  </a:lnTo>
                  <a:lnTo>
                    <a:pt x="495075" y="2689594"/>
                  </a:lnTo>
                  <a:lnTo>
                    <a:pt x="543656" y="2682011"/>
                  </a:lnTo>
                  <a:lnTo>
                    <a:pt x="592116" y="2673526"/>
                  </a:lnTo>
                  <a:lnTo>
                    <a:pt x="640465" y="2664137"/>
                  </a:lnTo>
                  <a:lnTo>
                    <a:pt x="688712" y="2653842"/>
                  </a:lnTo>
                  <a:lnTo>
                    <a:pt x="736866" y="2642638"/>
                  </a:lnTo>
                  <a:lnTo>
                    <a:pt x="784936" y="2630524"/>
                  </a:lnTo>
                  <a:lnTo>
                    <a:pt x="832933" y="2617498"/>
                  </a:lnTo>
                  <a:lnTo>
                    <a:pt x="880865" y="2603557"/>
                  </a:lnTo>
                  <a:lnTo>
                    <a:pt x="928742" y="2588699"/>
                  </a:lnTo>
                  <a:lnTo>
                    <a:pt x="976573" y="2572922"/>
                  </a:lnTo>
                  <a:lnTo>
                    <a:pt x="1024368" y="2556224"/>
                  </a:lnTo>
                  <a:lnTo>
                    <a:pt x="1072136" y="2538603"/>
                  </a:lnTo>
                  <a:lnTo>
                    <a:pt x="1119886" y="2520057"/>
                  </a:lnTo>
                  <a:lnTo>
                    <a:pt x="1167627" y="2500584"/>
                  </a:lnTo>
                  <a:lnTo>
                    <a:pt x="1215370" y="2480182"/>
                  </a:lnTo>
                  <a:lnTo>
                    <a:pt x="1263123" y="2458848"/>
                  </a:lnTo>
                  <a:lnTo>
                    <a:pt x="1311815" y="2436160"/>
                  </a:lnTo>
                  <a:lnTo>
                    <a:pt x="1359772" y="2412910"/>
                  </a:lnTo>
                  <a:lnTo>
                    <a:pt x="1407028" y="2389137"/>
                  </a:lnTo>
                  <a:lnTo>
                    <a:pt x="1453614" y="2364876"/>
                  </a:lnTo>
                  <a:lnTo>
                    <a:pt x="1499564" y="2340163"/>
                  </a:lnTo>
                  <a:lnTo>
                    <a:pt x="1544911" y="2315036"/>
                  </a:lnTo>
                  <a:lnTo>
                    <a:pt x="1589687" y="2289531"/>
                  </a:lnTo>
                  <a:lnTo>
                    <a:pt x="1633924" y="2263684"/>
                  </a:lnTo>
                  <a:lnTo>
                    <a:pt x="1677657" y="2237532"/>
                  </a:lnTo>
                  <a:lnTo>
                    <a:pt x="1720918" y="2211112"/>
                  </a:lnTo>
                  <a:lnTo>
                    <a:pt x="1763738" y="2184460"/>
                  </a:lnTo>
                  <a:lnTo>
                    <a:pt x="1806152" y="2157613"/>
                  </a:lnTo>
                  <a:lnTo>
                    <a:pt x="1848191" y="2130606"/>
                  </a:lnTo>
                  <a:lnTo>
                    <a:pt x="1889890" y="2103478"/>
                  </a:lnTo>
                  <a:lnTo>
                    <a:pt x="1972393" y="2049000"/>
                  </a:lnTo>
                  <a:lnTo>
                    <a:pt x="2185903" y="1905914"/>
                  </a:lnTo>
                  <a:lnTo>
                    <a:pt x="2275308" y="1846606"/>
                  </a:lnTo>
                  <a:lnTo>
                    <a:pt x="2319381" y="1817825"/>
                  </a:lnTo>
                  <a:lnTo>
                    <a:pt x="2363116" y="1789679"/>
                  </a:lnTo>
                  <a:lnTo>
                    <a:pt x="2406576" y="1762209"/>
                  </a:lnTo>
                  <a:lnTo>
                    <a:pt x="2449823" y="1735455"/>
                  </a:lnTo>
                  <a:lnTo>
                    <a:pt x="2492918" y="1709457"/>
                  </a:lnTo>
                  <a:lnTo>
                    <a:pt x="2535923" y="1684256"/>
                  </a:lnTo>
                  <a:lnTo>
                    <a:pt x="2578900" y="1659892"/>
                  </a:lnTo>
                  <a:lnTo>
                    <a:pt x="2621911" y="1636404"/>
                  </a:lnTo>
                  <a:lnTo>
                    <a:pt x="2665017" y="1613834"/>
                  </a:lnTo>
                  <a:lnTo>
                    <a:pt x="2708281" y="1592222"/>
                  </a:lnTo>
                  <a:lnTo>
                    <a:pt x="2751765" y="1571608"/>
                  </a:lnTo>
                  <a:lnTo>
                    <a:pt x="2795530" y="1552032"/>
                  </a:lnTo>
                  <a:lnTo>
                    <a:pt x="2839639" y="1533534"/>
                  </a:lnTo>
                  <a:lnTo>
                    <a:pt x="2884152" y="1516155"/>
                  </a:lnTo>
                  <a:lnTo>
                    <a:pt x="2929132" y="1499934"/>
                  </a:lnTo>
                  <a:lnTo>
                    <a:pt x="2974642" y="1484914"/>
                  </a:lnTo>
                  <a:lnTo>
                    <a:pt x="3020741" y="1471132"/>
                  </a:lnTo>
                  <a:lnTo>
                    <a:pt x="3067494" y="1458630"/>
                  </a:lnTo>
                  <a:lnTo>
                    <a:pt x="3114961" y="1447449"/>
                  </a:lnTo>
                  <a:lnTo>
                    <a:pt x="3163204" y="1437627"/>
                  </a:lnTo>
                  <a:lnTo>
                    <a:pt x="3212285" y="1429206"/>
                  </a:lnTo>
                  <a:lnTo>
                    <a:pt x="3262266" y="1422226"/>
                  </a:lnTo>
                  <a:lnTo>
                    <a:pt x="3313209" y="1416727"/>
                  </a:lnTo>
                  <a:lnTo>
                    <a:pt x="3365176" y="1412749"/>
                  </a:lnTo>
                  <a:lnTo>
                    <a:pt x="3402456" y="1411051"/>
                  </a:lnTo>
                  <a:lnTo>
                    <a:pt x="3402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04741" y="2537173"/>
              <a:ext cx="2385060" cy="1468755"/>
            </a:xfrm>
            <a:custGeom>
              <a:avLst/>
              <a:gdLst/>
              <a:ahLst/>
              <a:cxnLst/>
              <a:rect l="l" t="t" r="r" b="b"/>
              <a:pathLst>
                <a:path w="2385059" h="1468754">
                  <a:moveTo>
                    <a:pt x="298615" y="1143241"/>
                  </a:moveTo>
                  <a:lnTo>
                    <a:pt x="282917" y="1096886"/>
                  </a:lnTo>
                  <a:lnTo>
                    <a:pt x="267601" y="1075893"/>
                  </a:lnTo>
                  <a:lnTo>
                    <a:pt x="254088" y="1057363"/>
                  </a:lnTo>
                  <a:lnTo>
                    <a:pt x="252120" y="1056170"/>
                  </a:lnTo>
                  <a:lnTo>
                    <a:pt x="252120" y="1157554"/>
                  </a:lnTo>
                  <a:lnTo>
                    <a:pt x="249326" y="1179626"/>
                  </a:lnTo>
                  <a:lnTo>
                    <a:pt x="236664" y="1198968"/>
                  </a:lnTo>
                  <a:lnTo>
                    <a:pt x="214566" y="1214805"/>
                  </a:lnTo>
                  <a:lnTo>
                    <a:pt x="129273" y="1259027"/>
                  </a:lnTo>
                  <a:lnTo>
                    <a:pt x="61874" y="1129042"/>
                  </a:lnTo>
                  <a:lnTo>
                    <a:pt x="147180" y="1084821"/>
                  </a:lnTo>
                  <a:lnTo>
                    <a:pt x="172847" y="1075893"/>
                  </a:lnTo>
                  <a:lnTo>
                    <a:pt x="195948" y="1076680"/>
                  </a:lnTo>
                  <a:lnTo>
                    <a:pt x="215595" y="1087120"/>
                  </a:lnTo>
                  <a:lnTo>
                    <a:pt x="230898" y="1107122"/>
                  </a:lnTo>
                  <a:lnTo>
                    <a:pt x="244589" y="1133525"/>
                  </a:lnTo>
                  <a:lnTo>
                    <a:pt x="252120" y="1157554"/>
                  </a:lnTo>
                  <a:lnTo>
                    <a:pt x="252120" y="1056170"/>
                  </a:lnTo>
                  <a:lnTo>
                    <a:pt x="218071" y="1035329"/>
                  </a:lnTo>
                  <a:lnTo>
                    <a:pt x="175996" y="1031659"/>
                  </a:lnTo>
                  <a:lnTo>
                    <a:pt x="128968" y="1047216"/>
                  </a:lnTo>
                  <a:lnTo>
                    <a:pt x="0" y="1114094"/>
                  </a:lnTo>
                  <a:lnTo>
                    <a:pt x="183769" y="1468501"/>
                  </a:lnTo>
                  <a:lnTo>
                    <a:pt x="226415" y="1446390"/>
                  </a:lnTo>
                  <a:lnTo>
                    <a:pt x="148488" y="1296098"/>
                  </a:lnTo>
                  <a:lnTo>
                    <a:pt x="219976" y="1259027"/>
                  </a:lnTo>
                  <a:lnTo>
                    <a:pt x="234797" y="1251343"/>
                  </a:lnTo>
                  <a:lnTo>
                    <a:pt x="274612" y="1221879"/>
                  </a:lnTo>
                  <a:lnTo>
                    <a:pt x="295859" y="1185367"/>
                  </a:lnTo>
                  <a:lnTo>
                    <a:pt x="298615" y="1143241"/>
                  </a:lnTo>
                  <a:close/>
                </a:path>
                <a:path w="2385059" h="1468754">
                  <a:moveTo>
                    <a:pt x="760222" y="1130896"/>
                  </a:moveTo>
                  <a:lnTo>
                    <a:pt x="701065" y="1080681"/>
                  </a:lnTo>
                  <a:lnTo>
                    <a:pt x="595388" y="991006"/>
                  </a:lnTo>
                  <a:lnTo>
                    <a:pt x="595388" y="1051687"/>
                  </a:lnTo>
                  <a:lnTo>
                    <a:pt x="496646" y="1114920"/>
                  </a:lnTo>
                  <a:lnTo>
                    <a:pt x="439902" y="922362"/>
                  </a:lnTo>
                  <a:lnTo>
                    <a:pt x="444246" y="919594"/>
                  </a:lnTo>
                  <a:lnTo>
                    <a:pt x="595388" y="1051687"/>
                  </a:lnTo>
                  <a:lnTo>
                    <a:pt x="595388" y="991006"/>
                  </a:lnTo>
                  <a:lnTo>
                    <a:pt x="511238" y="919594"/>
                  </a:lnTo>
                  <a:lnTo>
                    <a:pt x="441833" y="860679"/>
                  </a:lnTo>
                  <a:lnTo>
                    <a:pt x="388366" y="894918"/>
                  </a:lnTo>
                  <a:lnTo>
                    <a:pt x="500583" y="1297152"/>
                  </a:lnTo>
                  <a:lnTo>
                    <a:pt x="542493" y="1270304"/>
                  </a:lnTo>
                  <a:lnTo>
                    <a:pt x="509524" y="1156246"/>
                  </a:lnTo>
                  <a:lnTo>
                    <a:pt x="574065" y="1114920"/>
                  </a:lnTo>
                  <a:lnTo>
                    <a:pt x="627545" y="1080681"/>
                  </a:lnTo>
                  <a:lnTo>
                    <a:pt x="717346" y="1158341"/>
                  </a:lnTo>
                  <a:lnTo>
                    <a:pt x="760222" y="1130896"/>
                  </a:lnTo>
                  <a:close/>
                </a:path>
                <a:path w="2385059" h="1468754">
                  <a:moveTo>
                    <a:pt x="931519" y="981938"/>
                  </a:moveTo>
                  <a:lnTo>
                    <a:pt x="926934" y="951433"/>
                  </a:lnTo>
                  <a:lnTo>
                    <a:pt x="843419" y="592823"/>
                  </a:lnTo>
                  <a:lnTo>
                    <a:pt x="802589" y="620242"/>
                  </a:lnTo>
                  <a:lnTo>
                    <a:pt x="849452" y="815378"/>
                  </a:lnTo>
                  <a:lnTo>
                    <a:pt x="866775" y="880211"/>
                  </a:lnTo>
                  <a:lnTo>
                    <a:pt x="865835" y="880846"/>
                  </a:lnTo>
                  <a:lnTo>
                    <a:pt x="810653" y="840714"/>
                  </a:lnTo>
                  <a:lnTo>
                    <a:pt x="640143" y="729195"/>
                  </a:lnTo>
                  <a:lnTo>
                    <a:pt x="597382" y="757872"/>
                  </a:lnTo>
                  <a:lnTo>
                    <a:pt x="878992" y="937450"/>
                  </a:lnTo>
                  <a:lnTo>
                    <a:pt x="891044" y="991349"/>
                  </a:lnTo>
                  <a:lnTo>
                    <a:pt x="841641" y="1024483"/>
                  </a:lnTo>
                  <a:lnTo>
                    <a:pt x="864895" y="1059154"/>
                  </a:lnTo>
                  <a:lnTo>
                    <a:pt x="893406" y="1040041"/>
                  </a:lnTo>
                  <a:lnTo>
                    <a:pt x="915454" y="1022667"/>
                  </a:lnTo>
                  <a:lnTo>
                    <a:pt x="927925" y="1004493"/>
                  </a:lnTo>
                  <a:lnTo>
                    <a:pt x="931519" y="981938"/>
                  </a:lnTo>
                  <a:close/>
                </a:path>
                <a:path w="2385059" h="1468754">
                  <a:moveTo>
                    <a:pt x="1357096" y="741095"/>
                  </a:moveTo>
                  <a:lnTo>
                    <a:pt x="1147470" y="401294"/>
                  </a:lnTo>
                  <a:lnTo>
                    <a:pt x="1106589" y="426529"/>
                  </a:lnTo>
                  <a:lnTo>
                    <a:pt x="1199070" y="576465"/>
                  </a:lnTo>
                  <a:lnTo>
                    <a:pt x="1066660" y="658152"/>
                  </a:lnTo>
                  <a:lnTo>
                    <a:pt x="974153" y="508203"/>
                  </a:lnTo>
                  <a:lnTo>
                    <a:pt x="933272" y="533438"/>
                  </a:lnTo>
                  <a:lnTo>
                    <a:pt x="1142898" y="873239"/>
                  </a:lnTo>
                  <a:lnTo>
                    <a:pt x="1183792" y="848017"/>
                  </a:lnTo>
                  <a:lnTo>
                    <a:pt x="1088580" y="693686"/>
                  </a:lnTo>
                  <a:lnTo>
                    <a:pt x="1221003" y="612000"/>
                  </a:lnTo>
                  <a:lnTo>
                    <a:pt x="1316202" y="766330"/>
                  </a:lnTo>
                  <a:lnTo>
                    <a:pt x="1357096" y="741095"/>
                  </a:lnTo>
                  <a:close/>
                </a:path>
                <a:path w="2385059" h="1468754">
                  <a:moveTo>
                    <a:pt x="1746021" y="635850"/>
                  </a:moveTo>
                  <a:lnTo>
                    <a:pt x="1717535" y="578700"/>
                  </a:lnTo>
                  <a:lnTo>
                    <a:pt x="1699933" y="543369"/>
                  </a:lnTo>
                  <a:lnTo>
                    <a:pt x="1689125" y="521690"/>
                  </a:lnTo>
                  <a:lnTo>
                    <a:pt x="1645602" y="543369"/>
                  </a:lnTo>
                  <a:lnTo>
                    <a:pt x="1602600" y="457085"/>
                  </a:lnTo>
                  <a:lnTo>
                    <a:pt x="1602600" y="564807"/>
                  </a:lnTo>
                  <a:lnTo>
                    <a:pt x="1481277" y="625271"/>
                  </a:lnTo>
                  <a:lnTo>
                    <a:pt x="1481378" y="592556"/>
                  </a:lnTo>
                  <a:lnTo>
                    <a:pt x="1475562" y="553580"/>
                  </a:lnTo>
                  <a:lnTo>
                    <a:pt x="1463078" y="507809"/>
                  </a:lnTo>
                  <a:lnTo>
                    <a:pt x="1443164" y="454685"/>
                  </a:lnTo>
                  <a:lnTo>
                    <a:pt x="1415059" y="393687"/>
                  </a:lnTo>
                  <a:lnTo>
                    <a:pt x="1379867" y="323049"/>
                  </a:lnTo>
                  <a:lnTo>
                    <a:pt x="1461770" y="282219"/>
                  </a:lnTo>
                  <a:lnTo>
                    <a:pt x="1602600" y="564807"/>
                  </a:lnTo>
                  <a:lnTo>
                    <a:pt x="1602600" y="457085"/>
                  </a:lnTo>
                  <a:lnTo>
                    <a:pt x="1515452" y="282219"/>
                  </a:lnTo>
                  <a:lnTo>
                    <a:pt x="1486141" y="223418"/>
                  </a:lnTo>
                  <a:lnTo>
                    <a:pt x="1319250" y="306590"/>
                  </a:lnTo>
                  <a:lnTo>
                    <a:pt x="1371561" y="411543"/>
                  </a:lnTo>
                  <a:lnTo>
                    <a:pt x="1398981" y="471309"/>
                  </a:lnTo>
                  <a:lnTo>
                    <a:pt x="1418221" y="524090"/>
                  </a:lnTo>
                  <a:lnTo>
                    <a:pt x="1429804" y="570801"/>
                  </a:lnTo>
                  <a:lnTo>
                    <a:pt x="1434261" y="612381"/>
                  </a:lnTo>
                  <a:lnTo>
                    <a:pt x="1432115" y="649770"/>
                  </a:lnTo>
                  <a:lnTo>
                    <a:pt x="1401406" y="665073"/>
                  </a:lnTo>
                  <a:lnTo>
                    <a:pt x="1458315" y="779246"/>
                  </a:lnTo>
                  <a:lnTo>
                    <a:pt x="1497736" y="759599"/>
                  </a:lnTo>
                  <a:lnTo>
                    <a:pt x="1459445" y="682802"/>
                  </a:lnTo>
                  <a:lnTo>
                    <a:pt x="1574876" y="625271"/>
                  </a:lnTo>
                  <a:lnTo>
                    <a:pt x="1668322" y="578700"/>
                  </a:lnTo>
                  <a:lnTo>
                    <a:pt x="1706600" y="655497"/>
                  </a:lnTo>
                  <a:lnTo>
                    <a:pt x="1746021" y="635850"/>
                  </a:lnTo>
                  <a:close/>
                </a:path>
                <a:path w="2385059" h="1468754">
                  <a:moveTo>
                    <a:pt x="2384437" y="374230"/>
                  </a:moveTo>
                  <a:lnTo>
                    <a:pt x="2377033" y="333133"/>
                  </a:lnTo>
                  <a:lnTo>
                    <a:pt x="2273465" y="351802"/>
                  </a:lnTo>
                  <a:lnTo>
                    <a:pt x="2210104" y="0"/>
                  </a:lnTo>
                  <a:lnTo>
                    <a:pt x="2136368" y="13284"/>
                  </a:lnTo>
                  <a:lnTo>
                    <a:pt x="2049780" y="129400"/>
                  </a:lnTo>
                  <a:lnTo>
                    <a:pt x="2082723" y="154279"/>
                  </a:lnTo>
                  <a:lnTo>
                    <a:pt x="2165172" y="44119"/>
                  </a:lnTo>
                  <a:lnTo>
                    <a:pt x="2169122" y="43421"/>
                  </a:lnTo>
                  <a:lnTo>
                    <a:pt x="2226183" y="360311"/>
                  </a:lnTo>
                  <a:lnTo>
                    <a:pt x="2113610" y="380593"/>
                  </a:lnTo>
                  <a:lnTo>
                    <a:pt x="2121014" y="421678"/>
                  </a:lnTo>
                  <a:lnTo>
                    <a:pt x="2384437" y="37423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651439" y="5138476"/>
            <a:ext cx="53848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$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837285" y="5138476"/>
            <a:ext cx="4794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51439" y="7009099"/>
            <a:ext cx="25590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;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837285" y="7009099"/>
            <a:ext cx="2965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0" dirty="0">
                <a:solidFill>
                  <a:srgbClr val="FFFFFF"/>
                </a:solidFill>
                <a:latin typeface="Formular"/>
                <a:cs typeface="Formular"/>
              </a:rPr>
              <a:t>!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28181" y="5107063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84185" y="5107063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83418" y="6977687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432354" y="6977687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2206EF21-A086-55C2-57F0-CF4054CD7D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857567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КАКОЙ</a:t>
            </a:r>
            <a:r>
              <a:rPr spc="-30" dirty="0"/>
              <a:t> </a:t>
            </a:r>
            <a:r>
              <a:rPr dirty="0"/>
              <a:t>ИЗ</a:t>
            </a:r>
            <a:r>
              <a:rPr spc="-25" dirty="0"/>
              <a:t> </a:t>
            </a:r>
            <a:r>
              <a:rPr spc="-20" dirty="0"/>
              <a:t>ЭТИХ </a:t>
            </a:r>
            <a:r>
              <a:rPr dirty="0"/>
              <a:t>ЗНАКОВ</a:t>
            </a:r>
            <a:r>
              <a:rPr spc="-70" dirty="0"/>
              <a:t> </a:t>
            </a:r>
            <a:r>
              <a:rPr spc="-10" dirty="0"/>
              <a:t>ЯВЛЯЕТСЯ </a:t>
            </a:r>
            <a:r>
              <a:rPr spc="-25" dirty="0"/>
              <a:t>МАТЕМАТИЧЕСКИМ?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715" y="5138871"/>
            <a:ext cx="53848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$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561" y="5138871"/>
            <a:ext cx="4794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715" y="7009496"/>
            <a:ext cx="25590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;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561" y="7009496"/>
            <a:ext cx="2965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0" dirty="0">
                <a:solidFill>
                  <a:srgbClr val="FFFFFF"/>
                </a:solidFill>
                <a:latin typeface="Formular"/>
                <a:cs typeface="Formular"/>
              </a:rPr>
              <a:t>!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16701644" y="1934750"/>
            <a:ext cx="3402965" cy="2718435"/>
            <a:chOff x="16701644" y="1934750"/>
            <a:chExt cx="3402965" cy="2718435"/>
          </a:xfrm>
        </p:grpSpPr>
        <p:sp>
          <p:nvSpPr>
            <p:cNvPr id="18" name="object 18"/>
            <p:cNvSpPr/>
            <p:nvPr/>
          </p:nvSpPr>
          <p:spPr>
            <a:xfrm>
              <a:off x="16701644" y="1934750"/>
              <a:ext cx="3402965" cy="2718435"/>
            </a:xfrm>
            <a:custGeom>
              <a:avLst/>
              <a:gdLst/>
              <a:ahLst/>
              <a:cxnLst/>
              <a:rect l="l" t="t" r="r" b="b"/>
              <a:pathLst>
                <a:path w="3402965" h="2718435">
                  <a:moveTo>
                    <a:pt x="3402456" y="0"/>
                  </a:moveTo>
                  <a:lnTo>
                    <a:pt x="3349321" y="1534"/>
                  </a:lnTo>
                  <a:lnTo>
                    <a:pt x="3289057" y="4439"/>
                  </a:lnTo>
                  <a:lnTo>
                    <a:pt x="3229630" y="8452"/>
                  </a:lnTo>
                  <a:lnTo>
                    <a:pt x="3171026" y="13544"/>
                  </a:lnTo>
                  <a:lnTo>
                    <a:pt x="3113236" y="19684"/>
                  </a:lnTo>
                  <a:lnTo>
                    <a:pt x="3056247" y="26841"/>
                  </a:lnTo>
                  <a:lnTo>
                    <a:pt x="3000050" y="34985"/>
                  </a:lnTo>
                  <a:lnTo>
                    <a:pt x="2944633" y="44085"/>
                  </a:lnTo>
                  <a:lnTo>
                    <a:pt x="2889985" y="54110"/>
                  </a:lnTo>
                  <a:lnTo>
                    <a:pt x="2836095" y="65031"/>
                  </a:lnTo>
                  <a:lnTo>
                    <a:pt x="2782952" y="76816"/>
                  </a:lnTo>
                  <a:lnTo>
                    <a:pt x="2730545" y="89435"/>
                  </a:lnTo>
                  <a:lnTo>
                    <a:pt x="2678863" y="102858"/>
                  </a:lnTo>
                  <a:lnTo>
                    <a:pt x="2627895" y="117053"/>
                  </a:lnTo>
                  <a:lnTo>
                    <a:pt x="2577629" y="131991"/>
                  </a:lnTo>
                  <a:lnTo>
                    <a:pt x="2528056" y="147641"/>
                  </a:lnTo>
                  <a:lnTo>
                    <a:pt x="2479163" y="163972"/>
                  </a:lnTo>
                  <a:lnTo>
                    <a:pt x="2430940" y="180954"/>
                  </a:lnTo>
                  <a:lnTo>
                    <a:pt x="2383376" y="198556"/>
                  </a:lnTo>
                  <a:lnTo>
                    <a:pt x="2336460" y="216747"/>
                  </a:lnTo>
                  <a:lnTo>
                    <a:pt x="2290180" y="235498"/>
                  </a:lnTo>
                  <a:lnTo>
                    <a:pt x="2244526" y="254777"/>
                  </a:lnTo>
                  <a:lnTo>
                    <a:pt x="2199487" y="274555"/>
                  </a:lnTo>
                  <a:lnTo>
                    <a:pt x="2155051" y="294800"/>
                  </a:lnTo>
                  <a:lnTo>
                    <a:pt x="2111208" y="315481"/>
                  </a:lnTo>
                  <a:lnTo>
                    <a:pt x="2067946" y="336569"/>
                  </a:lnTo>
                  <a:lnTo>
                    <a:pt x="2025255" y="358033"/>
                  </a:lnTo>
                  <a:lnTo>
                    <a:pt x="1983124" y="379843"/>
                  </a:lnTo>
                  <a:lnTo>
                    <a:pt x="1941541" y="401967"/>
                  </a:lnTo>
                  <a:lnTo>
                    <a:pt x="1900495" y="424375"/>
                  </a:lnTo>
                  <a:lnTo>
                    <a:pt x="1859976" y="447037"/>
                  </a:lnTo>
                  <a:lnTo>
                    <a:pt x="1819972" y="469922"/>
                  </a:lnTo>
                  <a:lnTo>
                    <a:pt x="1780472" y="493000"/>
                  </a:lnTo>
                  <a:lnTo>
                    <a:pt x="1741466" y="516239"/>
                  </a:lnTo>
                  <a:lnTo>
                    <a:pt x="1702942" y="539611"/>
                  </a:lnTo>
                  <a:lnTo>
                    <a:pt x="1664889" y="563083"/>
                  </a:lnTo>
                  <a:lnTo>
                    <a:pt x="1627297" y="586625"/>
                  </a:lnTo>
                  <a:lnTo>
                    <a:pt x="1590154" y="610208"/>
                  </a:lnTo>
                  <a:lnTo>
                    <a:pt x="1553448" y="633799"/>
                  </a:lnTo>
                  <a:lnTo>
                    <a:pt x="1481309" y="680889"/>
                  </a:lnTo>
                  <a:lnTo>
                    <a:pt x="1376109" y="750829"/>
                  </a:lnTo>
                  <a:lnTo>
                    <a:pt x="1214814" y="859031"/>
                  </a:lnTo>
                  <a:lnTo>
                    <a:pt x="1169244" y="889361"/>
                  </a:lnTo>
                  <a:lnTo>
                    <a:pt x="1124225" y="919046"/>
                  </a:lnTo>
                  <a:lnTo>
                    <a:pt x="1079698" y="948036"/>
                  </a:lnTo>
                  <a:lnTo>
                    <a:pt x="1035600" y="976280"/>
                  </a:lnTo>
                  <a:lnTo>
                    <a:pt x="991871" y="1003727"/>
                  </a:lnTo>
                  <a:lnTo>
                    <a:pt x="948451" y="1030327"/>
                  </a:lnTo>
                  <a:lnTo>
                    <a:pt x="905277" y="1056030"/>
                  </a:lnTo>
                  <a:lnTo>
                    <a:pt x="862289" y="1080784"/>
                  </a:lnTo>
                  <a:lnTo>
                    <a:pt x="819427" y="1104541"/>
                  </a:lnTo>
                  <a:lnTo>
                    <a:pt x="776629" y="1127248"/>
                  </a:lnTo>
                  <a:lnTo>
                    <a:pt x="733834" y="1148857"/>
                  </a:lnTo>
                  <a:lnTo>
                    <a:pt x="690982" y="1169315"/>
                  </a:lnTo>
                  <a:lnTo>
                    <a:pt x="648010" y="1188574"/>
                  </a:lnTo>
                  <a:lnTo>
                    <a:pt x="604859" y="1206581"/>
                  </a:lnTo>
                  <a:lnTo>
                    <a:pt x="561468" y="1223288"/>
                  </a:lnTo>
                  <a:lnTo>
                    <a:pt x="517775" y="1238643"/>
                  </a:lnTo>
                  <a:lnTo>
                    <a:pt x="473719" y="1252596"/>
                  </a:lnTo>
                  <a:lnTo>
                    <a:pt x="429240" y="1265096"/>
                  </a:lnTo>
                  <a:lnTo>
                    <a:pt x="384276" y="1276094"/>
                  </a:lnTo>
                  <a:lnTo>
                    <a:pt x="338767" y="1285538"/>
                  </a:lnTo>
                  <a:lnTo>
                    <a:pt x="292652" y="1293378"/>
                  </a:lnTo>
                  <a:lnTo>
                    <a:pt x="245869" y="1299563"/>
                  </a:lnTo>
                  <a:lnTo>
                    <a:pt x="198358" y="1304044"/>
                  </a:lnTo>
                  <a:lnTo>
                    <a:pt x="150058" y="1306769"/>
                  </a:lnTo>
                  <a:lnTo>
                    <a:pt x="100049" y="1307689"/>
                  </a:lnTo>
                  <a:lnTo>
                    <a:pt x="85109" y="1307340"/>
                  </a:lnTo>
                  <a:lnTo>
                    <a:pt x="69338" y="1306370"/>
                  </a:lnTo>
                  <a:lnTo>
                    <a:pt x="0" y="2715154"/>
                  </a:lnTo>
                  <a:lnTo>
                    <a:pt x="25279" y="2716414"/>
                  </a:lnTo>
                  <a:lnTo>
                    <a:pt x="50228" y="2717308"/>
                  </a:lnTo>
                  <a:lnTo>
                    <a:pt x="74848" y="2717846"/>
                  </a:lnTo>
                  <a:lnTo>
                    <a:pt x="100949" y="2718034"/>
                  </a:lnTo>
                  <a:lnTo>
                    <a:pt x="150835" y="2717592"/>
                  </a:lnTo>
                  <a:lnTo>
                    <a:pt x="200525" y="2716265"/>
                  </a:lnTo>
                  <a:lnTo>
                    <a:pt x="250028" y="2714050"/>
                  </a:lnTo>
                  <a:lnTo>
                    <a:pt x="299354" y="2710946"/>
                  </a:lnTo>
                  <a:lnTo>
                    <a:pt x="348512" y="2706950"/>
                  </a:lnTo>
                  <a:lnTo>
                    <a:pt x="397512" y="2702061"/>
                  </a:lnTo>
                  <a:lnTo>
                    <a:pt x="446363" y="2696276"/>
                  </a:lnTo>
                  <a:lnTo>
                    <a:pt x="495075" y="2689594"/>
                  </a:lnTo>
                  <a:lnTo>
                    <a:pt x="543656" y="2682011"/>
                  </a:lnTo>
                  <a:lnTo>
                    <a:pt x="592116" y="2673526"/>
                  </a:lnTo>
                  <a:lnTo>
                    <a:pt x="640465" y="2664137"/>
                  </a:lnTo>
                  <a:lnTo>
                    <a:pt x="688712" y="2653842"/>
                  </a:lnTo>
                  <a:lnTo>
                    <a:pt x="736866" y="2642638"/>
                  </a:lnTo>
                  <a:lnTo>
                    <a:pt x="784936" y="2630524"/>
                  </a:lnTo>
                  <a:lnTo>
                    <a:pt x="832933" y="2617498"/>
                  </a:lnTo>
                  <a:lnTo>
                    <a:pt x="880865" y="2603557"/>
                  </a:lnTo>
                  <a:lnTo>
                    <a:pt x="928742" y="2588699"/>
                  </a:lnTo>
                  <a:lnTo>
                    <a:pt x="976573" y="2572922"/>
                  </a:lnTo>
                  <a:lnTo>
                    <a:pt x="1024368" y="2556224"/>
                  </a:lnTo>
                  <a:lnTo>
                    <a:pt x="1072136" y="2538603"/>
                  </a:lnTo>
                  <a:lnTo>
                    <a:pt x="1119886" y="2520057"/>
                  </a:lnTo>
                  <a:lnTo>
                    <a:pt x="1167627" y="2500584"/>
                  </a:lnTo>
                  <a:lnTo>
                    <a:pt x="1215370" y="2480182"/>
                  </a:lnTo>
                  <a:lnTo>
                    <a:pt x="1263123" y="2458848"/>
                  </a:lnTo>
                  <a:lnTo>
                    <a:pt x="1311815" y="2436160"/>
                  </a:lnTo>
                  <a:lnTo>
                    <a:pt x="1359772" y="2412910"/>
                  </a:lnTo>
                  <a:lnTo>
                    <a:pt x="1407028" y="2389137"/>
                  </a:lnTo>
                  <a:lnTo>
                    <a:pt x="1453614" y="2364876"/>
                  </a:lnTo>
                  <a:lnTo>
                    <a:pt x="1499564" y="2340163"/>
                  </a:lnTo>
                  <a:lnTo>
                    <a:pt x="1544911" y="2315036"/>
                  </a:lnTo>
                  <a:lnTo>
                    <a:pt x="1589687" y="2289531"/>
                  </a:lnTo>
                  <a:lnTo>
                    <a:pt x="1633924" y="2263684"/>
                  </a:lnTo>
                  <a:lnTo>
                    <a:pt x="1677657" y="2237532"/>
                  </a:lnTo>
                  <a:lnTo>
                    <a:pt x="1720918" y="2211112"/>
                  </a:lnTo>
                  <a:lnTo>
                    <a:pt x="1763738" y="2184460"/>
                  </a:lnTo>
                  <a:lnTo>
                    <a:pt x="1806152" y="2157613"/>
                  </a:lnTo>
                  <a:lnTo>
                    <a:pt x="1848191" y="2130606"/>
                  </a:lnTo>
                  <a:lnTo>
                    <a:pt x="1889890" y="2103478"/>
                  </a:lnTo>
                  <a:lnTo>
                    <a:pt x="1972393" y="2049000"/>
                  </a:lnTo>
                  <a:lnTo>
                    <a:pt x="2185903" y="1905914"/>
                  </a:lnTo>
                  <a:lnTo>
                    <a:pt x="2275308" y="1846606"/>
                  </a:lnTo>
                  <a:lnTo>
                    <a:pt x="2319381" y="1817825"/>
                  </a:lnTo>
                  <a:lnTo>
                    <a:pt x="2363116" y="1789679"/>
                  </a:lnTo>
                  <a:lnTo>
                    <a:pt x="2406576" y="1762209"/>
                  </a:lnTo>
                  <a:lnTo>
                    <a:pt x="2449823" y="1735455"/>
                  </a:lnTo>
                  <a:lnTo>
                    <a:pt x="2492918" y="1709457"/>
                  </a:lnTo>
                  <a:lnTo>
                    <a:pt x="2535923" y="1684256"/>
                  </a:lnTo>
                  <a:lnTo>
                    <a:pt x="2578900" y="1659892"/>
                  </a:lnTo>
                  <a:lnTo>
                    <a:pt x="2621911" y="1636404"/>
                  </a:lnTo>
                  <a:lnTo>
                    <a:pt x="2665017" y="1613834"/>
                  </a:lnTo>
                  <a:lnTo>
                    <a:pt x="2708281" y="1592222"/>
                  </a:lnTo>
                  <a:lnTo>
                    <a:pt x="2751765" y="1571608"/>
                  </a:lnTo>
                  <a:lnTo>
                    <a:pt x="2795530" y="1552032"/>
                  </a:lnTo>
                  <a:lnTo>
                    <a:pt x="2839639" y="1533534"/>
                  </a:lnTo>
                  <a:lnTo>
                    <a:pt x="2884152" y="1516155"/>
                  </a:lnTo>
                  <a:lnTo>
                    <a:pt x="2929132" y="1499934"/>
                  </a:lnTo>
                  <a:lnTo>
                    <a:pt x="2974642" y="1484914"/>
                  </a:lnTo>
                  <a:lnTo>
                    <a:pt x="3020741" y="1471132"/>
                  </a:lnTo>
                  <a:lnTo>
                    <a:pt x="3067494" y="1458630"/>
                  </a:lnTo>
                  <a:lnTo>
                    <a:pt x="3114961" y="1447449"/>
                  </a:lnTo>
                  <a:lnTo>
                    <a:pt x="3163204" y="1437627"/>
                  </a:lnTo>
                  <a:lnTo>
                    <a:pt x="3212285" y="1429206"/>
                  </a:lnTo>
                  <a:lnTo>
                    <a:pt x="3262266" y="1422226"/>
                  </a:lnTo>
                  <a:lnTo>
                    <a:pt x="3313209" y="1416727"/>
                  </a:lnTo>
                  <a:lnTo>
                    <a:pt x="3365176" y="1412749"/>
                  </a:lnTo>
                  <a:lnTo>
                    <a:pt x="3402456" y="1411051"/>
                  </a:lnTo>
                  <a:lnTo>
                    <a:pt x="3402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404747" y="3568825"/>
              <a:ext cx="299085" cy="436880"/>
            </a:xfrm>
            <a:custGeom>
              <a:avLst/>
              <a:gdLst/>
              <a:ahLst/>
              <a:cxnLst/>
              <a:rect l="l" t="t" r="r" b="b"/>
              <a:pathLst>
                <a:path w="299084" h="436879">
                  <a:moveTo>
                    <a:pt x="175997" y="0"/>
                  </a:moveTo>
                  <a:lnTo>
                    <a:pt x="128969" y="15559"/>
                  </a:lnTo>
                  <a:lnTo>
                    <a:pt x="0" y="82436"/>
                  </a:lnTo>
                  <a:lnTo>
                    <a:pt x="183764" y="436845"/>
                  </a:lnTo>
                  <a:lnTo>
                    <a:pt x="226411" y="414730"/>
                  </a:lnTo>
                  <a:lnTo>
                    <a:pt x="148487" y="264441"/>
                  </a:lnTo>
                  <a:lnTo>
                    <a:pt x="219976" y="227374"/>
                  </a:lnTo>
                  <a:lnTo>
                    <a:pt x="129273" y="227374"/>
                  </a:lnTo>
                  <a:lnTo>
                    <a:pt x="61872" y="97389"/>
                  </a:lnTo>
                  <a:lnTo>
                    <a:pt x="147178" y="53160"/>
                  </a:lnTo>
                  <a:lnTo>
                    <a:pt x="172845" y="44229"/>
                  </a:lnTo>
                  <a:lnTo>
                    <a:pt x="267600" y="44229"/>
                  </a:lnTo>
                  <a:lnTo>
                    <a:pt x="254089" y="25710"/>
                  </a:lnTo>
                  <a:lnTo>
                    <a:pt x="218075" y="3674"/>
                  </a:lnTo>
                  <a:lnTo>
                    <a:pt x="175997" y="0"/>
                  </a:lnTo>
                  <a:close/>
                </a:path>
                <a:path w="299084" h="436879">
                  <a:moveTo>
                    <a:pt x="267600" y="44229"/>
                  </a:moveTo>
                  <a:lnTo>
                    <a:pt x="172845" y="44229"/>
                  </a:lnTo>
                  <a:lnTo>
                    <a:pt x="195946" y="45024"/>
                  </a:lnTo>
                  <a:lnTo>
                    <a:pt x="215592" y="55463"/>
                  </a:lnTo>
                  <a:lnTo>
                    <a:pt x="230893" y="75463"/>
                  </a:lnTo>
                  <a:lnTo>
                    <a:pt x="244589" y="101870"/>
                  </a:lnTo>
                  <a:lnTo>
                    <a:pt x="252114" y="125902"/>
                  </a:lnTo>
                  <a:lnTo>
                    <a:pt x="249322" y="147974"/>
                  </a:lnTo>
                  <a:lnTo>
                    <a:pt x="236658" y="167313"/>
                  </a:lnTo>
                  <a:lnTo>
                    <a:pt x="214569" y="183145"/>
                  </a:lnTo>
                  <a:lnTo>
                    <a:pt x="129273" y="227374"/>
                  </a:lnTo>
                  <a:lnTo>
                    <a:pt x="219976" y="227374"/>
                  </a:lnTo>
                  <a:lnTo>
                    <a:pt x="234799" y="219689"/>
                  </a:lnTo>
                  <a:lnTo>
                    <a:pt x="274615" y="190222"/>
                  </a:lnTo>
                  <a:lnTo>
                    <a:pt x="295865" y="153714"/>
                  </a:lnTo>
                  <a:lnTo>
                    <a:pt x="298612" y="111580"/>
                  </a:lnTo>
                  <a:lnTo>
                    <a:pt x="282923" y="65233"/>
                  </a:lnTo>
                  <a:lnTo>
                    <a:pt x="267600" y="44229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793107" y="2537173"/>
              <a:ext cx="1996439" cy="1297305"/>
            </a:xfrm>
            <a:custGeom>
              <a:avLst/>
              <a:gdLst/>
              <a:ahLst/>
              <a:cxnLst/>
              <a:rect l="l" t="t" r="r" b="b"/>
              <a:pathLst>
                <a:path w="1996440" h="1297304">
                  <a:moveTo>
                    <a:pt x="371856" y="1130896"/>
                  </a:moveTo>
                  <a:lnTo>
                    <a:pt x="312699" y="1080681"/>
                  </a:lnTo>
                  <a:lnTo>
                    <a:pt x="207022" y="991006"/>
                  </a:lnTo>
                  <a:lnTo>
                    <a:pt x="207022" y="1051687"/>
                  </a:lnTo>
                  <a:lnTo>
                    <a:pt x="108280" y="1114920"/>
                  </a:lnTo>
                  <a:lnTo>
                    <a:pt x="51536" y="922362"/>
                  </a:lnTo>
                  <a:lnTo>
                    <a:pt x="55880" y="919594"/>
                  </a:lnTo>
                  <a:lnTo>
                    <a:pt x="207022" y="1051687"/>
                  </a:lnTo>
                  <a:lnTo>
                    <a:pt x="207022" y="991006"/>
                  </a:lnTo>
                  <a:lnTo>
                    <a:pt x="122872" y="919594"/>
                  </a:lnTo>
                  <a:lnTo>
                    <a:pt x="53467" y="860679"/>
                  </a:lnTo>
                  <a:lnTo>
                    <a:pt x="0" y="894918"/>
                  </a:lnTo>
                  <a:lnTo>
                    <a:pt x="112217" y="1297152"/>
                  </a:lnTo>
                  <a:lnTo>
                    <a:pt x="154127" y="1270304"/>
                  </a:lnTo>
                  <a:lnTo>
                    <a:pt x="121158" y="1156246"/>
                  </a:lnTo>
                  <a:lnTo>
                    <a:pt x="185699" y="1114920"/>
                  </a:lnTo>
                  <a:lnTo>
                    <a:pt x="239179" y="1080681"/>
                  </a:lnTo>
                  <a:lnTo>
                    <a:pt x="328980" y="1158341"/>
                  </a:lnTo>
                  <a:lnTo>
                    <a:pt x="371856" y="1130896"/>
                  </a:lnTo>
                  <a:close/>
                </a:path>
                <a:path w="1996440" h="1297304">
                  <a:moveTo>
                    <a:pt x="543153" y="981938"/>
                  </a:moveTo>
                  <a:lnTo>
                    <a:pt x="538568" y="951433"/>
                  </a:lnTo>
                  <a:lnTo>
                    <a:pt x="455053" y="592823"/>
                  </a:lnTo>
                  <a:lnTo>
                    <a:pt x="414223" y="620242"/>
                  </a:lnTo>
                  <a:lnTo>
                    <a:pt x="461086" y="815378"/>
                  </a:lnTo>
                  <a:lnTo>
                    <a:pt x="478409" y="880211"/>
                  </a:lnTo>
                  <a:lnTo>
                    <a:pt x="477469" y="880846"/>
                  </a:lnTo>
                  <a:lnTo>
                    <a:pt x="422287" y="840714"/>
                  </a:lnTo>
                  <a:lnTo>
                    <a:pt x="251777" y="729195"/>
                  </a:lnTo>
                  <a:lnTo>
                    <a:pt x="209016" y="757872"/>
                  </a:lnTo>
                  <a:lnTo>
                    <a:pt x="490626" y="937450"/>
                  </a:lnTo>
                  <a:lnTo>
                    <a:pt x="502678" y="991349"/>
                  </a:lnTo>
                  <a:lnTo>
                    <a:pt x="453275" y="1024483"/>
                  </a:lnTo>
                  <a:lnTo>
                    <a:pt x="476529" y="1059154"/>
                  </a:lnTo>
                  <a:lnTo>
                    <a:pt x="505040" y="1040041"/>
                  </a:lnTo>
                  <a:lnTo>
                    <a:pt x="527088" y="1022667"/>
                  </a:lnTo>
                  <a:lnTo>
                    <a:pt x="539559" y="1004493"/>
                  </a:lnTo>
                  <a:lnTo>
                    <a:pt x="543153" y="981938"/>
                  </a:lnTo>
                  <a:close/>
                </a:path>
                <a:path w="1996440" h="1297304">
                  <a:moveTo>
                    <a:pt x="968730" y="741095"/>
                  </a:moveTo>
                  <a:lnTo>
                    <a:pt x="759104" y="401294"/>
                  </a:lnTo>
                  <a:lnTo>
                    <a:pt x="718223" y="426529"/>
                  </a:lnTo>
                  <a:lnTo>
                    <a:pt x="810704" y="576465"/>
                  </a:lnTo>
                  <a:lnTo>
                    <a:pt x="678294" y="658152"/>
                  </a:lnTo>
                  <a:lnTo>
                    <a:pt x="585787" y="508203"/>
                  </a:lnTo>
                  <a:lnTo>
                    <a:pt x="544906" y="533438"/>
                  </a:lnTo>
                  <a:lnTo>
                    <a:pt x="754532" y="873239"/>
                  </a:lnTo>
                  <a:lnTo>
                    <a:pt x="795426" y="848017"/>
                  </a:lnTo>
                  <a:lnTo>
                    <a:pt x="700214" y="693686"/>
                  </a:lnTo>
                  <a:lnTo>
                    <a:pt x="832637" y="612000"/>
                  </a:lnTo>
                  <a:lnTo>
                    <a:pt x="927836" y="766330"/>
                  </a:lnTo>
                  <a:lnTo>
                    <a:pt x="968730" y="741095"/>
                  </a:lnTo>
                  <a:close/>
                </a:path>
                <a:path w="1996440" h="1297304">
                  <a:moveTo>
                    <a:pt x="1357655" y="635850"/>
                  </a:moveTo>
                  <a:lnTo>
                    <a:pt x="1329169" y="578700"/>
                  </a:lnTo>
                  <a:lnTo>
                    <a:pt x="1311567" y="543369"/>
                  </a:lnTo>
                  <a:lnTo>
                    <a:pt x="1300759" y="521690"/>
                  </a:lnTo>
                  <a:lnTo>
                    <a:pt x="1257236" y="543369"/>
                  </a:lnTo>
                  <a:lnTo>
                    <a:pt x="1214234" y="457085"/>
                  </a:lnTo>
                  <a:lnTo>
                    <a:pt x="1214234" y="564807"/>
                  </a:lnTo>
                  <a:lnTo>
                    <a:pt x="1092911" y="625271"/>
                  </a:lnTo>
                  <a:lnTo>
                    <a:pt x="1093012" y="592556"/>
                  </a:lnTo>
                  <a:lnTo>
                    <a:pt x="1087196" y="553580"/>
                  </a:lnTo>
                  <a:lnTo>
                    <a:pt x="1074712" y="507809"/>
                  </a:lnTo>
                  <a:lnTo>
                    <a:pt x="1054798" y="454685"/>
                  </a:lnTo>
                  <a:lnTo>
                    <a:pt x="1026693" y="393687"/>
                  </a:lnTo>
                  <a:lnTo>
                    <a:pt x="991501" y="323049"/>
                  </a:lnTo>
                  <a:lnTo>
                    <a:pt x="1073404" y="282219"/>
                  </a:lnTo>
                  <a:lnTo>
                    <a:pt x="1214234" y="564807"/>
                  </a:lnTo>
                  <a:lnTo>
                    <a:pt x="1214234" y="457085"/>
                  </a:lnTo>
                  <a:lnTo>
                    <a:pt x="1127086" y="282219"/>
                  </a:lnTo>
                  <a:lnTo>
                    <a:pt x="1097775" y="223418"/>
                  </a:lnTo>
                  <a:lnTo>
                    <a:pt x="930884" y="306590"/>
                  </a:lnTo>
                  <a:lnTo>
                    <a:pt x="983195" y="411543"/>
                  </a:lnTo>
                  <a:lnTo>
                    <a:pt x="1010615" y="471309"/>
                  </a:lnTo>
                  <a:lnTo>
                    <a:pt x="1029855" y="524090"/>
                  </a:lnTo>
                  <a:lnTo>
                    <a:pt x="1041438" y="570801"/>
                  </a:lnTo>
                  <a:lnTo>
                    <a:pt x="1045895" y="612381"/>
                  </a:lnTo>
                  <a:lnTo>
                    <a:pt x="1043749" y="649770"/>
                  </a:lnTo>
                  <a:lnTo>
                    <a:pt x="1013040" y="665073"/>
                  </a:lnTo>
                  <a:lnTo>
                    <a:pt x="1069949" y="779246"/>
                  </a:lnTo>
                  <a:lnTo>
                    <a:pt x="1109370" y="759599"/>
                  </a:lnTo>
                  <a:lnTo>
                    <a:pt x="1071079" y="682802"/>
                  </a:lnTo>
                  <a:lnTo>
                    <a:pt x="1186510" y="625271"/>
                  </a:lnTo>
                  <a:lnTo>
                    <a:pt x="1279956" y="578700"/>
                  </a:lnTo>
                  <a:lnTo>
                    <a:pt x="1318234" y="655497"/>
                  </a:lnTo>
                  <a:lnTo>
                    <a:pt x="1357655" y="635850"/>
                  </a:lnTo>
                  <a:close/>
                </a:path>
                <a:path w="1996440" h="1297304">
                  <a:moveTo>
                    <a:pt x="1996071" y="374230"/>
                  </a:moveTo>
                  <a:lnTo>
                    <a:pt x="1988667" y="333133"/>
                  </a:lnTo>
                  <a:lnTo>
                    <a:pt x="1885099" y="351802"/>
                  </a:lnTo>
                  <a:lnTo>
                    <a:pt x="1821738" y="0"/>
                  </a:lnTo>
                  <a:lnTo>
                    <a:pt x="1748002" y="13284"/>
                  </a:lnTo>
                  <a:lnTo>
                    <a:pt x="1661414" y="129400"/>
                  </a:lnTo>
                  <a:lnTo>
                    <a:pt x="1694357" y="154279"/>
                  </a:lnTo>
                  <a:lnTo>
                    <a:pt x="1776806" y="44119"/>
                  </a:lnTo>
                  <a:lnTo>
                    <a:pt x="1780755" y="43421"/>
                  </a:lnTo>
                  <a:lnTo>
                    <a:pt x="1837817" y="360311"/>
                  </a:lnTo>
                  <a:lnTo>
                    <a:pt x="1725244" y="380593"/>
                  </a:lnTo>
                  <a:lnTo>
                    <a:pt x="1732648" y="421678"/>
                  </a:lnTo>
                  <a:lnTo>
                    <a:pt x="1996071" y="37423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A2DE7170-640F-5C4E-EBA4-91B0DECD2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22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39BC54B0-06F8-DB36-7CDE-0B17E7ED43B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FFF"/>
                </a:solidFill>
              </a:rPr>
              <a:t>ГОТОВЫ</a:t>
            </a:r>
            <a:r>
              <a:rPr spc="-190" dirty="0">
                <a:solidFill>
                  <a:srgbClr val="FFFFFF"/>
                </a:solidFill>
              </a:rPr>
              <a:t> </a:t>
            </a:r>
            <a:r>
              <a:rPr spc="-30" dirty="0">
                <a:solidFill>
                  <a:srgbClr val="FFFFFF"/>
                </a:solidFill>
              </a:rPr>
              <a:t>УЗНАТЬ </a:t>
            </a:r>
            <a:r>
              <a:rPr spc="-10" dirty="0">
                <a:solidFill>
                  <a:srgbClr val="FFFFFF"/>
                </a:solidFill>
              </a:rPr>
              <a:t>ПРАВИЛЬНЫЕ ОТВЕТЫ?</a:t>
            </a:r>
          </a:p>
        </p:txBody>
      </p:sp>
      <p:sp>
        <p:nvSpPr>
          <p:cNvPr id="3" name="object 3"/>
          <p:cNvSpPr/>
          <p:nvPr/>
        </p:nvSpPr>
        <p:spPr>
          <a:xfrm>
            <a:off x="12137952" y="1777708"/>
            <a:ext cx="1285240" cy="1285240"/>
          </a:xfrm>
          <a:custGeom>
            <a:avLst/>
            <a:gdLst/>
            <a:ahLst/>
            <a:cxnLst/>
            <a:rect l="l" t="t" r="r" b="b"/>
            <a:pathLst>
              <a:path w="1285240" h="1285239">
                <a:moveTo>
                  <a:pt x="1285144" y="642566"/>
                </a:moveTo>
                <a:lnTo>
                  <a:pt x="1283381" y="690522"/>
                </a:lnTo>
                <a:lnTo>
                  <a:pt x="1278177" y="737520"/>
                </a:lnTo>
                <a:lnTo>
                  <a:pt x="1269654" y="783437"/>
                </a:lnTo>
                <a:lnTo>
                  <a:pt x="1257938" y="828148"/>
                </a:lnTo>
                <a:lnTo>
                  <a:pt x="1243152" y="871529"/>
                </a:lnTo>
                <a:lnTo>
                  <a:pt x="1225422" y="913456"/>
                </a:lnTo>
                <a:lnTo>
                  <a:pt x="1204870" y="953805"/>
                </a:lnTo>
                <a:lnTo>
                  <a:pt x="1181621" y="992450"/>
                </a:lnTo>
                <a:lnTo>
                  <a:pt x="1155801" y="1029269"/>
                </a:lnTo>
                <a:lnTo>
                  <a:pt x="1127532" y="1064137"/>
                </a:lnTo>
                <a:lnTo>
                  <a:pt x="1096939" y="1096929"/>
                </a:lnTo>
                <a:lnTo>
                  <a:pt x="1064146" y="1127522"/>
                </a:lnTo>
                <a:lnTo>
                  <a:pt x="1029278" y="1155791"/>
                </a:lnTo>
                <a:lnTo>
                  <a:pt x="992458" y="1181612"/>
                </a:lnTo>
                <a:lnTo>
                  <a:pt x="953812" y="1204860"/>
                </a:lnTo>
                <a:lnTo>
                  <a:pt x="913462" y="1225411"/>
                </a:lnTo>
                <a:lnTo>
                  <a:pt x="871535" y="1243142"/>
                </a:lnTo>
                <a:lnTo>
                  <a:pt x="828153" y="1257927"/>
                </a:lnTo>
                <a:lnTo>
                  <a:pt x="783441" y="1269644"/>
                </a:lnTo>
                <a:lnTo>
                  <a:pt x="737523" y="1278166"/>
                </a:lnTo>
                <a:lnTo>
                  <a:pt x="690523" y="1283371"/>
                </a:lnTo>
                <a:lnTo>
                  <a:pt x="642566" y="1285133"/>
                </a:lnTo>
                <a:lnTo>
                  <a:pt x="594611" y="1283371"/>
                </a:lnTo>
                <a:lnTo>
                  <a:pt x="547613" y="1278166"/>
                </a:lnTo>
                <a:lnTo>
                  <a:pt x="501696" y="1269644"/>
                </a:lnTo>
                <a:lnTo>
                  <a:pt x="456985" y="1257927"/>
                </a:lnTo>
                <a:lnTo>
                  <a:pt x="413604" y="1243142"/>
                </a:lnTo>
                <a:lnTo>
                  <a:pt x="371677" y="1225411"/>
                </a:lnTo>
                <a:lnTo>
                  <a:pt x="331328" y="1204860"/>
                </a:lnTo>
                <a:lnTo>
                  <a:pt x="292682" y="1181612"/>
                </a:lnTo>
                <a:lnTo>
                  <a:pt x="255863" y="1155791"/>
                </a:lnTo>
                <a:lnTo>
                  <a:pt x="220996" y="1127522"/>
                </a:lnTo>
                <a:lnTo>
                  <a:pt x="188203" y="1096929"/>
                </a:lnTo>
                <a:lnTo>
                  <a:pt x="157611" y="1064137"/>
                </a:lnTo>
                <a:lnTo>
                  <a:pt x="129342" y="1029269"/>
                </a:lnTo>
                <a:lnTo>
                  <a:pt x="103521" y="992450"/>
                </a:lnTo>
                <a:lnTo>
                  <a:pt x="80273" y="953805"/>
                </a:lnTo>
                <a:lnTo>
                  <a:pt x="59721" y="913456"/>
                </a:lnTo>
                <a:lnTo>
                  <a:pt x="41991" y="871529"/>
                </a:lnTo>
                <a:lnTo>
                  <a:pt x="27205" y="828148"/>
                </a:lnTo>
                <a:lnTo>
                  <a:pt x="15489" y="783437"/>
                </a:lnTo>
                <a:lnTo>
                  <a:pt x="6967" y="737520"/>
                </a:lnTo>
                <a:lnTo>
                  <a:pt x="1762" y="690522"/>
                </a:lnTo>
                <a:lnTo>
                  <a:pt x="0" y="642566"/>
                </a:lnTo>
                <a:lnTo>
                  <a:pt x="1762" y="594611"/>
                </a:lnTo>
                <a:lnTo>
                  <a:pt x="6967" y="547613"/>
                </a:lnTo>
                <a:lnTo>
                  <a:pt x="15489" y="501696"/>
                </a:lnTo>
                <a:lnTo>
                  <a:pt x="27205" y="456985"/>
                </a:lnTo>
                <a:lnTo>
                  <a:pt x="41991" y="413604"/>
                </a:lnTo>
                <a:lnTo>
                  <a:pt x="59721" y="371677"/>
                </a:lnTo>
                <a:lnTo>
                  <a:pt x="80273" y="331328"/>
                </a:lnTo>
                <a:lnTo>
                  <a:pt x="103521" y="292682"/>
                </a:lnTo>
                <a:lnTo>
                  <a:pt x="129342" y="255863"/>
                </a:lnTo>
                <a:lnTo>
                  <a:pt x="157611" y="220996"/>
                </a:lnTo>
                <a:lnTo>
                  <a:pt x="188203" y="188203"/>
                </a:lnTo>
                <a:lnTo>
                  <a:pt x="220996" y="157611"/>
                </a:lnTo>
                <a:lnTo>
                  <a:pt x="255863" y="129342"/>
                </a:lnTo>
                <a:lnTo>
                  <a:pt x="292682" y="103521"/>
                </a:lnTo>
                <a:lnTo>
                  <a:pt x="331328" y="80273"/>
                </a:lnTo>
                <a:lnTo>
                  <a:pt x="371677" y="59721"/>
                </a:lnTo>
                <a:lnTo>
                  <a:pt x="413604" y="41991"/>
                </a:lnTo>
                <a:lnTo>
                  <a:pt x="456985" y="27205"/>
                </a:lnTo>
                <a:lnTo>
                  <a:pt x="501696" y="15489"/>
                </a:lnTo>
                <a:lnTo>
                  <a:pt x="547613" y="6967"/>
                </a:lnTo>
                <a:lnTo>
                  <a:pt x="594611" y="1762"/>
                </a:lnTo>
                <a:lnTo>
                  <a:pt x="642566" y="0"/>
                </a:lnTo>
                <a:lnTo>
                  <a:pt x="690523" y="1762"/>
                </a:lnTo>
                <a:lnTo>
                  <a:pt x="737523" y="6967"/>
                </a:lnTo>
                <a:lnTo>
                  <a:pt x="783441" y="15489"/>
                </a:lnTo>
                <a:lnTo>
                  <a:pt x="828153" y="27205"/>
                </a:lnTo>
                <a:lnTo>
                  <a:pt x="871535" y="41991"/>
                </a:lnTo>
                <a:lnTo>
                  <a:pt x="913462" y="59721"/>
                </a:lnTo>
                <a:lnTo>
                  <a:pt x="953812" y="80273"/>
                </a:lnTo>
                <a:lnTo>
                  <a:pt x="992458" y="103521"/>
                </a:lnTo>
                <a:lnTo>
                  <a:pt x="1029278" y="129342"/>
                </a:lnTo>
                <a:lnTo>
                  <a:pt x="1064146" y="157611"/>
                </a:lnTo>
                <a:lnTo>
                  <a:pt x="1096939" y="188203"/>
                </a:lnTo>
                <a:lnTo>
                  <a:pt x="1127532" y="220996"/>
                </a:lnTo>
                <a:lnTo>
                  <a:pt x="1155801" y="255863"/>
                </a:lnTo>
                <a:lnTo>
                  <a:pt x="1181621" y="292682"/>
                </a:lnTo>
                <a:lnTo>
                  <a:pt x="1204870" y="331328"/>
                </a:lnTo>
                <a:lnTo>
                  <a:pt x="1225422" y="371677"/>
                </a:lnTo>
                <a:lnTo>
                  <a:pt x="1243152" y="413604"/>
                </a:lnTo>
                <a:lnTo>
                  <a:pt x="1257938" y="456985"/>
                </a:lnTo>
                <a:lnTo>
                  <a:pt x="1269654" y="501696"/>
                </a:lnTo>
                <a:lnTo>
                  <a:pt x="1278177" y="547613"/>
                </a:lnTo>
                <a:lnTo>
                  <a:pt x="1283381" y="594611"/>
                </a:lnTo>
                <a:lnTo>
                  <a:pt x="1285144" y="642566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96624" y="3416275"/>
            <a:ext cx="818515" cy="818515"/>
          </a:xfrm>
          <a:custGeom>
            <a:avLst/>
            <a:gdLst/>
            <a:ahLst/>
            <a:cxnLst/>
            <a:rect l="l" t="t" r="r" b="b"/>
            <a:pathLst>
              <a:path w="818515" h="818514">
                <a:moveTo>
                  <a:pt x="817922" y="408971"/>
                </a:moveTo>
                <a:lnTo>
                  <a:pt x="815171" y="456664"/>
                </a:lnTo>
                <a:lnTo>
                  <a:pt x="807122" y="502741"/>
                </a:lnTo>
                <a:lnTo>
                  <a:pt x="794081" y="546895"/>
                </a:lnTo>
                <a:lnTo>
                  <a:pt x="776356" y="588820"/>
                </a:lnTo>
                <a:lnTo>
                  <a:pt x="754253" y="628208"/>
                </a:lnTo>
                <a:lnTo>
                  <a:pt x="728079" y="664753"/>
                </a:lnTo>
                <a:lnTo>
                  <a:pt x="698142" y="698148"/>
                </a:lnTo>
                <a:lnTo>
                  <a:pt x="664747" y="728087"/>
                </a:lnTo>
                <a:lnTo>
                  <a:pt x="628202" y="754261"/>
                </a:lnTo>
                <a:lnTo>
                  <a:pt x="588814" y="776364"/>
                </a:lnTo>
                <a:lnTo>
                  <a:pt x="546888" y="794090"/>
                </a:lnTo>
                <a:lnTo>
                  <a:pt x="502733" y="807131"/>
                </a:lnTo>
                <a:lnTo>
                  <a:pt x="456655" y="815181"/>
                </a:lnTo>
                <a:lnTo>
                  <a:pt x="408961" y="817933"/>
                </a:lnTo>
                <a:lnTo>
                  <a:pt x="361267" y="815181"/>
                </a:lnTo>
                <a:lnTo>
                  <a:pt x="315188" y="807131"/>
                </a:lnTo>
                <a:lnTo>
                  <a:pt x="271033" y="794090"/>
                </a:lnTo>
                <a:lnTo>
                  <a:pt x="229108" y="776364"/>
                </a:lnTo>
                <a:lnTo>
                  <a:pt x="189720" y="754261"/>
                </a:lnTo>
                <a:lnTo>
                  <a:pt x="153175" y="728087"/>
                </a:lnTo>
                <a:lnTo>
                  <a:pt x="119780" y="698148"/>
                </a:lnTo>
                <a:lnTo>
                  <a:pt x="89842" y="664753"/>
                </a:lnTo>
                <a:lnTo>
                  <a:pt x="63669" y="628208"/>
                </a:lnTo>
                <a:lnTo>
                  <a:pt x="41566" y="588820"/>
                </a:lnTo>
                <a:lnTo>
                  <a:pt x="23841" y="546895"/>
                </a:lnTo>
                <a:lnTo>
                  <a:pt x="10800" y="502741"/>
                </a:lnTo>
                <a:lnTo>
                  <a:pt x="2751" y="456664"/>
                </a:lnTo>
                <a:lnTo>
                  <a:pt x="0" y="408971"/>
                </a:lnTo>
                <a:lnTo>
                  <a:pt x="2751" y="361277"/>
                </a:lnTo>
                <a:lnTo>
                  <a:pt x="10800" y="315198"/>
                </a:lnTo>
                <a:lnTo>
                  <a:pt x="23841" y="271043"/>
                </a:lnTo>
                <a:lnTo>
                  <a:pt x="41566" y="229117"/>
                </a:lnTo>
                <a:lnTo>
                  <a:pt x="63669" y="189727"/>
                </a:lnTo>
                <a:lnTo>
                  <a:pt x="89842" y="153181"/>
                </a:lnTo>
                <a:lnTo>
                  <a:pt x="119780" y="119785"/>
                </a:lnTo>
                <a:lnTo>
                  <a:pt x="153175" y="89846"/>
                </a:lnTo>
                <a:lnTo>
                  <a:pt x="189720" y="63672"/>
                </a:lnTo>
                <a:lnTo>
                  <a:pt x="229108" y="41568"/>
                </a:lnTo>
                <a:lnTo>
                  <a:pt x="271033" y="23842"/>
                </a:lnTo>
                <a:lnTo>
                  <a:pt x="315188" y="10801"/>
                </a:lnTo>
                <a:lnTo>
                  <a:pt x="361267" y="2751"/>
                </a:lnTo>
                <a:lnTo>
                  <a:pt x="408961" y="0"/>
                </a:lnTo>
                <a:lnTo>
                  <a:pt x="456655" y="2751"/>
                </a:lnTo>
                <a:lnTo>
                  <a:pt x="502733" y="10801"/>
                </a:lnTo>
                <a:lnTo>
                  <a:pt x="546888" y="23842"/>
                </a:lnTo>
                <a:lnTo>
                  <a:pt x="588814" y="41568"/>
                </a:lnTo>
                <a:lnTo>
                  <a:pt x="628202" y="63672"/>
                </a:lnTo>
                <a:lnTo>
                  <a:pt x="664747" y="89846"/>
                </a:lnTo>
                <a:lnTo>
                  <a:pt x="698142" y="119785"/>
                </a:lnTo>
                <a:lnTo>
                  <a:pt x="728079" y="153181"/>
                </a:lnTo>
                <a:lnTo>
                  <a:pt x="754253" y="189727"/>
                </a:lnTo>
                <a:lnTo>
                  <a:pt x="776356" y="229117"/>
                </a:lnTo>
                <a:lnTo>
                  <a:pt x="794081" y="271043"/>
                </a:lnTo>
                <a:lnTo>
                  <a:pt x="807122" y="315198"/>
                </a:lnTo>
                <a:lnTo>
                  <a:pt x="815171" y="361277"/>
                </a:lnTo>
                <a:lnTo>
                  <a:pt x="817922" y="408971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381244" y="5260000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5" h="247014">
                <a:moveTo>
                  <a:pt x="246997" y="123504"/>
                </a:moveTo>
                <a:lnTo>
                  <a:pt x="237293" y="171570"/>
                </a:lnTo>
                <a:lnTo>
                  <a:pt x="210828" y="210824"/>
                </a:lnTo>
                <a:lnTo>
                  <a:pt x="171574" y="237292"/>
                </a:lnTo>
                <a:lnTo>
                  <a:pt x="123504" y="246997"/>
                </a:lnTo>
                <a:lnTo>
                  <a:pt x="75431" y="237292"/>
                </a:lnTo>
                <a:lnTo>
                  <a:pt x="36174" y="210824"/>
                </a:lnTo>
                <a:lnTo>
                  <a:pt x="9705" y="171570"/>
                </a:lnTo>
                <a:lnTo>
                  <a:pt x="0" y="123504"/>
                </a:lnTo>
                <a:lnTo>
                  <a:pt x="9705" y="75431"/>
                </a:lnTo>
                <a:lnTo>
                  <a:pt x="36174" y="36174"/>
                </a:lnTo>
                <a:lnTo>
                  <a:pt x="75431" y="9705"/>
                </a:lnTo>
                <a:lnTo>
                  <a:pt x="123504" y="0"/>
                </a:lnTo>
                <a:lnTo>
                  <a:pt x="171574" y="9705"/>
                </a:lnTo>
                <a:lnTo>
                  <a:pt x="210828" y="36174"/>
                </a:lnTo>
                <a:lnTo>
                  <a:pt x="237293" y="75431"/>
                </a:lnTo>
                <a:lnTo>
                  <a:pt x="246997" y="123504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5377" y="5580754"/>
            <a:ext cx="189250" cy="1892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1374763" y="6302502"/>
            <a:ext cx="1202690" cy="1591945"/>
            <a:chOff x="11374763" y="6302502"/>
            <a:chExt cx="1202690" cy="1591945"/>
          </a:xfrm>
        </p:grpSpPr>
        <p:sp>
          <p:nvSpPr>
            <p:cNvPr id="8" name="object 8"/>
            <p:cNvSpPr/>
            <p:nvPr/>
          </p:nvSpPr>
          <p:spPr>
            <a:xfrm>
              <a:off x="11984554" y="6313549"/>
              <a:ext cx="582295" cy="582295"/>
            </a:xfrm>
            <a:custGeom>
              <a:avLst/>
              <a:gdLst/>
              <a:ahLst/>
              <a:cxnLst/>
              <a:rect l="l" t="t" r="r" b="b"/>
              <a:pathLst>
                <a:path w="582295" h="582295">
                  <a:moveTo>
                    <a:pt x="581825" y="290902"/>
                  </a:moveTo>
                  <a:lnTo>
                    <a:pt x="578017" y="338089"/>
                  </a:lnTo>
                  <a:lnTo>
                    <a:pt x="566994" y="382852"/>
                  </a:lnTo>
                  <a:lnTo>
                    <a:pt x="549353" y="424592"/>
                  </a:lnTo>
                  <a:lnTo>
                    <a:pt x="525695" y="462710"/>
                  </a:lnTo>
                  <a:lnTo>
                    <a:pt x="496618" y="496607"/>
                  </a:lnTo>
                  <a:lnTo>
                    <a:pt x="462721" y="525685"/>
                  </a:lnTo>
                  <a:lnTo>
                    <a:pt x="424603" y="549343"/>
                  </a:lnTo>
                  <a:lnTo>
                    <a:pt x="382862" y="566983"/>
                  </a:lnTo>
                  <a:lnTo>
                    <a:pt x="338099" y="578007"/>
                  </a:lnTo>
                  <a:lnTo>
                    <a:pt x="290912" y="581814"/>
                  </a:lnTo>
                  <a:lnTo>
                    <a:pt x="243725" y="578007"/>
                  </a:lnTo>
                  <a:lnTo>
                    <a:pt x="198962" y="566983"/>
                  </a:lnTo>
                  <a:lnTo>
                    <a:pt x="157222" y="549343"/>
                  </a:lnTo>
                  <a:lnTo>
                    <a:pt x="119103" y="525685"/>
                  </a:lnTo>
                  <a:lnTo>
                    <a:pt x="85206" y="496607"/>
                  </a:lnTo>
                  <a:lnTo>
                    <a:pt x="56129" y="462710"/>
                  </a:lnTo>
                  <a:lnTo>
                    <a:pt x="32471" y="424592"/>
                  </a:lnTo>
                  <a:lnTo>
                    <a:pt x="14831" y="382852"/>
                  </a:lnTo>
                  <a:lnTo>
                    <a:pt x="3807" y="338089"/>
                  </a:lnTo>
                  <a:lnTo>
                    <a:pt x="0" y="290902"/>
                  </a:lnTo>
                  <a:lnTo>
                    <a:pt x="3807" y="243715"/>
                  </a:lnTo>
                  <a:lnTo>
                    <a:pt x="14831" y="198952"/>
                  </a:lnTo>
                  <a:lnTo>
                    <a:pt x="32471" y="157213"/>
                  </a:lnTo>
                  <a:lnTo>
                    <a:pt x="56129" y="119097"/>
                  </a:lnTo>
                  <a:lnTo>
                    <a:pt x="85206" y="85201"/>
                  </a:lnTo>
                  <a:lnTo>
                    <a:pt x="119103" y="56125"/>
                  </a:lnTo>
                  <a:lnTo>
                    <a:pt x="157222" y="32469"/>
                  </a:lnTo>
                  <a:lnTo>
                    <a:pt x="198962" y="14829"/>
                  </a:lnTo>
                  <a:lnTo>
                    <a:pt x="243725" y="3807"/>
                  </a:lnTo>
                  <a:lnTo>
                    <a:pt x="290912" y="0"/>
                  </a:lnTo>
                  <a:lnTo>
                    <a:pt x="338099" y="3807"/>
                  </a:lnTo>
                  <a:lnTo>
                    <a:pt x="382862" y="14829"/>
                  </a:lnTo>
                  <a:lnTo>
                    <a:pt x="424603" y="32469"/>
                  </a:lnTo>
                  <a:lnTo>
                    <a:pt x="462721" y="56125"/>
                  </a:lnTo>
                  <a:lnTo>
                    <a:pt x="496618" y="85201"/>
                  </a:lnTo>
                  <a:lnTo>
                    <a:pt x="525695" y="119097"/>
                  </a:lnTo>
                  <a:lnTo>
                    <a:pt x="549353" y="157213"/>
                  </a:lnTo>
                  <a:lnTo>
                    <a:pt x="566994" y="198952"/>
                  </a:lnTo>
                  <a:lnTo>
                    <a:pt x="578017" y="243715"/>
                  </a:lnTo>
                  <a:lnTo>
                    <a:pt x="581825" y="290902"/>
                  </a:lnTo>
                  <a:close/>
                </a:path>
              </a:pathLst>
            </a:custGeom>
            <a:ln w="220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374755" y="6895776"/>
              <a:ext cx="998219" cy="998219"/>
            </a:xfrm>
            <a:custGeom>
              <a:avLst/>
              <a:gdLst/>
              <a:ahLst/>
              <a:cxnLst/>
              <a:rect l="l" t="t" r="r" b="b"/>
              <a:pathLst>
                <a:path w="998220" h="998220">
                  <a:moveTo>
                    <a:pt x="998093" y="402590"/>
                  </a:moveTo>
                  <a:lnTo>
                    <a:pt x="603199" y="402590"/>
                  </a:lnTo>
                  <a:lnTo>
                    <a:pt x="603199" y="0"/>
                  </a:lnTo>
                  <a:lnTo>
                    <a:pt x="394906" y="0"/>
                  </a:lnTo>
                  <a:lnTo>
                    <a:pt x="394906" y="402590"/>
                  </a:lnTo>
                  <a:lnTo>
                    <a:pt x="0" y="402590"/>
                  </a:lnTo>
                  <a:lnTo>
                    <a:pt x="0" y="594360"/>
                  </a:lnTo>
                  <a:lnTo>
                    <a:pt x="394906" y="594360"/>
                  </a:lnTo>
                  <a:lnTo>
                    <a:pt x="394906" y="998220"/>
                  </a:lnTo>
                  <a:lnTo>
                    <a:pt x="603199" y="998220"/>
                  </a:lnTo>
                  <a:lnTo>
                    <a:pt x="603199" y="594360"/>
                  </a:lnTo>
                  <a:lnTo>
                    <a:pt x="998093" y="594360"/>
                  </a:lnTo>
                  <a:lnTo>
                    <a:pt x="998093" y="4025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2040959" y="3946238"/>
            <a:ext cx="465455" cy="464820"/>
          </a:xfrm>
          <a:custGeom>
            <a:avLst/>
            <a:gdLst/>
            <a:ahLst/>
            <a:cxnLst/>
            <a:rect l="l" t="t" r="r" b="b"/>
            <a:pathLst>
              <a:path w="465454" h="464820">
                <a:moveTo>
                  <a:pt x="465239" y="187960"/>
                </a:moveTo>
                <a:lnTo>
                  <a:pt x="281165" y="187960"/>
                </a:lnTo>
                <a:lnTo>
                  <a:pt x="281165" y="0"/>
                </a:lnTo>
                <a:lnTo>
                  <a:pt x="184073" y="0"/>
                </a:lnTo>
                <a:lnTo>
                  <a:pt x="184073" y="187960"/>
                </a:lnTo>
                <a:lnTo>
                  <a:pt x="0" y="187960"/>
                </a:lnTo>
                <a:lnTo>
                  <a:pt x="0" y="278130"/>
                </a:lnTo>
                <a:lnTo>
                  <a:pt x="184073" y="278130"/>
                </a:lnTo>
                <a:lnTo>
                  <a:pt x="184073" y="464820"/>
                </a:lnTo>
                <a:lnTo>
                  <a:pt x="281165" y="464820"/>
                </a:lnTo>
                <a:lnTo>
                  <a:pt x="281165" y="278130"/>
                </a:lnTo>
                <a:lnTo>
                  <a:pt x="465239" y="278130"/>
                </a:lnTo>
                <a:lnTo>
                  <a:pt x="465239" y="1879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986973" y="2991503"/>
            <a:ext cx="1119505" cy="1120140"/>
          </a:xfrm>
          <a:custGeom>
            <a:avLst/>
            <a:gdLst/>
            <a:ahLst/>
            <a:cxnLst/>
            <a:rect l="l" t="t" r="r" b="b"/>
            <a:pathLst>
              <a:path w="1119504" h="1120139">
                <a:moveTo>
                  <a:pt x="1119454" y="452120"/>
                </a:moveTo>
                <a:lnTo>
                  <a:pt x="676529" y="452120"/>
                </a:lnTo>
                <a:lnTo>
                  <a:pt x="676529" y="0"/>
                </a:lnTo>
                <a:lnTo>
                  <a:pt x="442912" y="0"/>
                </a:lnTo>
                <a:lnTo>
                  <a:pt x="442912" y="452120"/>
                </a:lnTo>
                <a:lnTo>
                  <a:pt x="0" y="452120"/>
                </a:lnTo>
                <a:lnTo>
                  <a:pt x="0" y="668020"/>
                </a:lnTo>
                <a:lnTo>
                  <a:pt x="442912" y="668020"/>
                </a:lnTo>
                <a:lnTo>
                  <a:pt x="442912" y="1120140"/>
                </a:lnTo>
                <a:lnTo>
                  <a:pt x="676529" y="1120140"/>
                </a:lnTo>
                <a:lnTo>
                  <a:pt x="676529" y="668020"/>
                </a:lnTo>
                <a:lnTo>
                  <a:pt x="1119454" y="668020"/>
                </a:lnTo>
                <a:lnTo>
                  <a:pt x="1119454" y="4521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942381" y="4605225"/>
            <a:ext cx="12683490" cy="6701790"/>
            <a:chOff x="942381" y="4605225"/>
            <a:chExt cx="12683490" cy="6701790"/>
          </a:xfrm>
        </p:grpSpPr>
        <p:sp>
          <p:nvSpPr>
            <p:cNvPr id="13" name="object 13"/>
            <p:cNvSpPr/>
            <p:nvPr/>
          </p:nvSpPr>
          <p:spPr>
            <a:xfrm>
              <a:off x="942378" y="4662442"/>
              <a:ext cx="12683490" cy="5481955"/>
            </a:xfrm>
            <a:custGeom>
              <a:avLst/>
              <a:gdLst/>
              <a:ahLst/>
              <a:cxnLst/>
              <a:rect l="l" t="t" r="r" b="b"/>
              <a:pathLst>
                <a:path w="12683490" h="5481955">
                  <a:moveTo>
                    <a:pt x="12683211" y="5008448"/>
                  </a:moveTo>
                  <a:lnTo>
                    <a:pt x="12209958" y="4535182"/>
                  </a:lnTo>
                  <a:lnTo>
                    <a:pt x="12162955" y="4582172"/>
                  </a:lnTo>
                  <a:lnTo>
                    <a:pt x="12556033" y="4975250"/>
                  </a:lnTo>
                  <a:lnTo>
                    <a:pt x="506488" y="4975250"/>
                  </a:lnTo>
                  <a:lnTo>
                    <a:pt x="506488" y="127177"/>
                  </a:lnTo>
                  <a:lnTo>
                    <a:pt x="899579" y="520255"/>
                  </a:lnTo>
                  <a:lnTo>
                    <a:pt x="946543" y="473265"/>
                  </a:lnTo>
                  <a:lnTo>
                    <a:pt x="473265" y="0"/>
                  </a:lnTo>
                  <a:lnTo>
                    <a:pt x="0" y="473265"/>
                  </a:lnTo>
                  <a:lnTo>
                    <a:pt x="46977" y="520255"/>
                  </a:lnTo>
                  <a:lnTo>
                    <a:pt x="440055" y="127177"/>
                  </a:lnTo>
                  <a:lnTo>
                    <a:pt x="440055" y="5043475"/>
                  </a:lnTo>
                  <a:lnTo>
                    <a:pt x="506488" y="5043475"/>
                  </a:lnTo>
                  <a:lnTo>
                    <a:pt x="506488" y="5041671"/>
                  </a:lnTo>
                  <a:lnTo>
                    <a:pt x="12556033" y="5041671"/>
                  </a:lnTo>
                  <a:lnTo>
                    <a:pt x="12162955" y="5434774"/>
                  </a:lnTo>
                  <a:lnTo>
                    <a:pt x="12209958" y="5481739"/>
                  </a:lnTo>
                  <a:lnTo>
                    <a:pt x="12683211" y="50084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00179" y="8253266"/>
              <a:ext cx="146759" cy="14633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05296" y="8094221"/>
              <a:ext cx="152089" cy="15164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23187" y="7953014"/>
              <a:ext cx="156644" cy="1562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52928" y="7831952"/>
              <a:ext cx="160267" cy="1598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93703" y="7733515"/>
              <a:ext cx="162717" cy="16231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44095" y="7660816"/>
              <a:ext cx="163618" cy="16324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02651" y="6708885"/>
              <a:ext cx="163618" cy="16324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58342" y="6660377"/>
              <a:ext cx="163115" cy="1627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042" y="6633594"/>
              <a:ext cx="161440" cy="16111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78994" y="6629205"/>
              <a:ext cx="160351" cy="16002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73207" y="4605225"/>
              <a:ext cx="9393345" cy="670136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19555" y="5918729"/>
              <a:ext cx="163251" cy="16361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48192" y="5668850"/>
              <a:ext cx="162508" cy="16290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67138" y="6176050"/>
              <a:ext cx="162413" cy="16275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64019" y="5625965"/>
              <a:ext cx="162466" cy="162068"/>
            </a:xfrm>
            <a:prstGeom prst="rect">
              <a:avLst/>
            </a:prstGeom>
          </p:spPr>
        </p:pic>
      </p:grpSp>
      <p:sp>
        <p:nvSpPr>
          <p:cNvPr id="29" name="object 29"/>
          <p:cNvSpPr/>
          <p:nvPr/>
        </p:nvSpPr>
        <p:spPr>
          <a:xfrm>
            <a:off x="14155407" y="6210636"/>
            <a:ext cx="2774315" cy="3774440"/>
          </a:xfrm>
          <a:custGeom>
            <a:avLst/>
            <a:gdLst/>
            <a:ahLst/>
            <a:cxnLst/>
            <a:rect l="l" t="t" r="r" b="b"/>
            <a:pathLst>
              <a:path w="2774315" h="3774440">
                <a:moveTo>
                  <a:pt x="647979" y="1112710"/>
                </a:moveTo>
                <a:lnTo>
                  <a:pt x="637603" y="579958"/>
                </a:lnTo>
                <a:lnTo>
                  <a:pt x="519899" y="582256"/>
                </a:lnTo>
                <a:lnTo>
                  <a:pt x="523786" y="781697"/>
                </a:lnTo>
                <a:lnTo>
                  <a:pt x="0" y="791908"/>
                </a:lnTo>
                <a:lnTo>
                  <a:pt x="2616" y="925766"/>
                </a:lnTo>
                <a:lnTo>
                  <a:pt x="526402" y="915568"/>
                </a:lnTo>
                <a:lnTo>
                  <a:pt x="530288" y="1115009"/>
                </a:lnTo>
                <a:lnTo>
                  <a:pt x="647979" y="1112710"/>
                </a:lnTo>
                <a:close/>
              </a:path>
              <a:path w="2774315" h="3774440">
                <a:moveTo>
                  <a:pt x="735660" y="1531048"/>
                </a:moveTo>
                <a:lnTo>
                  <a:pt x="734491" y="1488084"/>
                </a:lnTo>
                <a:lnTo>
                  <a:pt x="726046" y="1440891"/>
                </a:lnTo>
                <a:lnTo>
                  <a:pt x="692759" y="1305090"/>
                </a:lnTo>
                <a:lnTo>
                  <a:pt x="654380" y="1148524"/>
                </a:lnTo>
                <a:lnTo>
                  <a:pt x="618909" y="1157224"/>
                </a:lnTo>
                <a:lnTo>
                  <a:pt x="618909" y="1490459"/>
                </a:lnTo>
                <a:lnTo>
                  <a:pt x="612736" y="1521167"/>
                </a:lnTo>
                <a:lnTo>
                  <a:pt x="595236" y="1542986"/>
                </a:lnTo>
                <a:lnTo>
                  <a:pt x="566432" y="1555889"/>
                </a:lnTo>
                <a:lnTo>
                  <a:pt x="534543" y="1557921"/>
                </a:lnTo>
                <a:lnTo>
                  <a:pt x="508711" y="1546898"/>
                </a:lnTo>
                <a:lnTo>
                  <a:pt x="488937" y="1522844"/>
                </a:lnTo>
                <a:lnTo>
                  <a:pt x="475221" y="1485734"/>
                </a:lnTo>
                <a:lnTo>
                  <a:pt x="445833" y="1365846"/>
                </a:lnTo>
                <a:lnTo>
                  <a:pt x="439267" y="1339100"/>
                </a:lnTo>
                <a:lnTo>
                  <a:pt x="578053" y="1305090"/>
                </a:lnTo>
                <a:lnTo>
                  <a:pt x="613765" y="1450835"/>
                </a:lnTo>
                <a:lnTo>
                  <a:pt x="618909" y="1490459"/>
                </a:lnTo>
                <a:lnTo>
                  <a:pt x="618909" y="1157224"/>
                </a:lnTo>
                <a:lnTo>
                  <a:pt x="373227" y="1217447"/>
                </a:lnTo>
                <a:lnTo>
                  <a:pt x="373227" y="1562938"/>
                </a:lnTo>
                <a:lnTo>
                  <a:pt x="365887" y="1597406"/>
                </a:lnTo>
                <a:lnTo>
                  <a:pt x="345605" y="1621980"/>
                </a:lnTo>
                <a:lnTo>
                  <a:pt x="312369" y="1636661"/>
                </a:lnTo>
                <a:lnTo>
                  <a:pt x="277228" y="1638630"/>
                </a:lnTo>
                <a:lnTo>
                  <a:pt x="248615" y="1625688"/>
                </a:lnTo>
                <a:lnTo>
                  <a:pt x="226529" y="1597850"/>
                </a:lnTo>
                <a:lnTo>
                  <a:pt x="210959" y="1555127"/>
                </a:lnTo>
                <a:lnTo>
                  <a:pt x="173964" y="1404137"/>
                </a:lnTo>
                <a:lnTo>
                  <a:pt x="330174" y="1365846"/>
                </a:lnTo>
                <a:lnTo>
                  <a:pt x="367614" y="1518577"/>
                </a:lnTo>
                <a:lnTo>
                  <a:pt x="373227" y="1562938"/>
                </a:lnTo>
                <a:lnTo>
                  <a:pt x="373227" y="1217447"/>
                </a:lnTo>
                <a:lnTo>
                  <a:pt x="31242" y="1301267"/>
                </a:lnTo>
                <a:lnTo>
                  <a:pt x="104825" y="1601495"/>
                </a:lnTo>
                <a:lnTo>
                  <a:pt x="120154" y="1650695"/>
                </a:lnTo>
                <a:lnTo>
                  <a:pt x="140068" y="1691881"/>
                </a:lnTo>
                <a:lnTo>
                  <a:pt x="164490" y="1724952"/>
                </a:lnTo>
                <a:lnTo>
                  <a:pt x="193497" y="1749996"/>
                </a:lnTo>
                <a:lnTo>
                  <a:pt x="260946" y="1776488"/>
                </a:lnTo>
                <a:lnTo>
                  <a:pt x="298310" y="1778076"/>
                </a:lnTo>
                <a:lnTo>
                  <a:pt x="338124" y="1771916"/>
                </a:lnTo>
                <a:lnTo>
                  <a:pt x="379018" y="1755749"/>
                </a:lnTo>
                <a:lnTo>
                  <a:pt x="412750" y="1729092"/>
                </a:lnTo>
                <a:lnTo>
                  <a:pt x="437121" y="1695475"/>
                </a:lnTo>
                <a:lnTo>
                  <a:pt x="450024" y="1658442"/>
                </a:lnTo>
                <a:lnTo>
                  <a:pt x="472694" y="1652879"/>
                </a:lnTo>
                <a:lnTo>
                  <a:pt x="515010" y="1682140"/>
                </a:lnTo>
                <a:lnTo>
                  <a:pt x="570725" y="1691881"/>
                </a:lnTo>
                <a:lnTo>
                  <a:pt x="590740" y="1690357"/>
                </a:lnTo>
                <a:lnTo>
                  <a:pt x="644436" y="1674787"/>
                </a:lnTo>
                <a:lnTo>
                  <a:pt x="677341" y="1652879"/>
                </a:lnTo>
                <a:lnTo>
                  <a:pt x="691832" y="1638630"/>
                </a:lnTo>
                <a:lnTo>
                  <a:pt x="696823" y="1633728"/>
                </a:lnTo>
                <a:lnTo>
                  <a:pt x="716140" y="1604302"/>
                </a:lnTo>
                <a:lnTo>
                  <a:pt x="729538" y="1569783"/>
                </a:lnTo>
                <a:lnTo>
                  <a:pt x="731418" y="1557921"/>
                </a:lnTo>
                <a:lnTo>
                  <a:pt x="735660" y="1531048"/>
                </a:lnTo>
                <a:close/>
              </a:path>
              <a:path w="2774315" h="3774440">
                <a:moveTo>
                  <a:pt x="988682" y="2116124"/>
                </a:moveTo>
                <a:lnTo>
                  <a:pt x="983348" y="2066709"/>
                </a:lnTo>
                <a:lnTo>
                  <a:pt x="968946" y="2016137"/>
                </a:lnTo>
                <a:lnTo>
                  <a:pt x="945502" y="1964410"/>
                </a:lnTo>
                <a:lnTo>
                  <a:pt x="925220" y="1931809"/>
                </a:lnTo>
                <a:lnTo>
                  <a:pt x="881430" y="1876158"/>
                </a:lnTo>
                <a:lnTo>
                  <a:pt x="862799" y="1860588"/>
                </a:lnTo>
                <a:lnTo>
                  <a:pt x="862799" y="2094623"/>
                </a:lnTo>
                <a:lnTo>
                  <a:pt x="860640" y="2129879"/>
                </a:lnTo>
                <a:lnTo>
                  <a:pt x="830580" y="2196211"/>
                </a:lnTo>
                <a:lnTo>
                  <a:pt x="805192" y="2225548"/>
                </a:lnTo>
                <a:lnTo>
                  <a:pt x="773315" y="2252053"/>
                </a:lnTo>
                <a:lnTo>
                  <a:pt x="734961" y="2275725"/>
                </a:lnTo>
                <a:lnTo>
                  <a:pt x="693978" y="2294483"/>
                </a:lnTo>
                <a:lnTo>
                  <a:pt x="654240" y="2306282"/>
                </a:lnTo>
                <a:lnTo>
                  <a:pt x="615746" y="2311108"/>
                </a:lnTo>
                <a:lnTo>
                  <a:pt x="578485" y="2308961"/>
                </a:lnTo>
                <a:lnTo>
                  <a:pt x="513359" y="2281504"/>
                </a:lnTo>
                <a:lnTo>
                  <a:pt x="464540" y="2221636"/>
                </a:lnTo>
                <a:lnTo>
                  <a:pt x="448881" y="2184463"/>
                </a:lnTo>
                <a:lnTo>
                  <a:pt x="442214" y="2148230"/>
                </a:lnTo>
                <a:lnTo>
                  <a:pt x="444512" y="2112937"/>
                </a:lnTo>
                <a:lnTo>
                  <a:pt x="474713" y="2046147"/>
                </a:lnTo>
                <a:lnTo>
                  <a:pt x="499999" y="2016696"/>
                </a:lnTo>
                <a:lnTo>
                  <a:pt x="531660" y="1990217"/>
                </a:lnTo>
                <a:lnTo>
                  <a:pt x="569683" y="1966696"/>
                </a:lnTo>
                <a:lnTo>
                  <a:pt x="610362" y="1948129"/>
                </a:lnTo>
                <a:lnTo>
                  <a:pt x="649960" y="1936496"/>
                </a:lnTo>
                <a:lnTo>
                  <a:pt x="688505" y="1931809"/>
                </a:lnTo>
                <a:lnTo>
                  <a:pt x="725982" y="1934057"/>
                </a:lnTo>
                <a:lnTo>
                  <a:pt x="791451" y="1961451"/>
                </a:lnTo>
                <a:lnTo>
                  <a:pt x="840117" y="2020773"/>
                </a:lnTo>
                <a:lnTo>
                  <a:pt x="855954" y="2058250"/>
                </a:lnTo>
                <a:lnTo>
                  <a:pt x="862799" y="2094623"/>
                </a:lnTo>
                <a:lnTo>
                  <a:pt x="862799" y="1860588"/>
                </a:lnTo>
                <a:lnTo>
                  <a:pt x="843292" y="1844281"/>
                </a:lnTo>
                <a:lnTo>
                  <a:pt x="801077" y="1820570"/>
                </a:lnTo>
                <a:lnTo>
                  <a:pt x="754786" y="1805025"/>
                </a:lnTo>
                <a:lnTo>
                  <a:pt x="706145" y="1797469"/>
                </a:lnTo>
                <a:lnTo>
                  <a:pt x="656818" y="1797748"/>
                </a:lnTo>
                <a:lnTo>
                  <a:pt x="606831" y="1805838"/>
                </a:lnTo>
                <a:lnTo>
                  <a:pt x="556171" y="1821738"/>
                </a:lnTo>
                <a:lnTo>
                  <a:pt x="504850" y="1845462"/>
                </a:lnTo>
                <a:lnTo>
                  <a:pt x="456615" y="1874977"/>
                </a:lnTo>
                <a:lnTo>
                  <a:pt x="415264" y="1908276"/>
                </a:lnTo>
                <a:lnTo>
                  <a:pt x="380796" y="1945373"/>
                </a:lnTo>
                <a:lnTo>
                  <a:pt x="353187" y="1986241"/>
                </a:lnTo>
                <a:lnTo>
                  <a:pt x="332460" y="2030907"/>
                </a:lnTo>
                <a:lnTo>
                  <a:pt x="319684" y="2078024"/>
                </a:lnTo>
                <a:lnTo>
                  <a:pt x="315976" y="2126284"/>
                </a:lnTo>
                <a:lnTo>
                  <a:pt x="321310" y="2175700"/>
                </a:lnTo>
                <a:lnTo>
                  <a:pt x="335699" y="2226272"/>
                </a:lnTo>
                <a:lnTo>
                  <a:pt x="359143" y="2277999"/>
                </a:lnTo>
                <a:lnTo>
                  <a:pt x="389153" y="2326208"/>
                </a:lnTo>
                <a:lnTo>
                  <a:pt x="423227" y="2366264"/>
                </a:lnTo>
                <a:lnTo>
                  <a:pt x="461365" y="2398141"/>
                </a:lnTo>
                <a:lnTo>
                  <a:pt x="503567" y="2421852"/>
                </a:lnTo>
                <a:lnTo>
                  <a:pt x="549859" y="2437396"/>
                </a:lnTo>
                <a:lnTo>
                  <a:pt x="598500" y="2444940"/>
                </a:lnTo>
                <a:lnTo>
                  <a:pt x="647827" y="2444673"/>
                </a:lnTo>
                <a:lnTo>
                  <a:pt x="697814" y="2436584"/>
                </a:lnTo>
                <a:lnTo>
                  <a:pt x="748474" y="2420683"/>
                </a:lnTo>
                <a:lnTo>
                  <a:pt x="799807" y="2396960"/>
                </a:lnTo>
                <a:lnTo>
                  <a:pt x="848029" y="2367445"/>
                </a:lnTo>
                <a:lnTo>
                  <a:pt x="889368" y="2334133"/>
                </a:lnTo>
                <a:lnTo>
                  <a:pt x="923848" y="2297049"/>
                </a:lnTo>
                <a:lnTo>
                  <a:pt x="951458" y="2256167"/>
                </a:lnTo>
                <a:lnTo>
                  <a:pt x="972197" y="2211514"/>
                </a:lnTo>
                <a:lnTo>
                  <a:pt x="984961" y="2164397"/>
                </a:lnTo>
                <a:lnTo>
                  <a:pt x="988682" y="2116124"/>
                </a:lnTo>
                <a:close/>
              </a:path>
              <a:path w="2774315" h="3774440">
                <a:moveTo>
                  <a:pt x="1382331" y="2329015"/>
                </a:moveTo>
                <a:lnTo>
                  <a:pt x="1311325" y="2250262"/>
                </a:lnTo>
                <a:lnTo>
                  <a:pt x="1235240" y="2318855"/>
                </a:lnTo>
                <a:lnTo>
                  <a:pt x="1306233" y="2397607"/>
                </a:lnTo>
                <a:lnTo>
                  <a:pt x="1382331" y="2329015"/>
                </a:lnTo>
                <a:close/>
              </a:path>
              <a:path w="2774315" h="3774440">
                <a:moveTo>
                  <a:pt x="1444358" y="2642082"/>
                </a:moveTo>
                <a:lnTo>
                  <a:pt x="1288465" y="2469134"/>
                </a:lnTo>
                <a:lnTo>
                  <a:pt x="1126680" y="2289670"/>
                </a:lnTo>
                <a:lnTo>
                  <a:pt x="650125" y="2719235"/>
                </a:lnTo>
                <a:lnTo>
                  <a:pt x="974407" y="3079000"/>
                </a:lnTo>
                <a:lnTo>
                  <a:pt x="1063180" y="2998978"/>
                </a:lnTo>
                <a:lnTo>
                  <a:pt x="828535" y="2738666"/>
                </a:lnTo>
                <a:lnTo>
                  <a:pt x="940663" y="2637612"/>
                </a:lnTo>
                <a:lnTo>
                  <a:pt x="1118158" y="2834500"/>
                </a:lnTo>
                <a:lnTo>
                  <a:pt x="1204925" y="2756281"/>
                </a:lnTo>
                <a:lnTo>
                  <a:pt x="1097940" y="2637612"/>
                </a:lnTo>
                <a:lnTo>
                  <a:pt x="1027442" y="2559393"/>
                </a:lnTo>
                <a:lnTo>
                  <a:pt x="1127556" y="2469134"/>
                </a:lnTo>
                <a:lnTo>
                  <a:pt x="1355572" y="2722105"/>
                </a:lnTo>
                <a:lnTo>
                  <a:pt x="1444358" y="2642082"/>
                </a:lnTo>
                <a:close/>
              </a:path>
              <a:path w="2774315" h="3774440">
                <a:moveTo>
                  <a:pt x="1500238" y="2459837"/>
                </a:moveTo>
                <a:lnTo>
                  <a:pt x="1429854" y="2381745"/>
                </a:lnTo>
                <a:lnTo>
                  <a:pt x="1353781" y="2450325"/>
                </a:lnTo>
                <a:lnTo>
                  <a:pt x="1424152" y="2528430"/>
                </a:lnTo>
                <a:lnTo>
                  <a:pt x="1500238" y="2459837"/>
                </a:lnTo>
                <a:close/>
              </a:path>
              <a:path w="2774315" h="3774440">
                <a:moveTo>
                  <a:pt x="2150770" y="3066885"/>
                </a:moveTo>
                <a:lnTo>
                  <a:pt x="1662328" y="2826131"/>
                </a:lnTo>
                <a:lnTo>
                  <a:pt x="1378661" y="3401606"/>
                </a:lnTo>
                <a:lnTo>
                  <a:pt x="1498752" y="3460788"/>
                </a:lnTo>
                <a:lnTo>
                  <a:pt x="1729587" y="2992526"/>
                </a:lnTo>
                <a:lnTo>
                  <a:pt x="1977834" y="3114891"/>
                </a:lnTo>
                <a:lnTo>
                  <a:pt x="1746986" y="3583165"/>
                </a:lnTo>
                <a:lnTo>
                  <a:pt x="1867090" y="3642360"/>
                </a:lnTo>
                <a:lnTo>
                  <a:pt x="2150770" y="3066885"/>
                </a:lnTo>
                <a:close/>
              </a:path>
              <a:path w="2774315" h="3774440">
                <a:moveTo>
                  <a:pt x="2243150" y="1453527"/>
                </a:moveTo>
                <a:lnTo>
                  <a:pt x="2226183" y="1384160"/>
                </a:lnTo>
                <a:lnTo>
                  <a:pt x="2096770" y="1415783"/>
                </a:lnTo>
                <a:lnTo>
                  <a:pt x="2060803" y="1268679"/>
                </a:lnTo>
                <a:lnTo>
                  <a:pt x="2190229" y="1237043"/>
                </a:lnTo>
                <a:lnTo>
                  <a:pt x="2173274" y="1167676"/>
                </a:lnTo>
                <a:lnTo>
                  <a:pt x="1840877" y="1248930"/>
                </a:lnTo>
                <a:lnTo>
                  <a:pt x="1857844" y="1318298"/>
                </a:lnTo>
                <a:lnTo>
                  <a:pt x="1997036" y="1284274"/>
                </a:lnTo>
                <a:lnTo>
                  <a:pt x="2033003" y="1431391"/>
                </a:lnTo>
                <a:lnTo>
                  <a:pt x="1893798" y="1465402"/>
                </a:lnTo>
                <a:lnTo>
                  <a:pt x="1910765" y="1534782"/>
                </a:lnTo>
                <a:lnTo>
                  <a:pt x="2243150" y="1453527"/>
                </a:lnTo>
                <a:close/>
              </a:path>
              <a:path w="2774315" h="3774440">
                <a:moveTo>
                  <a:pt x="2261438" y="796721"/>
                </a:moveTo>
                <a:lnTo>
                  <a:pt x="1882444" y="729246"/>
                </a:lnTo>
                <a:lnTo>
                  <a:pt x="1831505" y="1015352"/>
                </a:lnTo>
                <a:lnTo>
                  <a:pt x="1902104" y="1027925"/>
                </a:lnTo>
                <a:lnTo>
                  <a:pt x="1938947" y="820915"/>
                </a:lnTo>
                <a:lnTo>
                  <a:pt x="2028126" y="836790"/>
                </a:lnTo>
                <a:lnTo>
                  <a:pt x="2000262" y="993368"/>
                </a:lnTo>
                <a:lnTo>
                  <a:pt x="2069274" y="1005662"/>
                </a:lnTo>
                <a:lnTo>
                  <a:pt x="2097138" y="849071"/>
                </a:lnTo>
                <a:lnTo>
                  <a:pt x="2176767" y="863244"/>
                </a:lnTo>
                <a:lnTo>
                  <a:pt x="2140953" y="1064425"/>
                </a:lnTo>
                <a:lnTo>
                  <a:pt x="2211552" y="1076998"/>
                </a:lnTo>
                <a:lnTo>
                  <a:pt x="2261438" y="796721"/>
                </a:lnTo>
                <a:close/>
              </a:path>
              <a:path w="2774315" h="3774440">
                <a:moveTo>
                  <a:pt x="2412250" y="1778838"/>
                </a:moveTo>
                <a:lnTo>
                  <a:pt x="2361654" y="1711426"/>
                </a:lnTo>
                <a:lnTo>
                  <a:pt x="2129929" y="1750618"/>
                </a:lnTo>
                <a:lnTo>
                  <a:pt x="2123402" y="1741906"/>
                </a:lnTo>
                <a:lnTo>
                  <a:pt x="2290394" y="1616532"/>
                </a:lnTo>
                <a:lnTo>
                  <a:pt x="2255393" y="1569910"/>
                </a:lnTo>
                <a:lnTo>
                  <a:pt x="2015959" y="1749666"/>
                </a:lnTo>
                <a:lnTo>
                  <a:pt x="2064791" y="1814741"/>
                </a:lnTo>
                <a:lnTo>
                  <a:pt x="2301710" y="1774786"/>
                </a:lnTo>
                <a:lnTo>
                  <a:pt x="2308263" y="1783499"/>
                </a:lnTo>
                <a:lnTo>
                  <a:pt x="2137549" y="1911642"/>
                </a:lnTo>
                <a:lnTo>
                  <a:pt x="2172805" y="1958594"/>
                </a:lnTo>
                <a:lnTo>
                  <a:pt x="2412250" y="1778838"/>
                </a:lnTo>
                <a:close/>
              </a:path>
              <a:path w="2774315" h="3774440">
                <a:moveTo>
                  <a:pt x="2627985" y="1984679"/>
                </a:moveTo>
                <a:lnTo>
                  <a:pt x="2468029" y="1882546"/>
                </a:lnTo>
                <a:lnTo>
                  <a:pt x="2329916" y="2098840"/>
                </a:lnTo>
                <a:lnTo>
                  <a:pt x="2493200" y="2203107"/>
                </a:lnTo>
                <a:lnTo>
                  <a:pt x="2518918" y="2162822"/>
                </a:lnTo>
                <a:lnTo>
                  <a:pt x="2400770" y="2087372"/>
                </a:lnTo>
                <a:lnTo>
                  <a:pt x="2433282" y="2036483"/>
                </a:lnTo>
                <a:lnTo>
                  <a:pt x="2522651" y="2093544"/>
                </a:lnTo>
                <a:lnTo>
                  <a:pt x="2547797" y="2054174"/>
                </a:lnTo>
                <a:lnTo>
                  <a:pt x="2458428" y="1997100"/>
                </a:lnTo>
                <a:lnTo>
                  <a:pt x="2487434" y="1951659"/>
                </a:lnTo>
                <a:lnTo>
                  <a:pt x="2602255" y="2024976"/>
                </a:lnTo>
                <a:lnTo>
                  <a:pt x="2627985" y="1984679"/>
                </a:lnTo>
                <a:close/>
              </a:path>
              <a:path w="2774315" h="3774440">
                <a:moveTo>
                  <a:pt x="2690025" y="290398"/>
                </a:moveTo>
                <a:lnTo>
                  <a:pt x="2476449" y="212382"/>
                </a:lnTo>
                <a:lnTo>
                  <a:pt x="2375941" y="0"/>
                </a:lnTo>
                <a:lnTo>
                  <a:pt x="2314994" y="67627"/>
                </a:lnTo>
                <a:lnTo>
                  <a:pt x="2397709" y="239788"/>
                </a:lnTo>
                <a:lnTo>
                  <a:pt x="2338349" y="305650"/>
                </a:lnTo>
                <a:lnTo>
                  <a:pt x="2207082" y="187312"/>
                </a:lnTo>
                <a:lnTo>
                  <a:pt x="2148929" y="251828"/>
                </a:lnTo>
                <a:lnTo>
                  <a:pt x="2280170" y="370166"/>
                </a:lnTo>
                <a:lnTo>
                  <a:pt x="2220811" y="436016"/>
                </a:lnTo>
                <a:lnTo>
                  <a:pt x="2041017" y="371513"/>
                </a:lnTo>
                <a:lnTo>
                  <a:pt x="1980057" y="439153"/>
                </a:lnTo>
                <a:lnTo>
                  <a:pt x="2201684" y="517169"/>
                </a:lnTo>
                <a:lnTo>
                  <a:pt x="2301354" y="721537"/>
                </a:lnTo>
                <a:lnTo>
                  <a:pt x="2362314" y="653910"/>
                </a:lnTo>
                <a:lnTo>
                  <a:pt x="2280882" y="490156"/>
                </a:lnTo>
                <a:lnTo>
                  <a:pt x="2340254" y="424319"/>
                </a:lnTo>
                <a:lnTo>
                  <a:pt x="2466606" y="538226"/>
                </a:lnTo>
                <a:lnTo>
                  <a:pt x="2524772" y="473722"/>
                </a:lnTo>
                <a:lnTo>
                  <a:pt x="2398407" y="359791"/>
                </a:lnTo>
                <a:lnTo>
                  <a:pt x="2457767" y="293941"/>
                </a:lnTo>
                <a:lnTo>
                  <a:pt x="2629052" y="358038"/>
                </a:lnTo>
                <a:lnTo>
                  <a:pt x="2690025" y="290398"/>
                </a:lnTo>
                <a:close/>
              </a:path>
              <a:path w="2774315" h="3774440">
                <a:moveTo>
                  <a:pt x="2773730" y="3422218"/>
                </a:moveTo>
                <a:lnTo>
                  <a:pt x="2770225" y="3369246"/>
                </a:lnTo>
                <a:lnTo>
                  <a:pt x="2759684" y="3319716"/>
                </a:lnTo>
                <a:lnTo>
                  <a:pt x="2742095" y="3273628"/>
                </a:lnTo>
                <a:lnTo>
                  <a:pt x="2717444" y="3231007"/>
                </a:lnTo>
                <a:lnTo>
                  <a:pt x="2715260" y="3228390"/>
                </a:lnTo>
                <a:lnTo>
                  <a:pt x="2686215" y="3193491"/>
                </a:lnTo>
                <a:lnTo>
                  <a:pt x="2648839" y="3162719"/>
                </a:lnTo>
                <a:lnTo>
                  <a:pt x="2636367" y="3155835"/>
                </a:lnTo>
                <a:lnTo>
                  <a:pt x="2636367" y="3417062"/>
                </a:lnTo>
                <a:lnTo>
                  <a:pt x="2633700" y="3462058"/>
                </a:lnTo>
                <a:lnTo>
                  <a:pt x="2625521" y="3506381"/>
                </a:lnTo>
                <a:lnTo>
                  <a:pt x="2612339" y="3545687"/>
                </a:lnTo>
                <a:lnTo>
                  <a:pt x="2594178" y="3579977"/>
                </a:lnTo>
                <a:lnTo>
                  <a:pt x="2543213" y="3631996"/>
                </a:lnTo>
                <a:lnTo>
                  <a:pt x="2474747" y="3653548"/>
                </a:lnTo>
                <a:lnTo>
                  <a:pt x="2434082" y="3652342"/>
                </a:lnTo>
                <a:lnTo>
                  <a:pt x="2394661" y="3643795"/>
                </a:lnTo>
                <a:lnTo>
                  <a:pt x="2333587" y="3606279"/>
                </a:lnTo>
                <a:lnTo>
                  <a:pt x="2296274" y="3543185"/>
                </a:lnTo>
                <a:lnTo>
                  <a:pt x="2286698" y="3505555"/>
                </a:lnTo>
                <a:lnTo>
                  <a:pt x="2283218" y="3464433"/>
                </a:lnTo>
                <a:lnTo>
                  <a:pt x="2285822" y="3419792"/>
                </a:lnTo>
                <a:lnTo>
                  <a:pt x="2293988" y="3375837"/>
                </a:lnTo>
                <a:lnTo>
                  <a:pt x="2307221" y="3336747"/>
                </a:lnTo>
                <a:lnTo>
                  <a:pt x="2325522" y="3302508"/>
                </a:lnTo>
                <a:lnTo>
                  <a:pt x="2376855" y="3250184"/>
                </a:lnTo>
                <a:lnTo>
                  <a:pt x="2445118" y="3228390"/>
                </a:lnTo>
                <a:lnTo>
                  <a:pt x="2485440" y="3229521"/>
                </a:lnTo>
                <a:lnTo>
                  <a:pt x="2525217" y="3238093"/>
                </a:lnTo>
                <a:lnTo>
                  <a:pt x="2586545" y="3275406"/>
                </a:lnTo>
                <a:lnTo>
                  <a:pt x="2623553" y="3338118"/>
                </a:lnTo>
                <a:lnTo>
                  <a:pt x="2632989" y="3375761"/>
                </a:lnTo>
                <a:lnTo>
                  <a:pt x="2636367" y="3417062"/>
                </a:lnTo>
                <a:lnTo>
                  <a:pt x="2636367" y="3155835"/>
                </a:lnTo>
                <a:lnTo>
                  <a:pt x="2605316" y="3138690"/>
                </a:lnTo>
                <a:lnTo>
                  <a:pt x="2555659" y="3121406"/>
                </a:lnTo>
                <a:lnTo>
                  <a:pt x="2499855" y="3110877"/>
                </a:lnTo>
                <a:lnTo>
                  <a:pt x="2443162" y="3107740"/>
                </a:lnTo>
                <a:lnTo>
                  <a:pt x="2390800" y="3112617"/>
                </a:lnTo>
                <a:lnTo>
                  <a:pt x="2342807" y="3125520"/>
                </a:lnTo>
                <a:lnTo>
                  <a:pt x="2299144" y="3146450"/>
                </a:lnTo>
                <a:lnTo>
                  <a:pt x="2259825" y="3175406"/>
                </a:lnTo>
                <a:lnTo>
                  <a:pt x="2225713" y="3210890"/>
                </a:lnTo>
                <a:lnTo>
                  <a:pt x="2197595" y="3251416"/>
                </a:lnTo>
                <a:lnTo>
                  <a:pt x="2175497" y="3296970"/>
                </a:lnTo>
                <a:lnTo>
                  <a:pt x="2159406" y="3347567"/>
                </a:lnTo>
                <a:lnTo>
                  <a:pt x="2149335" y="3403206"/>
                </a:lnTo>
                <a:lnTo>
                  <a:pt x="2145792" y="3459645"/>
                </a:lnTo>
                <a:lnTo>
                  <a:pt x="2149297" y="3512629"/>
                </a:lnTo>
                <a:lnTo>
                  <a:pt x="2159838" y="3562159"/>
                </a:lnTo>
                <a:lnTo>
                  <a:pt x="2177440" y="3608235"/>
                </a:lnTo>
                <a:lnTo>
                  <a:pt x="2202078" y="3650856"/>
                </a:lnTo>
                <a:lnTo>
                  <a:pt x="2233307" y="3688372"/>
                </a:lnTo>
                <a:lnTo>
                  <a:pt x="2270683" y="3719144"/>
                </a:lnTo>
                <a:lnTo>
                  <a:pt x="2314194" y="3743172"/>
                </a:lnTo>
                <a:lnTo>
                  <a:pt x="2363851" y="3760444"/>
                </a:lnTo>
                <a:lnTo>
                  <a:pt x="2419654" y="3770973"/>
                </a:lnTo>
                <a:lnTo>
                  <a:pt x="2476360" y="3774122"/>
                </a:lnTo>
                <a:lnTo>
                  <a:pt x="2528709" y="3769233"/>
                </a:lnTo>
                <a:lnTo>
                  <a:pt x="2576715" y="3756342"/>
                </a:lnTo>
                <a:lnTo>
                  <a:pt x="2620378" y="3735413"/>
                </a:lnTo>
                <a:lnTo>
                  <a:pt x="2659684" y="3706469"/>
                </a:lnTo>
                <a:lnTo>
                  <a:pt x="2693809" y="3670973"/>
                </a:lnTo>
                <a:lnTo>
                  <a:pt x="2721927" y="3630447"/>
                </a:lnTo>
                <a:lnTo>
                  <a:pt x="2744025" y="3584892"/>
                </a:lnTo>
                <a:lnTo>
                  <a:pt x="2760103" y="3534295"/>
                </a:lnTo>
                <a:lnTo>
                  <a:pt x="2770187" y="3478644"/>
                </a:lnTo>
                <a:lnTo>
                  <a:pt x="2773730" y="3422218"/>
                </a:lnTo>
                <a:close/>
              </a:path>
            </a:pathLst>
          </a:custGeom>
          <a:solidFill>
            <a:srgbClr val="66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17002786" y="7807037"/>
            <a:ext cx="2252980" cy="2193925"/>
            <a:chOff x="17002786" y="7807037"/>
            <a:chExt cx="2252980" cy="2193925"/>
          </a:xfrm>
        </p:grpSpPr>
        <p:sp>
          <p:nvSpPr>
            <p:cNvPr id="31" name="object 31"/>
            <p:cNvSpPr/>
            <p:nvPr/>
          </p:nvSpPr>
          <p:spPr>
            <a:xfrm>
              <a:off x="17058246" y="7950040"/>
              <a:ext cx="2197735" cy="2051050"/>
            </a:xfrm>
            <a:custGeom>
              <a:avLst/>
              <a:gdLst/>
              <a:ahLst/>
              <a:cxnLst/>
              <a:rect l="l" t="t" r="r" b="b"/>
              <a:pathLst>
                <a:path w="2197734" h="2051050">
                  <a:moveTo>
                    <a:pt x="607377" y="1926844"/>
                  </a:moveTo>
                  <a:lnTo>
                    <a:pt x="473519" y="1299375"/>
                  </a:lnTo>
                  <a:lnTo>
                    <a:pt x="13893" y="1397419"/>
                  </a:lnTo>
                  <a:lnTo>
                    <a:pt x="73139" y="1675130"/>
                  </a:lnTo>
                  <a:lnTo>
                    <a:pt x="82296" y="1721396"/>
                  </a:lnTo>
                  <a:lnTo>
                    <a:pt x="88747" y="1761731"/>
                  </a:lnTo>
                  <a:lnTo>
                    <a:pt x="92506" y="1796161"/>
                  </a:lnTo>
                  <a:lnTo>
                    <a:pt x="93560" y="1824672"/>
                  </a:lnTo>
                  <a:lnTo>
                    <a:pt x="92290" y="1848091"/>
                  </a:lnTo>
                  <a:lnTo>
                    <a:pt x="76809" y="1892566"/>
                  </a:lnTo>
                  <a:lnTo>
                    <a:pt x="39890" y="1912924"/>
                  </a:lnTo>
                  <a:lnTo>
                    <a:pt x="0" y="1922272"/>
                  </a:lnTo>
                  <a:lnTo>
                    <a:pt x="27368" y="2050592"/>
                  </a:lnTo>
                  <a:lnTo>
                    <a:pt x="73317" y="2040293"/>
                  </a:lnTo>
                  <a:lnTo>
                    <a:pt x="113157" y="2027897"/>
                  </a:lnTo>
                  <a:lnTo>
                    <a:pt x="159448" y="2003234"/>
                  </a:lnTo>
                  <a:lnTo>
                    <a:pt x="196329" y="1964728"/>
                  </a:lnTo>
                  <a:lnTo>
                    <a:pt x="217055" y="1910422"/>
                  </a:lnTo>
                  <a:lnTo>
                    <a:pt x="221894" y="1863686"/>
                  </a:lnTo>
                  <a:lnTo>
                    <a:pt x="222199" y="1836458"/>
                  </a:lnTo>
                  <a:lnTo>
                    <a:pt x="221094" y="1806663"/>
                  </a:lnTo>
                  <a:lnTo>
                    <a:pt x="213753" y="1738274"/>
                  </a:lnTo>
                  <a:lnTo>
                    <a:pt x="207276" y="1699425"/>
                  </a:lnTo>
                  <a:lnTo>
                    <a:pt x="198920" y="1657477"/>
                  </a:lnTo>
                  <a:lnTo>
                    <a:pt x="162737" y="1487868"/>
                  </a:lnTo>
                  <a:lnTo>
                    <a:pt x="366623" y="1444371"/>
                  </a:lnTo>
                  <a:lnTo>
                    <a:pt x="475551" y="1954961"/>
                  </a:lnTo>
                  <a:lnTo>
                    <a:pt x="607377" y="1926844"/>
                  </a:lnTo>
                  <a:close/>
                </a:path>
                <a:path w="2197734" h="2051050">
                  <a:moveTo>
                    <a:pt x="1344333" y="1540129"/>
                  </a:moveTo>
                  <a:lnTo>
                    <a:pt x="1013955" y="990117"/>
                  </a:lnTo>
                  <a:lnTo>
                    <a:pt x="899185" y="1059053"/>
                  </a:lnTo>
                  <a:lnTo>
                    <a:pt x="1027811" y="1273200"/>
                  </a:lnTo>
                  <a:lnTo>
                    <a:pt x="784390" y="1419415"/>
                  </a:lnTo>
                  <a:lnTo>
                    <a:pt x="655764" y="1205268"/>
                  </a:lnTo>
                  <a:lnTo>
                    <a:pt x="540994" y="1274203"/>
                  </a:lnTo>
                  <a:lnTo>
                    <a:pt x="871347" y="1824215"/>
                  </a:lnTo>
                  <a:lnTo>
                    <a:pt x="986129" y="1755267"/>
                  </a:lnTo>
                  <a:lnTo>
                    <a:pt x="847775" y="1524939"/>
                  </a:lnTo>
                  <a:lnTo>
                    <a:pt x="1091209" y="1378737"/>
                  </a:lnTo>
                  <a:lnTo>
                    <a:pt x="1229525" y="1609064"/>
                  </a:lnTo>
                  <a:lnTo>
                    <a:pt x="1344333" y="1540129"/>
                  </a:lnTo>
                  <a:close/>
                </a:path>
                <a:path w="2197734" h="2051050">
                  <a:moveTo>
                    <a:pt x="1828660" y="961377"/>
                  </a:moveTo>
                  <a:lnTo>
                    <a:pt x="1826196" y="912622"/>
                  </a:lnTo>
                  <a:lnTo>
                    <a:pt x="1815414" y="864577"/>
                  </a:lnTo>
                  <a:lnTo>
                    <a:pt x="1797126" y="818769"/>
                  </a:lnTo>
                  <a:lnTo>
                    <a:pt x="1771319" y="775208"/>
                  </a:lnTo>
                  <a:lnTo>
                    <a:pt x="1737982" y="733882"/>
                  </a:lnTo>
                  <a:lnTo>
                    <a:pt x="1737855" y="733767"/>
                  </a:lnTo>
                  <a:lnTo>
                    <a:pt x="1699844" y="697395"/>
                  </a:lnTo>
                  <a:lnTo>
                    <a:pt x="1699844" y="968679"/>
                  </a:lnTo>
                  <a:lnTo>
                    <a:pt x="1694459" y="1003604"/>
                  </a:lnTo>
                  <a:lnTo>
                    <a:pt x="1656613" y="1070952"/>
                  </a:lnTo>
                  <a:lnTo>
                    <a:pt x="1627746" y="1099108"/>
                  </a:lnTo>
                  <a:lnTo>
                    <a:pt x="1562760" y="1129360"/>
                  </a:lnTo>
                  <a:lnTo>
                    <a:pt x="1526654" y="1131443"/>
                  </a:lnTo>
                  <a:lnTo>
                    <a:pt x="1489557" y="1125677"/>
                  </a:lnTo>
                  <a:lnTo>
                    <a:pt x="1452892" y="1112913"/>
                  </a:lnTo>
                  <a:lnTo>
                    <a:pt x="1416672" y="1093139"/>
                  </a:lnTo>
                  <a:lnTo>
                    <a:pt x="1380871" y="1066355"/>
                  </a:lnTo>
                  <a:lnTo>
                    <a:pt x="1348714" y="1035304"/>
                  </a:lnTo>
                  <a:lnTo>
                    <a:pt x="1323403" y="1002690"/>
                  </a:lnTo>
                  <a:lnTo>
                    <a:pt x="1304937" y="968540"/>
                  </a:lnTo>
                  <a:lnTo>
                    <a:pt x="1289608" y="896861"/>
                  </a:lnTo>
                  <a:lnTo>
                    <a:pt x="1294853" y="861872"/>
                  </a:lnTo>
                  <a:lnTo>
                    <a:pt x="1332255" y="794880"/>
                  </a:lnTo>
                  <a:lnTo>
                    <a:pt x="1361338" y="766432"/>
                  </a:lnTo>
                  <a:lnTo>
                    <a:pt x="1426298" y="735863"/>
                  </a:lnTo>
                  <a:lnTo>
                    <a:pt x="1499031" y="739584"/>
                  </a:lnTo>
                  <a:lnTo>
                    <a:pt x="1535620" y="752475"/>
                  </a:lnTo>
                  <a:lnTo>
                    <a:pt x="1571942" y="772439"/>
                  </a:lnTo>
                  <a:lnTo>
                    <a:pt x="1608010" y="799477"/>
                  </a:lnTo>
                  <a:lnTo>
                    <a:pt x="1640459" y="830757"/>
                  </a:lnTo>
                  <a:lnTo>
                    <a:pt x="1665973" y="863422"/>
                  </a:lnTo>
                  <a:lnTo>
                    <a:pt x="1684553" y="897483"/>
                  </a:lnTo>
                  <a:lnTo>
                    <a:pt x="1699844" y="968679"/>
                  </a:lnTo>
                  <a:lnTo>
                    <a:pt x="1699844" y="697395"/>
                  </a:lnTo>
                  <a:lnTo>
                    <a:pt x="1652003" y="660704"/>
                  </a:lnTo>
                  <a:lnTo>
                    <a:pt x="1605876" y="634403"/>
                  </a:lnTo>
                  <a:lnTo>
                    <a:pt x="1558747" y="615886"/>
                  </a:lnTo>
                  <a:lnTo>
                    <a:pt x="1510601" y="605142"/>
                  </a:lnTo>
                  <a:lnTo>
                    <a:pt x="1461465" y="602183"/>
                  </a:lnTo>
                  <a:lnTo>
                    <a:pt x="1412938" y="607529"/>
                  </a:lnTo>
                  <a:lnTo>
                    <a:pt x="1366659" y="621741"/>
                  </a:lnTo>
                  <a:lnTo>
                    <a:pt x="1322616" y="644791"/>
                  </a:lnTo>
                  <a:lnTo>
                    <a:pt x="1280807" y="676681"/>
                  </a:lnTo>
                  <a:lnTo>
                    <a:pt x="1241259" y="717423"/>
                  </a:lnTo>
                  <a:lnTo>
                    <a:pt x="1207363" y="762990"/>
                  </a:lnTo>
                  <a:lnTo>
                    <a:pt x="1182547" y="809345"/>
                  </a:lnTo>
                  <a:lnTo>
                    <a:pt x="1166837" y="856500"/>
                  </a:lnTo>
                  <a:lnTo>
                    <a:pt x="1160208" y="904455"/>
                  </a:lnTo>
                  <a:lnTo>
                    <a:pt x="1162685" y="953211"/>
                  </a:lnTo>
                  <a:lnTo>
                    <a:pt x="1173454" y="1001255"/>
                  </a:lnTo>
                  <a:lnTo>
                    <a:pt x="1191755" y="1047064"/>
                  </a:lnTo>
                  <a:lnTo>
                    <a:pt x="1217561" y="1090625"/>
                  </a:lnTo>
                  <a:lnTo>
                    <a:pt x="1250899" y="1131951"/>
                  </a:lnTo>
                  <a:lnTo>
                    <a:pt x="1291742" y="1171041"/>
                  </a:lnTo>
                  <a:lnTo>
                    <a:pt x="1336878" y="1205128"/>
                  </a:lnTo>
                  <a:lnTo>
                    <a:pt x="1383004" y="1231430"/>
                  </a:lnTo>
                  <a:lnTo>
                    <a:pt x="1430134" y="1249959"/>
                  </a:lnTo>
                  <a:lnTo>
                    <a:pt x="1478267" y="1260690"/>
                  </a:lnTo>
                  <a:lnTo>
                    <a:pt x="1527403" y="1263662"/>
                  </a:lnTo>
                  <a:lnTo>
                    <a:pt x="1575930" y="1258303"/>
                  </a:lnTo>
                  <a:lnTo>
                    <a:pt x="1622221" y="1244092"/>
                  </a:lnTo>
                  <a:lnTo>
                    <a:pt x="1666265" y="1221041"/>
                  </a:lnTo>
                  <a:lnTo>
                    <a:pt x="1708061" y="1189151"/>
                  </a:lnTo>
                  <a:lnTo>
                    <a:pt x="1747634" y="1148410"/>
                  </a:lnTo>
                  <a:lnTo>
                    <a:pt x="1760245" y="1131443"/>
                  </a:lnTo>
                  <a:lnTo>
                    <a:pt x="1781517" y="1102842"/>
                  </a:lnTo>
                  <a:lnTo>
                    <a:pt x="1806321" y="1056487"/>
                  </a:lnTo>
                  <a:lnTo>
                    <a:pt x="1822030" y="1009332"/>
                  </a:lnTo>
                  <a:lnTo>
                    <a:pt x="1828660" y="961377"/>
                  </a:lnTo>
                  <a:close/>
                </a:path>
                <a:path w="2197734" h="2051050">
                  <a:moveTo>
                    <a:pt x="2197252" y="170180"/>
                  </a:moveTo>
                  <a:lnTo>
                    <a:pt x="2082533" y="136715"/>
                  </a:lnTo>
                  <a:lnTo>
                    <a:pt x="1984387" y="473151"/>
                  </a:lnTo>
                  <a:lnTo>
                    <a:pt x="1839455" y="430872"/>
                  </a:lnTo>
                  <a:lnTo>
                    <a:pt x="1913699" y="176403"/>
                  </a:lnTo>
                  <a:lnTo>
                    <a:pt x="1801545" y="143675"/>
                  </a:lnTo>
                  <a:lnTo>
                    <a:pt x="1727327" y="398157"/>
                  </a:lnTo>
                  <a:lnTo>
                    <a:pt x="1597926" y="360413"/>
                  </a:lnTo>
                  <a:lnTo>
                    <a:pt x="1693291" y="33464"/>
                  </a:lnTo>
                  <a:lnTo>
                    <a:pt x="1578559" y="0"/>
                  </a:lnTo>
                  <a:lnTo>
                    <a:pt x="1445704" y="455472"/>
                  </a:lnTo>
                  <a:lnTo>
                    <a:pt x="2061629" y="635152"/>
                  </a:lnTo>
                  <a:lnTo>
                    <a:pt x="2197252" y="17018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002786" y="8274965"/>
              <a:ext cx="200391" cy="24288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358027" y="8209068"/>
              <a:ext cx="228224" cy="23898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7554679" y="8060706"/>
              <a:ext cx="278765" cy="281305"/>
            </a:xfrm>
            <a:custGeom>
              <a:avLst/>
              <a:gdLst/>
              <a:ahLst/>
              <a:cxnLst/>
              <a:rect l="l" t="t" r="r" b="b"/>
              <a:pathLst>
                <a:path w="278765" h="281304">
                  <a:moveTo>
                    <a:pt x="140697" y="0"/>
                  </a:moveTo>
                  <a:lnTo>
                    <a:pt x="104771" y="29203"/>
                  </a:lnTo>
                  <a:lnTo>
                    <a:pt x="127095" y="119137"/>
                  </a:lnTo>
                  <a:lnTo>
                    <a:pt x="87672" y="151178"/>
                  </a:lnTo>
                  <a:lnTo>
                    <a:pt x="34773" y="86081"/>
                  </a:lnTo>
                  <a:lnTo>
                    <a:pt x="0" y="114342"/>
                  </a:lnTo>
                  <a:lnTo>
                    <a:pt x="135367" y="280933"/>
                  </a:lnTo>
                  <a:lnTo>
                    <a:pt x="170141" y="252683"/>
                  </a:lnTo>
                  <a:lnTo>
                    <a:pt x="113263" y="182685"/>
                  </a:lnTo>
                  <a:lnTo>
                    <a:pt x="152927" y="150445"/>
                  </a:lnTo>
                  <a:lnTo>
                    <a:pt x="242243" y="194098"/>
                  </a:lnTo>
                  <a:lnTo>
                    <a:pt x="278169" y="164895"/>
                  </a:lnTo>
                  <a:lnTo>
                    <a:pt x="169167" y="111305"/>
                  </a:lnTo>
                  <a:lnTo>
                    <a:pt x="140697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716968" y="7807037"/>
              <a:ext cx="352426" cy="367973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16903837" y="5905580"/>
            <a:ext cx="2357755" cy="1805305"/>
            <a:chOff x="16903837" y="5905580"/>
            <a:chExt cx="2357755" cy="1805305"/>
          </a:xfrm>
        </p:grpSpPr>
        <p:sp>
          <p:nvSpPr>
            <p:cNvPr id="37" name="object 37"/>
            <p:cNvSpPr/>
            <p:nvPr/>
          </p:nvSpPr>
          <p:spPr>
            <a:xfrm>
              <a:off x="16903827" y="5905582"/>
              <a:ext cx="2357755" cy="1796414"/>
            </a:xfrm>
            <a:custGeom>
              <a:avLst/>
              <a:gdLst/>
              <a:ahLst/>
              <a:cxnLst/>
              <a:rect l="l" t="t" r="r" b="b"/>
              <a:pathLst>
                <a:path w="2357755" h="1796415">
                  <a:moveTo>
                    <a:pt x="399897" y="467766"/>
                  </a:moveTo>
                  <a:lnTo>
                    <a:pt x="116586" y="225793"/>
                  </a:lnTo>
                  <a:lnTo>
                    <a:pt x="126974" y="69926"/>
                  </a:lnTo>
                  <a:lnTo>
                    <a:pt x="35725" y="106184"/>
                  </a:lnTo>
                  <a:lnTo>
                    <a:pt x="0" y="626643"/>
                  </a:lnTo>
                  <a:lnTo>
                    <a:pt x="92481" y="589902"/>
                  </a:lnTo>
                  <a:lnTo>
                    <a:pt x="107086" y="357187"/>
                  </a:lnTo>
                  <a:lnTo>
                    <a:pt x="124244" y="350380"/>
                  </a:lnTo>
                  <a:lnTo>
                    <a:pt x="304368" y="505714"/>
                  </a:lnTo>
                  <a:lnTo>
                    <a:pt x="399897" y="467766"/>
                  </a:lnTo>
                  <a:close/>
                </a:path>
                <a:path w="2357755" h="1796415">
                  <a:moveTo>
                    <a:pt x="849160" y="2374"/>
                  </a:moveTo>
                  <a:lnTo>
                    <a:pt x="742061" y="0"/>
                  </a:lnTo>
                  <a:lnTo>
                    <a:pt x="737997" y="183984"/>
                  </a:lnTo>
                  <a:lnTo>
                    <a:pt x="735901" y="183946"/>
                  </a:lnTo>
                  <a:lnTo>
                    <a:pt x="735901" y="278142"/>
                  </a:lnTo>
                  <a:lnTo>
                    <a:pt x="732790" y="418998"/>
                  </a:lnTo>
                  <a:lnTo>
                    <a:pt x="620661" y="416521"/>
                  </a:lnTo>
                  <a:lnTo>
                    <a:pt x="579361" y="411200"/>
                  </a:lnTo>
                  <a:lnTo>
                    <a:pt x="542658" y="387261"/>
                  </a:lnTo>
                  <a:lnTo>
                    <a:pt x="531685" y="344081"/>
                  </a:lnTo>
                  <a:lnTo>
                    <a:pt x="533374" y="327596"/>
                  </a:lnTo>
                  <a:lnTo>
                    <a:pt x="554050" y="291731"/>
                  </a:lnTo>
                  <a:lnTo>
                    <a:pt x="601383" y="276263"/>
                  </a:lnTo>
                  <a:lnTo>
                    <a:pt x="735901" y="278142"/>
                  </a:lnTo>
                  <a:lnTo>
                    <a:pt x="735901" y="183946"/>
                  </a:lnTo>
                  <a:lnTo>
                    <a:pt x="610781" y="181165"/>
                  </a:lnTo>
                  <a:lnTo>
                    <a:pt x="569010" y="182994"/>
                  </a:lnTo>
                  <a:lnTo>
                    <a:pt x="532117" y="190398"/>
                  </a:lnTo>
                  <a:lnTo>
                    <a:pt x="472909" y="221970"/>
                  </a:lnTo>
                  <a:lnTo>
                    <a:pt x="435356" y="273634"/>
                  </a:lnTo>
                  <a:lnTo>
                    <a:pt x="421690" y="343077"/>
                  </a:lnTo>
                  <a:lnTo>
                    <a:pt x="423913" y="379488"/>
                  </a:lnTo>
                  <a:lnTo>
                    <a:pt x="446849" y="440042"/>
                  </a:lnTo>
                  <a:lnTo>
                    <a:pt x="493864" y="483641"/>
                  </a:lnTo>
                  <a:lnTo>
                    <a:pt x="561848" y="506717"/>
                  </a:lnTo>
                  <a:lnTo>
                    <a:pt x="603504" y="510336"/>
                  </a:lnTo>
                  <a:lnTo>
                    <a:pt x="837793" y="515531"/>
                  </a:lnTo>
                  <a:lnTo>
                    <a:pt x="839927" y="418998"/>
                  </a:lnTo>
                  <a:lnTo>
                    <a:pt x="843102" y="275653"/>
                  </a:lnTo>
                  <a:lnTo>
                    <a:pt x="845134" y="183984"/>
                  </a:lnTo>
                  <a:lnTo>
                    <a:pt x="849160" y="2374"/>
                  </a:lnTo>
                  <a:close/>
                </a:path>
                <a:path w="2357755" h="1796415">
                  <a:moveTo>
                    <a:pt x="1469847" y="232587"/>
                  </a:moveTo>
                  <a:lnTo>
                    <a:pt x="1365173" y="182499"/>
                  </a:lnTo>
                  <a:lnTo>
                    <a:pt x="1169860" y="590651"/>
                  </a:lnTo>
                  <a:lnTo>
                    <a:pt x="912761" y="467639"/>
                  </a:lnTo>
                  <a:lnTo>
                    <a:pt x="868057" y="561060"/>
                  </a:lnTo>
                  <a:lnTo>
                    <a:pt x="1229842" y="734174"/>
                  </a:lnTo>
                  <a:lnTo>
                    <a:pt x="1469847" y="232587"/>
                  </a:lnTo>
                  <a:close/>
                </a:path>
                <a:path w="2357755" h="1796415">
                  <a:moveTo>
                    <a:pt x="1971395" y="783094"/>
                  </a:moveTo>
                  <a:lnTo>
                    <a:pt x="1965337" y="738314"/>
                  </a:lnTo>
                  <a:lnTo>
                    <a:pt x="1950808" y="694245"/>
                  </a:lnTo>
                  <a:lnTo>
                    <a:pt x="1927783" y="650913"/>
                  </a:lnTo>
                  <a:lnTo>
                    <a:pt x="1896275" y="608291"/>
                  </a:lnTo>
                  <a:lnTo>
                    <a:pt x="1859470" y="570166"/>
                  </a:lnTo>
                  <a:lnTo>
                    <a:pt x="1850644" y="563397"/>
                  </a:lnTo>
                  <a:lnTo>
                    <a:pt x="1850644" y="775639"/>
                  </a:lnTo>
                  <a:lnTo>
                    <a:pt x="1847088" y="809205"/>
                  </a:lnTo>
                  <a:lnTo>
                    <a:pt x="1818817" y="874318"/>
                  </a:lnTo>
                  <a:lnTo>
                    <a:pt x="1795106" y="904671"/>
                  </a:lnTo>
                  <a:lnTo>
                    <a:pt x="1764995" y="933577"/>
                  </a:lnTo>
                  <a:lnTo>
                    <a:pt x="1731505" y="958469"/>
                  </a:lnTo>
                  <a:lnTo>
                    <a:pt x="1697647" y="976820"/>
                  </a:lnTo>
                  <a:lnTo>
                    <a:pt x="1628736" y="993914"/>
                  </a:lnTo>
                  <a:lnTo>
                    <a:pt x="1595043" y="991870"/>
                  </a:lnTo>
                  <a:lnTo>
                    <a:pt x="1534490" y="963460"/>
                  </a:lnTo>
                  <a:lnTo>
                    <a:pt x="1485836" y="905979"/>
                  </a:lnTo>
                  <a:lnTo>
                    <a:pt x="1467561" y="841527"/>
                  </a:lnTo>
                  <a:lnTo>
                    <a:pt x="1471079" y="808177"/>
                  </a:lnTo>
                  <a:lnTo>
                    <a:pt x="1499450" y="743369"/>
                  </a:lnTo>
                  <a:lnTo>
                    <a:pt x="1523365" y="712952"/>
                  </a:lnTo>
                  <a:lnTo>
                    <a:pt x="1553743" y="683856"/>
                  </a:lnTo>
                  <a:lnTo>
                    <a:pt x="1587474" y="658710"/>
                  </a:lnTo>
                  <a:lnTo>
                    <a:pt x="1621434" y="640181"/>
                  </a:lnTo>
                  <a:lnTo>
                    <a:pt x="1690052" y="622922"/>
                  </a:lnTo>
                  <a:lnTo>
                    <a:pt x="1723517" y="624992"/>
                  </a:lnTo>
                  <a:lnTo>
                    <a:pt x="1784045" y="653694"/>
                  </a:lnTo>
                  <a:lnTo>
                    <a:pt x="1832660" y="711212"/>
                  </a:lnTo>
                  <a:lnTo>
                    <a:pt x="1850644" y="775639"/>
                  </a:lnTo>
                  <a:lnTo>
                    <a:pt x="1850644" y="563397"/>
                  </a:lnTo>
                  <a:lnTo>
                    <a:pt x="1820545" y="540283"/>
                  </a:lnTo>
                  <a:lnTo>
                    <a:pt x="1779511" y="518642"/>
                  </a:lnTo>
                  <a:lnTo>
                    <a:pt x="1736344" y="505256"/>
                  </a:lnTo>
                  <a:lnTo>
                    <a:pt x="1691068" y="500126"/>
                  </a:lnTo>
                  <a:lnTo>
                    <a:pt x="1645196" y="502742"/>
                  </a:lnTo>
                  <a:lnTo>
                    <a:pt x="1600238" y="512635"/>
                  </a:lnTo>
                  <a:lnTo>
                    <a:pt x="1556194" y="529780"/>
                  </a:lnTo>
                  <a:lnTo>
                    <a:pt x="1513078" y="554202"/>
                  </a:lnTo>
                  <a:lnTo>
                    <a:pt x="1470863" y="585889"/>
                  </a:lnTo>
                  <a:lnTo>
                    <a:pt x="1432623" y="622249"/>
                  </a:lnTo>
                  <a:lnTo>
                    <a:pt x="1401394" y="660730"/>
                  </a:lnTo>
                  <a:lnTo>
                    <a:pt x="1377175" y="701319"/>
                  </a:lnTo>
                  <a:lnTo>
                    <a:pt x="1359979" y="744016"/>
                  </a:lnTo>
                  <a:lnTo>
                    <a:pt x="1349781" y="788822"/>
                  </a:lnTo>
                  <a:lnTo>
                    <a:pt x="1347343" y="834326"/>
                  </a:lnTo>
                  <a:lnTo>
                    <a:pt x="1353400" y="879119"/>
                  </a:lnTo>
                  <a:lnTo>
                    <a:pt x="1367929" y="923175"/>
                  </a:lnTo>
                  <a:lnTo>
                    <a:pt x="1390954" y="966520"/>
                  </a:lnTo>
                  <a:lnTo>
                    <a:pt x="1422463" y="1009129"/>
                  </a:lnTo>
                  <a:lnTo>
                    <a:pt x="1459268" y="1047267"/>
                  </a:lnTo>
                  <a:lnTo>
                    <a:pt x="1498193" y="1077150"/>
                  </a:lnTo>
                  <a:lnTo>
                    <a:pt x="1539240" y="1098778"/>
                  </a:lnTo>
                  <a:lnTo>
                    <a:pt x="1582407" y="1112177"/>
                  </a:lnTo>
                  <a:lnTo>
                    <a:pt x="1627682" y="1117307"/>
                  </a:lnTo>
                  <a:lnTo>
                    <a:pt x="1673555" y="1114679"/>
                  </a:lnTo>
                  <a:lnTo>
                    <a:pt x="1718500" y="1104785"/>
                  </a:lnTo>
                  <a:lnTo>
                    <a:pt x="1762544" y="1087640"/>
                  </a:lnTo>
                  <a:lnTo>
                    <a:pt x="1805660" y="1063218"/>
                  </a:lnTo>
                  <a:lnTo>
                    <a:pt x="1847862" y="1031532"/>
                  </a:lnTo>
                  <a:lnTo>
                    <a:pt x="1886115" y="995159"/>
                  </a:lnTo>
                  <a:lnTo>
                    <a:pt x="1887118" y="993914"/>
                  </a:lnTo>
                  <a:lnTo>
                    <a:pt x="1917344" y="956678"/>
                  </a:lnTo>
                  <a:lnTo>
                    <a:pt x="1941563" y="916089"/>
                  </a:lnTo>
                  <a:lnTo>
                    <a:pt x="1958759" y="873391"/>
                  </a:lnTo>
                  <a:lnTo>
                    <a:pt x="1968957" y="828598"/>
                  </a:lnTo>
                  <a:lnTo>
                    <a:pt x="1971395" y="783094"/>
                  </a:lnTo>
                  <a:close/>
                </a:path>
                <a:path w="2357755" h="1796415">
                  <a:moveTo>
                    <a:pt x="2357196" y="1622094"/>
                  </a:moveTo>
                  <a:lnTo>
                    <a:pt x="2320912" y="1493202"/>
                  </a:lnTo>
                  <a:lnTo>
                    <a:pt x="1818373" y="1634756"/>
                  </a:lnTo>
                  <a:lnTo>
                    <a:pt x="1743329" y="1368361"/>
                  </a:lnTo>
                  <a:lnTo>
                    <a:pt x="2245868" y="1226807"/>
                  </a:lnTo>
                  <a:lnTo>
                    <a:pt x="2209558" y="1097940"/>
                  </a:lnTo>
                  <a:lnTo>
                    <a:pt x="1591995" y="1271892"/>
                  </a:lnTo>
                  <a:lnTo>
                    <a:pt x="1739646" y="1796034"/>
                  </a:lnTo>
                  <a:lnTo>
                    <a:pt x="2357196" y="1622094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910599" y="7558522"/>
              <a:ext cx="176266" cy="15213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543121" y="6934836"/>
              <a:ext cx="482806" cy="45483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346819" y="6840246"/>
              <a:ext cx="166078" cy="19021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078142" y="6867348"/>
              <a:ext cx="202957" cy="216192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16699963" y="1974631"/>
            <a:ext cx="3404235" cy="2672080"/>
            <a:chOff x="16699963" y="1974631"/>
            <a:chExt cx="3404235" cy="2672080"/>
          </a:xfrm>
        </p:grpSpPr>
        <p:sp>
          <p:nvSpPr>
            <p:cNvPr id="43" name="object 43"/>
            <p:cNvSpPr/>
            <p:nvPr/>
          </p:nvSpPr>
          <p:spPr>
            <a:xfrm>
              <a:off x="16699963" y="1974631"/>
              <a:ext cx="3404235" cy="2672080"/>
            </a:xfrm>
            <a:custGeom>
              <a:avLst/>
              <a:gdLst/>
              <a:ahLst/>
              <a:cxnLst/>
              <a:rect l="l" t="t" r="r" b="b"/>
              <a:pathLst>
                <a:path w="3404234" h="2672079">
                  <a:moveTo>
                    <a:pt x="3404135" y="0"/>
                  </a:moveTo>
                  <a:lnTo>
                    <a:pt x="3351142" y="508"/>
                  </a:lnTo>
                  <a:lnTo>
                    <a:pt x="3291094" y="2243"/>
                  </a:lnTo>
                  <a:lnTo>
                    <a:pt x="3231878" y="5097"/>
                  </a:lnTo>
                  <a:lnTo>
                    <a:pt x="3173483" y="9041"/>
                  </a:lnTo>
                  <a:lnTo>
                    <a:pt x="3115898" y="14044"/>
                  </a:lnTo>
                  <a:lnTo>
                    <a:pt x="3059111" y="20077"/>
                  </a:lnTo>
                  <a:lnTo>
                    <a:pt x="3003114" y="27109"/>
                  </a:lnTo>
                  <a:lnTo>
                    <a:pt x="2947893" y="35111"/>
                  </a:lnTo>
                  <a:lnTo>
                    <a:pt x="2893439" y="44052"/>
                  </a:lnTo>
                  <a:lnTo>
                    <a:pt x="2839741" y="53903"/>
                  </a:lnTo>
                  <a:lnTo>
                    <a:pt x="2786787" y="64634"/>
                  </a:lnTo>
                  <a:lnTo>
                    <a:pt x="2734568" y="76214"/>
                  </a:lnTo>
                  <a:lnTo>
                    <a:pt x="2683072" y="88614"/>
                  </a:lnTo>
                  <a:lnTo>
                    <a:pt x="2632288" y="101803"/>
                  </a:lnTo>
                  <a:lnTo>
                    <a:pt x="2582206" y="115751"/>
                  </a:lnTo>
                  <a:lnTo>
                    <a:pt x="2532814" y="130429"/>
                  </a:lnTo>
                  <a:lnTo>
                    <a:pt x="2484102" y="145806"/>
                  </a:lnTo>
                  <a:lnTo>
                    <a:pt x="2436059" y="161853"/>
                  </a:lnTo>
                  <a:lnTo>
                    <a:pt x="2388675" y="178540"/>
                  </a:lnTo>
                  <a:lnTo>
                    <a:pt x="2341937" y="195835"/>
                  </a:lnTo>
                  <a:lnTo>
                    <a:pt x="2295837" y="213711"/>
                  </a:lnTo>
                  <a:lnTo>
                    <a:pt x="2250362" y="232135"/>
                  </a:lnTo>
                  <a:lnTo>
                    <a:pt x="2205501" y="251079"/>
                  </a:lnTo>
                  <a:lnTo>
                    <a:pt x="2161245" y="270512"/>
                  </a:lnTo>
                  <a:lnTo>
                    <a:pt x="2117582" y="290405"/>
                  </a:lnTo>
                  <a:lnTo>
                    <a:pt x="2074501" y="310727"/>
                  </a:lnTo>
                  <a:lnTo>
                    <a:pt x="2031991" y="331449"/>
                  </a:lnTo>
                  <a:lnTo>
                    <a:pt x="1990042" y="352539"/>
                  </a:lnTo>
                  <a:lnTo>
                    <a:pt x="1948643" y="373969"/>
                  </a:lnTo>
                  <a:lnTo>
                    <a:pt x="1907783" y="395709"/>
                  </a:lnTo>
                  <a:lnTo>
                    <a:pt x="1867451" y="417727"/>
                  </a:lnTo>
                  <a:lnTo>
                    <a:pt x="1827636" y="439995"/>
                  </a:lnTo>
                  <a:lnTo>
                    <a:pt x="1788327" y="462483"/>
                  </a:lnTo>
                  <a:lnTo>
                    <a:pt x="1749515" y="485159"/>
                  </a:lnTo>
                  <a:lnTo>
                    <a:pt x="1711186" y="507995"/>
                  </a:lnTo>
                  <a:lnTo>
                    <a:pt x="1673332" y="530960"/>
                  </a:lnTo>
                  <a:lnTo>
                    <a:pt x="1635941" y="554024"/>
                  </a:lnTo>
                  <a:lnTo>
                    <a:pt x="1599002" y="577158"/>
                  </a:lnTo>
                  <a:lnTo>
                    <a:pt x="1562504" y="600331"/>
                  </a:lnTo>
                  <a:lnTo>
                    <a:pt x="1526437" y="623512"/>
                  </a:lnTo>
                  <a:lnTo>
                    <a:pt x="1455551" y="669784"/>
                  </a:lnTo>
                  <a:lnTo>
                    <a:pt x="1352181" y="738510"/>
                  </a:lnTo>
                  <a:lnTo>
                    <a:pt x="1190225" y="847144"/>
                  </a:lnTo>
                  <a:lnTo>
                    <a:pt x="1143782" y="878031"/>
                  </a:lnTo>
                  <a:lnTo>
                    <a:pt x="1097916" y="908229"/>
                  </a:lnTo>
                  <a:lnTo>
                    <a:pt x="1052560" y="937681"/>
                  </a:lnTo>
                  <a:lnTo>
                    <a:pt x="1007647" y="966333"/>
                  </a:lnTo>
                  <a:lnTo>
                    <a:pt x="963110" y="994128"/>
                  </a:lnTo>
                  <a:lnTo>
                    <a:pt x="918882" y="1021012"/>
                  </a:lnTo>
                  <a:lnTo>
                    <a:pt x="874897" y="1046928"/>
                  </a:lnTo>
                  <a:lnTo>
                    <a:pt x="831085" y="1071822"/>
                  </a:lnTo>
                  <a:lnTo>
                    <a:pt x="787382" y="1095637"/>
                  </a:lnTo>
                  <a:lnTo>
                    <a:pt x="743720" y="1118318"/>
                  </a:lnTo>
                  <a:lnTo>
                    <a:pt x="700031" y="1139809"/>
                  </a:lnTo>
                  <a:lnTo>
                    <a:pt x="656248" y="1160056"/>
                  </a:lnTo>
                  <a:lnTo>
                    <a:pt x="612305" y="1179001"/>
                  </a:lnTo>
                  <a:lnTo>
                    <a:pt x="568134" y="1196591"/>
                  </a:lnTo>
                  <a:lnTo>
                    <a:pt x="523669" y="1212769"/>
                  </a:lnTo>
                  <a:lnTo>
                    <a:pt x="478841" y="1227480"/>
                  </a:lnTo>
                  <a:lnTo>
                    <a:pt x="433585" y="1240669"/>
                  </a:lnTo>
                  <a:lnTo>
                    <a:pt x="387833" y="1252279"/>
                  </a:lnTo>
                  <a:lnTo>
                    <a:pt x="341518" y="1262255"/>
                  </a:lnTo>
                  <a:lnTo>
                    <a:pt x="294572" y="1270542"/>
                  </a:lnTo>
                  <a:lnTo>
                    <a:pt x="246930" y="1277084"/>
                  </a:lnTo>
                  <a:lnTo>
                    <a:pt x="198523" y="1281826"/>
                  </a:lnTo>
                  <a:lnTo>
                    <a:pt x="149285" y="1284711"/>
                  </a:lnTo>
                  <a:lnTo>
                    <a:pt x="98311" y="1285686"/>
                  </a:lnTo>
                  <a:lnTo>
                    <a:pt x="83627" y="1285344"/>
                  </a:lnTo>
                  <a:lnTo>
                    <a:pt x="68134" y="1284398"/>
                  </a:lnTo>
                  <a:lnTo>
                    <a:pt x="0" y="2668680"/>
                  </a:lnTo>
                  <a:lnTo>
                    <a:pt x="24837" y="2669919"/>
                  </a:lnTo>
                  <a:lnTo>
                    <a:pt x="49354" y="2670798"/>
                  </a:lnTo>
                  <a:lnTo>
                    <a:pt x="73549" y="2671328"/>
                  </a:lnTo>
                  <a:lnTo>
                    <a:pt x="99190" y="2671518"/>
                  </a:lnTo>
                  <a:lnTo>
                    <a:pt x="150335" y="2671045"/>
                  </a:lnTo>
                  <a:lnTo>
                    <a:pt x="201271" y="2669625"/>
                  </a:lnTo>
                  <a:lnTo>
                    <a:pt x="252009" y="2667255"/>
                  </a:lnTo>
                  <a:lnTo>
                    <a:pt x="302558" y="2663933"/>
                  </a:lnTo>
                  <a:lnTo>
                    <a:pt x="352929" y="2659657"/>
                  </a:lnTo>
                  <a:lnTo>
                    <a:pt x="403134" y="2654424"/>
                  </a:lnTo>
                  <a:lnTo>
                    <a:pt x="453181" y="2648232"/>
                  </a:lnTo>
                  <a:lnTo>
                    <a:pt x="503082" y="2641079"/>
                  </a:lnTo>
                  <a:lnTo>
                    <a:pt x="552848" y="2632962"/>
                  </a:lnTo>
                  <a:lnTo>
                    <a:pt x="602488" y="2623879"/>
                  </a:lnTo>
                  <a:lnTo>
                    <a:pt x="652013" y="2613828"/>
                  </a:lnTo>
                  <a:lnTo>
                    <a:pt x="701433" y="2602806"/>
                  </a:lnTo>
                  <a:lnTo>
                    <a:pt x="750760" y="2590811"/>
                  </a:lnTo>
                  <a:lnTo>
                    <a:pt x="800004" y="2577841"/>
                  </a:lnTo>
                  <a:lnTo>
                    <a:pt x="849174" y="2563893"/>
                  </a:lnTo>
                  <a:lnTo>
                    <a:pt x="898282" y="2548965"/>
                  </a:lnTo>
                  <a:lnTo>
                    <a:pt x="947338" y="2533055"/>
                  </a:lnTo>
                  <a:lnTo>
                    <a:pt x="996352" y="2516160"/>
                  </a:lnTo>
                  <a:lnTo>
                    <a:pt x="1045335" y="2498278"/>
                  </a:lnTo>
                  <a:lnTo>
                    <a:pt x="1094297" y="2479407"/>
                  </a:lnTo>
                  <a:lnTo>
                    <a:pt x="1143250" y="2459544"/>
                  </a:lnTo>
                  <a:lnTo>
                    <a:pt x="1192202" y="2438688"/>
                  </a:lnTo>
                  <a:lnTo>
                    <a:pt x="1241166" y="2416834"/>
                  </a:lnTo>
                  <a:lnTo>
                    <a:pt x="1289011" y="2394541"/>
                  </a:lnTo>
                  <a:lnTo>
                    <a:pt x="1336135" y="2371697"/>
                  </a:lnTo>
                  <a:lnTo>
                    <a:pt x="1382568" y="2348337"/>
                  </a:lnTo>
                  <a:lnTo>
                    <a:pt x="1428345" y="2324497"/>
                  </a:lnTo>
                  <a:lnTo>
                    <a:pt x="1473497" y="2300214"/>
                  </a:lnTo>
                  <a:lnTo>
                    <a:pt x="1518055" y="2275524"/>
                  </a:lnTo>
                  <a:lnTo>
                    <a:pt x="1562053" y="2250462"/>
                  </a:lnTo>
                  <a:lnTo>
                    <a:pt x="1605522" y="2225064"/>
                  </a:lnTo>
                  <a:lnTo>
                    <a:pt x="1648494" y="2199366"/>
                  </a:lnTo>
                  <a:lnTo>
                    <a:pt x="1691003" y="2173405"/>
                  </a:lnTo>
                  <a:lnTo>
                    <a:pt x="1733079" y="2147215"/>
                  </a:lnTo>
                  <a:lnTo>
                    <a:pt x="1774756" y="2120834"/>
                  </a:lnTo>
                  <a:lnTo>
                    <a:pt x="1816065" y="2094297"/>
                  </a:lnTo>
                  <a:lnTo>
                    <a:pt x="1857038" y="2067640"/>
                  </a:lnTo>
                  <a:lnTo>
                    <a:pt x="1938107" y="2014109"/>
                  </a:lnTo>
                  <a:lnTo>
                    <a:pt x="2147905" y="1873512"/>
                  </a:lnTo>
                  <a:lnTo>
                    <a:pt x="2235754" y="1815235"/>
                  </a:lnTo>
                  <a:lnTo>
                    <a:pt x="2279061" y="1786954"/>
                  </a:lnTo>
                  <a:lnTo>
                    <a:pt x="2322035" y="1759297"/>
                  </a:lnTo>
                  <a:lnTo>
                    <a:pt x="2364739" y="1732304"/>
                  </a:lnTo>
                  <a:lnTo>
                    <a:pt x="2407234" y="1706015"/>
                  </a:lnTo>
                  <a:lnTo>
                    <a:pt x="2449579" y="1680470"/>
                  </a:lnTo>
                  <a:lnTo>
                    <a:pt x="2491836" y="1655706"/>
                  </a:lnTo>
                  <a:lnTo>
                    <a:pt x="2534066" y="1631766"/>
                  </a:lnTo>
                  <a:lnTo>
                    <a:pt x="2576328" y="1608687"/>
                  </a:lnTo>
                  <a:lnTo>
                    <a:pt x="2618685" y="1586509"/>
                  </a:lnTo>
                  <a:lnTo>
                    <a:pt x="2661197" y="1565273"/>
                  </a:lnTo>
                  <a:lnTo>
                    <a:pt x="2703925" y="1545017"/>
                  </a:lnTo>
                  <a:lnTo>
                    <a:pt x="2746929" y="1525781"/>
                  </a:lnTo>
                  <a:lnTo>
                    <a:pt x="2790271" y="1507605"/>
                  </a:lnTo>
                  <a:lnTo>
                    <a:pt x="2834010" y="1490528"/>
                  </a:lnTo>
                  <a:lnTo>
                    <a:pt x="2878209" y="1474589"/>
                  </a:lnTo>
                  <a:lnTo>
                    <a:pt x="2922927" y="1459830"/>
                  </a:lnTo>
                  <a:lnTo>
                    <a:pt x="2968225" y="1446288"/>
                  </a:lnTo>
                  <a:lnTo>
                    <a:pt x="3014165" y="1434003"/>
                  </a:lnTo>
                  <a:lnTo>
                    <a:pt x="3060807" y="1423016"/>
                  </a:lnTo>
                  <a:lnTo>
                    <a:pt x="3108211" y="1413365"/>
                  </a:lnTo>
                  <a:lnTo>
                    <a:pt x="3156440" y="1405091"/>
                  </a:lnTo>
                  <a:lnTo>
                    <a:pt x="3205552" y="1398232"/>
                  </a:lnTo>
                  <a:lnTo>
                    <a:pt x="3255610" y="1392828"/>
                  </a:lnTo>
                  <a:lnTo>
                    <a:pt x="3306674" y="1388920"/>
                  </a:lnTo>
                  <a:lnTo>
                    <a:pt x="3358805" y="1386546"/>
                  </a:lnTo>
                  <a:lnTo>
                    <a:pt x="3404135" y="1385864"/>
                  </a:lnTo>
                  <a:lnTo>
                    <a:pt x="34041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7424401" y="2631712"/>
              <a:ext cx="1964689" cy="1344930"/>
            </a:xfrm>
            <a:custGeom>
              <a:avLst/>
              <a:gdLst/>
              <a:ahLst/>
              <a:cxnLst/>
              <a:rect l="l" t="t" r="r" b="b"/>
              <a:pathLst>
                <a:path w="1964690" h="1344929">
                  <a:moveTo>
                    <a:pt x="322986" y="1234795"/>
                  </a:moveTo>
                  <a:lnTo>
                    <a:pt x="320941" y="1190853"/>
                  </a:lnTo>
                  <a:lnTo>
                    <a:pt x="307505" y="1141463"/>
                  </a:lnTo>
                  <a:lnTo>
                    <a:pt x="283235" y="1087005"/>
                  </a:lnTo>
                  <a:lnTo>
                    <a:pt x="279133" y="1080135"/>
                  </a:lnTo>
                  <a:lnTo>
                    <a:pt x="279133" y="1231569"/>
                  </a:lnTo>
                  <a:lnTo>
                    <a:pt x="267195" y="1267256"/>
                  </a:lnTo>
                  <a:lnTo>
                    <a:pt x="235991" y="1293812"/>
                  </a:lnTo>
                  <a:lnTo>
                    <a:pt x="196303" y="1304010"/>
                  </a:lnTo>
                  <a:lnTo>
                    <a:pt x="160261" y="1293202"/>
                  </a:lnTo>
                  <a:lnTo>
                    <a:pt x="127812" y="1263904"/>
                  </a:lnTo>
                  <a:lnTo>
                    <a:pt x="98894" y="1218653"/>
                  </a:lnTo>
                  <a:lnTo>
                    <a:pt x="69418" y="1161796"/>
                  </a:lnTo>
                  <a:lnTo>
                    <a:pt x="49098" y="1112088"/>
                  </a:lnTo>
                  <a:lnTo>
                    <a:pt x="43853" y="1068679"/>
                  </a:lnTo>
                  <a:lnTo>
                    <a:pt x="55791" y="1032992"/>
                  </a:lnTo>
                  <a:lnTo>
                    <a:pt x="86995" y="1006436"/>
                  </a:lnTo>
                  <a:lnTo>
                    <a:pt x="126682" y="996238"/>
                  </a:lnTo>
                  <a:lnTo>
                    <a:pt x="162725" y="1007046"/>
                  </a:lnTo>
                  <a:lnTo>
                    <a:pt x="195173" y="1036345"/>
                  </a:lnTo>
                  <a:lnTo>
                    <a:pt x="224091" y="1081595"/>
                  </a:lnTo>
                  <a:lnTo>
                    <a:pt x="253580" y="1138466"/>
                  </a:lnTo>
                  <a:lnTo>
                    <a:pt x="273900" y="1188173"/>
                  </a:lnTo>
                  <a:lnTo>
                    <a:pt x="279133" y="1231569"/>
                  </a:lnTo>
                  <a:lnTo>
                    <a:pt x="279133" y="1080135"/>
                  </a:lnTo>
                  <a:lnTo>
                    <a:pt x="252704" y="1035786"/>
                  </a:lnTo>
                  <a:lnTo>
                    <a:pt x="220091" y="996340"/>
                  </a:lnTo>
                  <a:lnTo>
                    <a:pt x="219951" y="996238"/>
                  </a:lnTo>
                  <a:lnTo>
                    <a:pt x="185356" y="969365"/>
                  </a:lnTo>
                  <a:lnTo>
                    <a:pt x="148475" y="955522"/>
                  </a:lnTo>
                  <a:lnTo>
                    <a:pt x="109397" y="955509"/>
                  </a:lnTo>
                  <a:lnTo>
                    <a:pt x="68110" y="970013"/>
                  </a:lnTo>
                  <a:lnTo>
                    <a:pt x="32461" y="995400"/>
                  </a:lnTo>
                  <a:lnTo>
                    <a:pt x="9956" y="1027341"/>
                  </a:lnTo>
                  <a:lnTo>
                    <a:pt x="0" y="1065453"/>
                  </a:lnTo>
                  <a:lnTo>
                    <a:pt x="2044" y="1109395"/>
                  </a:lnTo>
                  <a:lnTo>
                    <a:pt x="15481" y="1158786"/>
                  </a:lnTo>
                  <a:lnTo>
                    <a:pt x="39763" y="1213243"/>
                  </a:lnTo>
                  <a:lnTo>
                    <a:pt x="70281" y="1264462"/>
                  </a:lnTo>
                  <a:lnTo>
                    <a:pt x="102895" y="1303909"/>
                  </a:lnTo>
                  <a:lnTo>
                    <a:pt x="137629" y="1330883"/>
                  </a:lnTo>
                  <a:lnTo>
                    <a:pt x="174510" y="1344726"/>
                  </a:lnTo>
                  <a:lnTo>
                    <a:pt x="213626" y="1344726"/>
                  </a:lnTo>
                  <a:lnTo>
                    <a:pt x="254889" y="1330236"/>
                  </a:lnTo>
                  <a:lnTo>
                    <a:pt x="290525" y="1304848"/>
                  </a:lnTo>
                  <a:lnTo>
                    <a:pt x="291122" y="1304010"/>
                  </a:lnTo>
                  <a:lnTo>
                    <a:pt x="313042" y="1272908"/>
                  </a:lnTo>
                  <a:lnTo>
                    <a:pt x="322986" y="1234795"/>
                  </a:lnTo>
                  <a:close/>
                </a:path>
                <a:path w="1964690" h="1344929">
                  <a:moveTo>
                    <a:pt x="605523" y="1115936"/>
                  </a:moveTo>
                  <a:lnTo>
                    <a:pt x="416077" y="820102"/>
                  </a:lnTo>
                  <a:lnTo>
                    <a:pt x="526364" y="749490"/>
                  </a:lnTo>
                  <a:lnTo>
                    <a:pt x="504240" y="714933"/>
                  </a:lnTo>
                  <a:lnTo>
                    <a:pt x="243916" y="881646"/>
                  </a:lnTo>
                  <a:lnTo>
                    <a:pt x="266039" y="916190"/>
                  </a:lnTo>
                  <a:lnTo>
                    <a:pt x="376326" y="845578"/>
                  </a:lnTo>
                  <a:lnTo>
                    <a:pt x="565759" y="1141399"/>
                  </a:lnTo>
                  <a:lnTo>
                    <a:pt x="605523" y="1115936"/>
                  </a:lnTo>
                  <a:close/>
                </a:path>
                <a:path w="1964690" h="1344929">
                  <a:moveTo>
                    <a:pt x="961694" y="839482"/>
                  </a:moveTo>
                  <a:lnTo>
                    <a:pt x="960069" y="797394"/>
                  </a:lnTo>
                  <a:lnTo>
                    <a:pt x="941933" y="756043"/>
                  </a:lnTo>
                  <a:lnTo>
                    <a:pt x="934859" y="748423"/>
                  </a:lnTo>
                  <a:lnTo>
                    <a:pt x="917854" y="730084"/>
                  </a:lnTo>
                  <a:lnTo>
                    <a:pt x="917854" y="818565"/>
                  </a:lnTo>
                  <a:lnTo>
                    <a:pt x="916749" y="841717"/>
                  </a:lnTo>
                  <a:lnTo>
                    <a:pt x="904735" y="863168"/>
                  </a:lnTo>
                  <a:lnTo>
                    <a:pt x="882586" y="882472"/>
                  </a:lnTo>
                  <a:lnTo>
                    <a:pt x="808850" y="931938"/>
                  </a:lnTo>
                  <a:lnTo>
                    <a:pt x="729627" y="813854"/>
                  </a:lnTo>
                  <a:lnTo>
                    <a:pt x="777646" y="781659"/>
                  </a:lnTo>
                  <a:lnTo>
                    <a:pt x="803389" y="764387"/>
                  </a:lnTo>
                  <a:lnTo>
                    <a:pt x="829691" y="751293"/>
                  </a:lnTo>
                  <a:lnTo>
                    <a:pt x="854176" y="748423"/>
                  </a:lnTo>
                  <a:lnTo>
                    <a:pt x="876020" y="756208"/>
                  </a:lnTo>
                  <a:lnTo>
                    <a:pt x="894448" y="775042"/>
                  </a:lnTo>
                  <a:lnTo>
                    <a:pt x="907275" y="794181"/>
                  </a:lnTo>
                  <a:lnTo>
                    <a:pt x="917854" y="818565"/>
                  </a:lnTo>
                  <a:lnTo>
                    <a:pt x="917854" y="730084"/>
                  </a:lnTo>
                  <a:lnTo>
                    <a:pt x="917168" y="729335"/>
                  </a:lnTo>
                  <a:lnTo>
                    <a:pt x="901357" y="721766"/>
                  </a:lnTo>
                  <a:lnTo>
                    <a:pt x="889139" y="715924"/>
                  </a:lnTo>
                  <a:lnTo>
                    <a:pt x="858913" y="714006"/>
                  </a:lnTo>
                  <a:lnTo>
                    <a:pt x="827582" y="721766"/>
                  </a:lnTo>
                  <a:lnTo>
                    <a:pt x="826643" y="720369"/>
                  </a:lnTo>
                  <a:lnTo>
                    <a:pt x="840867" y="697153"/>
                  </a:lnTo>
                  <a:lnTo>
                    <a:pt x="847191" y="671804"/>
                  </a:lnTo>
                  <a:lnTo>
                    <a:pt x="844219" y="644715"/>
                  </a:lnTo>
                  <a:lnTo>
                    <a:pt x="830554" y="616229"/>
                  </a:lnTo>
                  <a:lnTo>
                    <a:pt x="828903" y="614514"/>
                  </a:lnTo>
                  <a:lnTo>
                    <a:pt x="807694" y="592569"/>
                  </a:lnTo>
                  <a:lnTo>
                    <a:pt x="807694" y="678827"/>
                  </a:lnTo>
                  <a:lnTo>
                    <a:pt x="806513" y="699693"/>
                  </a:lnTo>
                  <a:lnTo>
                    <a:pt x="795439" y="719061"/>
                  </a:lnTo>
                  <a:lnTo>
                    <a:pt x="775246" y="736561"/>
                  </a:lnTo>
                  <a:lnTo>
                    <a:pt x="708037" y="781659"/>
                  </a:lnTo>
                  <a:lnTo>
                    <a:pt x="636028" y="674306"/>
                  </a:lnTo>
                  <a:lnTo>
                    <a:pt x="703249" y="629221"/>
                  </a:lnTo>
                  <a:lnTo>
                    <a:pt x="727151" y="617245"/>
                  </a:lnTo>
                  <a:lnTo>
                    <a:pt x="749376" y="614514"/>
                  </a:lnTo>
                  <a:lnTo>
                    <a:pt x="769239" y="621487"/>
                  </a:lnTo>
                  <a:lnTo>
                    <a:pt x="786041" y="638657"/>
                  </a:lnTo>
                  <a:lnTo>
                    <a:pt x="798245" y="656856"/>
                  </a:lnTo>
                  <a:lnTo>
                    <a:pt x="807694" y="678827"/>
                  </a:lnTo>
                  <a:lnTo>
                    <a:pt x="807694" y="592569"/>
                  </a:lnTo>
                  <a:lnTo>
                    <a:pt x="801154" y="585787"/>
                  </a:lnTo>
                  <a:lnTo>
                    <a:pt x="765606" y="571233"/>
                  </a:lnTo>
                  <a:lnTo>
                    <a:pt x="726033" y="573189"/>
                  </a:lnTo>
                  <a:lnTo>
                    <a:pt x="684580" y="592328"/>
                  </a:lnTo>
                  <a:lnTo>
                    <a:pt x="573976" y="666521"/>
                  </a:lnTo>
                  <a:lnTo>
                    <a:pt x="792505" y="992314"/>
                  </a:lnTo>
                  <a:lnTo>
                    <a:pt x="882510" y="931938"/>
                  </a:lnTo>
                  <a:lnTo>
                    <a:pt x="917117" y="908723"/>
                  </a:lnTo>
                  <a:lnTo>
                    <a:pt x="947229" y="878014"/>
                  </a:lnTo>
                  <a:lnTo>
                    <a:pt x="961694" y="839482"/>
                  </a:lnTo>
                  <a:close/>
                </a:path>
                <a:path w="1964690" h="1344929">
                  <a:moveTo>
                    <a:pt x="1299946" y="663829"/>
                  </a:moveTo>
                  <a:lnTo>
                    <a:pt x="1278407" y="628891"/>
                  </a:lnTo>
                  <a:lnTo>
                    <a:pt x="1112888" y="730999"/>
                  </a:lnTo>
                  <a:lnTo>
                    <a:pt x="1040866" y="614273"/>
                  </a:lnTo>
                  <a:lnTo>
                    <a:pt x="1200658" y="515708"/>
                  </a:lnTo>
                  <a:lnTo>
                    <a:pt x="1179106" y="480796"/>
                  </a:lnTo>
                  <a:lnTo>
                    <a:pt x="1019340" y="579361"/>
                  </a:lnTo>
                  <a:lnTo>
                    <a:pt x="949998" y="466940"/>
                  </a:lnTo>
                  <a:lnTo>
                    <a:pt x="1115504" y="364832"/>
                  </a:lnTo>
                  <a:lnTo>
                    <a:pt x="1093952" y="329920"/>
                  </a:lnTo>
                  <a:lnTo>
                    <a:pt x="888263" y="456819"/>
                  </a:lnTo>
                  <a:lnTo>
                    <a:pt x="1094244" y="790714"/>
                  </a:lnTo>
                  <a:lnTo>
                    <a:pt x="1299946" y="663829"/>
                  </a:lnTo>
                  <a:close/>
                </a:path>
                <a:path w="1964690" h="1344929">
                  <a:moveTo>
                    <a:pt x="1526781" y="543610"/>
                  </a:moveTo>
                  <a:lnTo>
                    <a:pt x="1370101" y="229209"/>
                  </a:lnTo>
                  <a:lnTo>
                    <a:pt x="1487297" y="170789"/>
                  </a:lnTo>
                  <a:lnTo>
                    <a:pt x="1468996" y="134086"/>
                  </a:lnTo>
                  <a:lnTo>
                    <a:pt x="1192326" y="271957"/>
                  </a:lnTo>
                  <a:lnTo>
                    <a:pt x="1210627" y="308686"/>
                  </a:lnTo>
                  <a:lnTo>
                    <a:pt x="1327848" y="250266"/>
                  </a:lnTo>
                  <a:lnTo>
                    <a:pt x="1484541" y="564667"/>
                  </a:lnTo>
                  <a:lnTo>
                    <a:pt x="1526781" y="543610"/>
                  </a:lnTo>
                  <a:close/>
                </a:path>
                <a:path w="1964690" h="1344929">
                  <a:moveTo>
                    <a:pt x="1852295" y="338353"/>
                  </a:moveTo>
                  <a:lnTo>
                    <a:pt x="1842871" y="288594"/>
                  </a:lnTo>
                  <a:lnTo>
                    <a:pt x="1821649" y="247269"/>
                  </a:lnTo>
                  <a:lnTo>
                    <a:pt x="1819732" y="243535"/>
                  </a:lnTo>
                  <a:lnTo>
                    <a:pt x="1806244" y="231775"/>
                  </a:lnTo>
                  <a:lnTo>
                    <a:pt x="1806244" y="345643"/>
                  </a:lnTo>
                  <a:lnTo>
                    <a:pt x="1800999" y="367830"/>
                  </a:lnTo>
                  <a:lnTo>
                    <a:pt x="1786597" y="384797"/>
                  </a:lnTo>
                  <a:lnTo>
                    <a:pt x="1764030" y="396481"/>
                  </a:lnTo>
                  <a:lnTo>
                    <a:pt x="1726819" y="409270"/>
                  </a:lnTo>
                  <a:lnTo>
                    <a:pt x="1677174" y="264680"/>
                  </a:lnTo>
                  <a:lnTo>
                    <a:pt x="1714373" y="251904"/>
                  </a:lnTo>
                  <a:lnTo>
                    <a:pt x="1739353" y="247269"/>
                  </a:lnTo>
                  <a:lnTo>
                    <a:pt x="1761147" y="251802"/>
                  </a:lnTo>
                  <a:lnTo>
                    <a:pt x="1778927" y="266090"/>
                  </a:lnTo>
                  <a:lnTo>
                    <a:pt x="1791881" y="290652"/>
                  </a:lnTo>
                  <a:lnTo>
                    <a:pt x="1801368" y="318300"/>
                  </a:lnTo>
                  <a:lnTo>
                    <a:pt x="1806244" y="345643"/>
                  </a:lnTo>
                  <a:lnTo>
                    <a:pt x="1806244" y="231775"/>
                  </a:lnTo>
                  <a:lnTo>
                    <a:pt x="1799501" y="225882"/>
                  </a:lnTo>
                  <a:lnTo>
                    <a:pt x="1787702" y="215582"/>
                  </a:lnTo>
                  <a:lnTo>
                    <a:pt x="1747799" y="205257"/>
                  </a:lnTo>
                  <a:lnTo>
                    <a:pt x="1701050" y="213093"/>
                  </a:lnTo>
                  <a:lnTo>
                    <a:pt x="1663839" y="225882"/>
                  </a:lnTo>
                  <a:lnTo>
                    <a:pt x="1612722" y="77025"/>
                  </a:lnTo>
                  <a:lnTo>
                    <a:pt x="1569135" y="91998"/>
                  </a:lnTo>
                  <a:lnTo>
                    <a:pt x="1696554" y="463042"/>
                  </a:lnTo>
                  <a:lnTo>
                    <a:pt x="1777365" y="435305"/>
                  </a:lnTo>
                  <a:lnTo>
                    <a:pt x="1819071" y="412775"/>
                  </a:lnTo>
                  <a:lnTo>
                    <a:pt x="1821764" y="409270"/>
                  </a:lnTo>
                  <a:lnTo>
                    <a:pt x="1844205" y="380098"/>
                  </a:lnTo>
                  <a:lnTo>
                    <a:pt x="1852295" y="338353"/>
                  </a:lnTo>
                  <a:close/>
                </a:path>
                <a:path w="1964690" h="1344929">
                  <a:moveTo>
                    <a:pt x="1964474" y="371043"/>
                  </a:moveTo>
                  <a:lnTo>
                    <a:pt x="1837055" y="0"/>
                  </a:lnTo>
                  <a:lnTo>
                    <a:pt x="1793455" y="14960"/>
                  </a:lnTo>
                  <a:lnTo>
                    <a:pt x="1920887" y="386003"/>
                  </a:lnTo>
                  <a:lnTo>
                    <a:pt x="1964474" y="371043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901509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КАКАЯ</a:t>
            </a:r>
            <a:r>
              <a:rPr spc="-185" dirty="0"/>
              <a:t> </a:t>
            </a:r>
            <a:r>
              <a:rPr dirty="0"/>
              <a:t>МЕРА</a:t>
            </a:r>
            <a:r>
              <a:rPr spc="-180" dirty="0"/>
              <a:t> </a:t>
            </a:r>
            <a:r>
              <a:rPr spc="-10" dirty="0"/>
              <a:t>ДЛИНЫ </a:t>
            </a:r>
            <a:r>
              <a:rPr dirty="0"/>
              <a:t>ИЗ</a:t>
            </a:r>
            <a:r>
              <a:rPr spc="5" dirty="0"/>
              <a:t> </a:t>
            </a:r>
            <a:r>
              <a:rPr spc="-10" dirty="0"/>
              <a:t>ПЕРЕЧИСЛЕННЫХ НАИМЕНЬШАЯ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715" y="5138086"/>
            <a:ext cx="321119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АРШИН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561" y="5138086"/>
            <a:ext cx="347535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ЛОКОТЬ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715" y="7008710"/>
            <a:ext cx="1729739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95" dirty="0">
                <a:solidFill>
                  <a:srgbClr val="FFFFFF"/>
                </a:solidFill>
                <a:latin typeface="Formular"/>
                <a:cs typeface="Formular"/>
              </a:rPr>
              <a:t>ЯРД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561" y="7008710"/>
            <a:ext cx="229425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МЕТР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57" y="5106673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84460" y="5106673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3694" y="6977298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32629" y="6977298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16701644" y="1934750"/>
            <a:ext cx="3402965" cy="2718435"/>
            <a:chOff x="16701644" y="1934750"/>
            <a:chExt cx="3402965" cy="2718435"/>
          </a:xfrm>
        </p:grpSpPr>
        <p:sp>
          <p:nvSpPr>
            <p:cNvPr id="18" name="object 18"/>
            <p:cNvSpPr/>
            <p:nvPr/>
          </p:nvSpPr>
          <p:spPr>
            <a:xfrm>
              <a:off x="16701644" y="1934750"/>
              <a:ext cx="3402965" cy="2718435"/>
            </a:xfrm>
            <a:custGeom>
              <a:avLst/>
              <a:gdLst/>
              <a:ahLst/>
              <a:cxnLst/>
              <a:rect l="l" t="t" r="r" b="b"/>
              <a:pathLst>
                <a:path w="3402965" h="2718435">
                  <a:moveTo>
                    <a:pt x="3402456" y="0"/>
                  </a:moveTo>
                  <a:lnTo>
                    <a:pt x="3349321" y="1534"/>
                  </a:lnTo>
                  <a:lnTo>
                    <a:pt x="3289057" y="4439"/>
                  </a:lnTo>
                  <a:lnTo>
                    <a:pt x="3229630" y="8452"/>
                  </a:lnTo>
                  <a:lnTo>
                    <a:pt x="3171026" y="13544"/>
                  </a:lnTo>
                  <a:lnTo>
                    <a:pt x="3113236" y="19684"/>
                  </a:lnTo>
                  <a:lnTo>
                    <a:pt x="3056247" y="26841"/>
                  </a:lnTo>
                  <a:lnTo>
                    <a:pt x="3000050" y="34985"/>
                  </a:lnTo>
                  <a:lnTo>
                    <a:pt x="2944633" y="44085"/>
                  </a:lnTo>
                  <a:lnTo>
                    <a:pt x="2889985" y="54110"/>
                  </a:lnTo>
                  <a:lnTo>
                    <a:pt x="2836095" y="65031"/>
                  </a:lnTo>
                  <a:lnTo>
                    <a:pt x="2782952" y="76816"/>
                  </a:lnTo>
                  <a:lnTo>
                    <a:pt x="2730545" y="89435"/>
                  </a:lnTo>
                  <a:lnTo>
                    <a:pt x="2678863" y="102858"/>
                  </a:lnTo>
                  <a:lnTo>
                    <a:pt x="2627895" y="117053"/>
                  </a:lnTo>
                  <a:lnTo>
                    <a:pt x="2577629" y="131991"/>
                  </a:lnTo>
                  <a:lnTo>
                    <a:pt x="2528056" y="147641"/>
                  </a:lnTo>
                  <a:lnTo>
                    <a:pt x="2479163" y="163972"/>
                  </a:lnTo>
                  <a:lnTo>
                    <a:pt x="2430940" y="180954"/>
                  </a:lnTo>
                  <a:lnTo>
                    <a:pt x="2383376" y="198556"/>
                  </a:lnTo>
                  <a:lnTo>
                    <a:pt x="2336460" y="216747"/>
                  </a:lnTo>
                  <a:lnTo>
                    <a:pt x="2290180" y="235498"/>
                  </a:lnTo>
                  <a:lnTo>
                    <a:pt x="2244526" y="254777"/>
                  </a:lnTo>
                  <a:lnTo>
                    <a:pt x="2199487" y="274555"/>
                  </a:lnTo>
                  <a:lnTo>
                    <a:pt x="2155051" y="294800"/>
                  </a:lnTo>
                  <a:lnTo>
                    <a:pt x="2111208" y="315481"/>
                  </a:lnTo>
                  <a:lnTo>
                    <a:pt x="2067946" y="336569"/>
                  </a:lnTo>
                  <a:lnTo>
                    <a:pt x="2025255" y="358033"/>
                  </a:lnTo>
                  <a:lnTo>
                    <a:pt x="1983124" y="379843"/>
                  </a:lnTo>
                  <a:lnTo>
                    <a:pt x="1941541" y="401967"/>
                  </a:lnTo>
                  <a:lnTo>
                    <a:pt x="1900495" y="424375"/>
                  </a:lnTo>
                  <a:lnTo>
                    <a:pt x="1859976" y="447037"/>
                  </a:lnTo>
                  <a:lnTo>
                    <a:pt x="1819972" y="469922"/>
                  </a:lnTo>
                  <a:lnTo>
                    <a:pt x="1780472" y="493000"/>
                  </a:lnTo>
                  <a:lnTo>
                    <a:pt x="1741466" y="516239"/>
                  </a:lnTo>
                  <a:lnTo>
                    <a:pt x="1702942" y="539611"/>
                  </a:lnTo>
                  <a:lnTo>
                    <a:pt x="1664889" y="563083"/>
                  </a:lnTo>
                  <a:lnTo>
                    <a:pt x="1627297" y="586625"/>
                  </a:lnTo>
                  <a:lnTo>
                    <a:pt x="1590154" y="610208"/>
                  </a:lnTo>
                  <a:lnTo>
                    <a:pt x="1553448" y="633799"/>
                  </a:lnTo>
                  <a:lnTo>
                    <a:pt x="1481309" y="680889"/>
                  </a:lnTo>
                  <a:lnTo>
                    <a:pt x="1376109" y="750829"/>
                  </a:lnTo>
                  <a:lnTo>
                    <a:pt x="1214814" y="859031"/>
                  </a:lnTo>
                  <a:lnTo>
                    <a:pt x="1169244" y="889361"/>
                  </a:lnTo>
                  <a:lnTo>
                    <a:pt x="1124225" y="919046"/>
                  </a:lnTo>
                  <a:lnTo>
                    <a:pt x="1079698" y="948036"/>
                  </a:lnTo>
                  <a:lnTo>
                    <a:pt x="1035600" y="976280"/>
                  </a:lnTo>
                  <a:lnTo>
                    <a:pt x="991871" y="1003727"/>
                  </a:lnTo>
                  <a:lnTo>
                    <a:pt x="948451" y="1030327"/>
                  </a:lnTo>
                  <a:lnTo>
                    <a:pt x="905277" y="1056030"/>
                  </a:lnTo>
                  <a:lnTo>
                    <a:pt x="862289" y="1080784"/>
                  </a:lnTo>
                  <a:lnTo>
                    <a:pt x="819427" y="1104541"/>
                  </a:lnTo>
                  <a:lnTo>
                    <a:pt x="776629" y="1127248"/>
                  </a:lnTo>
                  <a:lnTo>
                    <a:pt x="733834" y="1148857"/>
                  </a:lnTo>
                  <a:lnTo>
                    <a:pt x="690982" y="1169315"/>
                  </a:lnTo>
                  <a:lnTo>
                    <a:pt x="648010" y="1188574"/>
                  </a:lnTo>
                  <a:lnTo>
                    <a:pt x="604859" y="1206581"/>
                  </a:lnTo>
                  <a:lnTo>
                    <a:pt x="561468" y="1223288"/>
                  </a:lnTo>
                  <a:lnTo>
                    <a:pt x="517775" y="1238643"/>
                  </a:lnTo>
                  <a:lnTo>
                    <a:pt x="473719" y="1252596"/>
                  </a:lnTo>
                  <a:lnTo>
                    <a:pt x="429240" y="1265096"/>
                  </a:lnTo>
                  <a:lnTo>
                    <a:pt x="384276" y="1276094"/>
                  </a:lnTo>
                  <a:lnTo>
                    <a:pt x="338767" y="1285538"/>
                  </a:lnTo>
                  <a:lnTo>
                    <a:pt x="292652" y="1293378"/>
                  </a:lnTo>
                  <a:lnTo>
                    <a:pt x="245869" y="1299563"/>
                  </a:lnTo>
                  <a:lnTo>
                    <a:pt x="198358" y="1304044"/>
                  </a:lnTo>
                  <a:lnTo>
                    <a:pt x="150058" y="1306769"/>
                  </a:lnTo>
                  <a:lnTo>
                    <a:pt x="100049" y="1307689"/>
                  </a:lnTo>
                  <a:lnTo>
                    <a:pt x="85109" y="1307340"/>
                  </a:lnTo>
                  <a:lnTo>
                    <a:pt x="69338" y="1306370"/>
                  </a:lnTo>
                  <a:lnTo>
                    <a:pt x="0" y="2715154"/>
                  </a:lnTo>
                  <a:lnTo>
                    <a:pt x="25279" y="2716414"/>
                  </a:lnTo>
                  <a:lnTo>
                    <a:pt x="50228" y="2717308"/>
                  </a:lnTo>
                  <a:lnTo>
                    <a:pt x="74848" y="2717846"/>
                  </a:lnTo>
                  <a:lnTo>
                    <a:pt x="100949" y="2718034"/>
                  </a:lnTo>
                  <a:lnTo>
                    <a:pt x="150835" y="2717592"/>
                  </a:lnTo>
                  <a:lnTo>
                    <a:pt x="200525" y="2716265"/>
                  </a:lnTo>
                  <a:lnTo>
                    <a:pt x="250028" y="2714050"/>
                  </a:lnTo>
                  <a:lnTo>
                    <a:pt x="299354" y="2710946"/>
                  </a:lnTo>
                  <a:lnTo>
                    <a:pt x="348512" y="2706950"/>
                  </a:lnTo>
                  <a:lnTo>
                    <a:pt x="397512" y="2702061"/>
                  </a:lnTo>
                  <a:lnTo>
                    <a:pt x="446363" y="2696276"/>
                  </a:lnTo>
                  <a:lnTo>
                    <a:pt x="495075" y="2689594"/>
                  </a:lnTo>
                  <a:lnTo>
                    <a:pt x="543656" y="2682011"/>
                  </a:lnTo>
                  <a:lnTo>
                    <a:pt x="592116" y="2673526"/>
                  </a:lnTo>
                  <a:lnTo>
                    <a:pt x="640465" y="2664137"/>
                  </a:lnTo>
                  <a:lnTo>
                    <a:pt x="688712" y="2653842"/>
                  </a:lnTo>
                  <a:lnTo>
                    <a:pt x="736866" y="2642638"/>
                  </a:lnTo>
                  <a:lnTo>
                    <a:pt x="784936" y="2630524"/>
                  </a:lnTo>
                  <a:lnTo>
                    <a:pt x="832933" y="2617498"/>
                  </a:lnTo>
                  <a:lnTo>
                    <a:pt x="880865" y="2603557"/>
                  </a:lnTo>
                  <a:lnTo>
                    <a:pt x="928742" y="2588699"/>
                  </a:lnTo>
                  <a:lnTo>
                    <a:pt x="976573" y="2572922"/>
                  </a:lnTo>
                  <a:lnTo>
                    <a:pt x="1024368" y="2556224"/>
                  </a:lnTo>
                  <a:lnTo>
                    <a:pt x="1072136" y="2538603"/>
                  </a:lnTo>
                  <a:lnTo>
                    <a:pt x="1119886" y="2520057"/>
                  </a:lnTo>
                  <a:lnTo>
                    <a:pt x="1167627" y="2500584"/>
                  </a:lnTo>
                  <a:lnTo>
                    <a:pt x="1215370" y="2480182"/>
                  </a:lnTo>
                  <a:lnTo>
                    <a:pt x="1263123" y="2458848"/>
                  </a:lnTo>
                  <a:lnTo>
                    <a:pt x="1311815" y="2436160"/>
                  </a:lnTo>
                  <a:lnTo>
                    <a:pt x="1359772" y="2412910"/>
                  </a:lnTo>
                  <a:lnTo>
                    <a:pt x="1407028" y="2389137"/>
                  </a:lnTo>
                  <a:lnTo>
                    <a:pt x="1453614" y="2364876"/>
                  </a:lnTo>
                  <a:lnTo>
                    <a:pt x="1499564" y="2340163"/>
                  </a:lnTo>
                  <a:lnTo>
                    <a:pt x="1544911" y="2315036"/>
                  </a:lnTo>
                  <a:lnTo>
                    <a:pt x="1589687" y="2289531"/>
                  </a:lnTo>
                  <a:lnTo>
                    <a:pt x="1633924" y="2263684"/>
                  </a:lnTo>
                  <a:lnTo>
                    <a:pt x="1677657" y="2237532"/>
                  </a:lnTo>
                  <a:lnTo>
                    <a:pt x="1720918" y="2211112"/>
                  </a:lnTo>
                  <a:lnTo>
                    <a:pt x="1763738" y="2184460"/>
                  </a:lnTo>
                  <a:lnTo>
                    <a:pt x="1806152" y="2157613"/>
                  </a:lnTo>
                  <a:lnTo>
                    <a:pt x="1848191" y="2130606"/>
                  </a:lnTo>
                  <a:lnTo>
                    <a:pt x="1889890" y="2103478"/>
                  </a:lnTo>
                  <a:lnTo>
                    <a:pt x="1972393" y="2049000"/>
                  </a:lnTo>
                  <a:lnTo>
                    <a:pt x="2185903" y="1905914"/>
                  </a:lnTo>
                  <a:lnTo>
                    <a:pt x="2275308" y="1846606"/>
                  </a:lnTo>
                  <a:lnTo>
                    <a:pt x="2319381" y="1817825"/>
                  </a:lnTo>
                  <a:lnTo>
                    <a:pt x="2363116" y="1789679"/>
                  </a:lnTo>
                  <a:lnTo>
                    <a:pt x="2406576" y="1762209"/>
                  </a:lnTo>
                  <a:lnTo>
                    <a:pt x="2449823" y="1735455"/>
                  </a:lnTo>
                  <a:lnTo>
                    <a:pt x="2492918" y="1709457"/>
                  </a:lnTo>
                  <a:lnTo>
                    <a:pt x="2535923" y="1684256"/>
                  </a:lnTo>
                  <a:lnTo>
                    <a:pt x="2578900" y="1659892"/>
                  </a:lnTo>
                  <a:lnTo>
                    <a:pt x="2621911" y="1636404"/>
                  </a:lnTo>
                  <a:lnTo>
                    <a:pt x="2665017" y="1613834"/>
                  </a:lnTo>
                  <a:lnTo>
                    <a:pt x="2708281" y="1592222"/>
                  </a:lnTo>
                  <a:lnTo>
                    <a:pt x="2751765" y="1571608"/>
                  </a:lnTo>
                  <a:lnTo>
                    <a:pt x="2795530" y="1552032"/>
                  </a:lnTo>
                  <a:lnTo>
                    <a:pt x="2839639" y="1533534"/>
                  </a:lnTo>
                  <a:lnTo>
                    <a:pt x="2884152" y="1516155"/>
                  </a:lnTo>
                  <a:lnTo>
                    <a:pt x="2929132" y="1499934"/>
                  </a:lnTo>
                  <a:lnTo>
                    <a:pt x="2974642" y="1484914"/>
                  </a:lnTo>
                  <a:lnTo>
                    <a:pt x="3020741" y="1471132"/>
                  </a:lnTo>
                  <a:lnTo>
                    <a:pt x="3067494" y="1458630"/>
                  </a:lnTo>
                  <a:lnTo>
                    <a:pt x="3114961" y="1447449"/>
                  </a:lnTo>
                  <a:lnTo>
                    <a:pt x="3163204" y="1437627"/>
                  </a:lnTo>
                  <a:lnTo>
                    <a:pt x="3212285" y="1429206"/>
                  </a:lnTo>
                  <a:lnTo>
                    <a:pt x="3262266" y="1422226"/>
                  </a:lnTo>
                  <a:lnTo>
                    <a:pt x="3313209" y="1416727"/>
                  </a:lnTo>
                  <a:lnTo>
                    <a:pt x="3365176" y="1412749"/>
                  </a:lnTo>
                  <a:lnTo>
                    <a:pt x="3402456" y="1411051"/>
                  </a:lnTo>
                  <a:lnTo>
                    <a:pt x="3402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404747" y="3568825"/>
              <a:ext cx="299085" cy="436880"/>
            </a:xfrm>
            <a:custGeom>
              <a:avLst/>
              <a:gdLst/>
              <a:ahLst/>
              <a:cxnLst/>
              <a:rect l="l" t="t" r="r" b="b"/>
              <a:pathLst>
                <a:path w="299084" h="436879">
                  <a:moveTo>
                    <a:pt x="175997" y="0"/>
                  </a:moveTo>
                  <a:lnTo>
                    <a:pt x="128969" y="15559"/>
                  </a:lnTo>
                  <a:lnTo>
                    <a:pt x="0" y="82436"/>
                  </a:lnTo>
                  <a:lnTo>
                    <a:pt x="183764" y="436845"/>
                  </a:lnTo>
                  <a:lnTo>
                    <a:pt x="226411" y="414730"/>
                  </a:lnTo>
                  <a:lnTo>
                    <a:pt x="148487" y="264441"/>
                  </a:lnTo>
                  <a:lnTo>
                    <a:pt x="219976" y="227374"/>
                  </a:lnTo>
                  <a:lnTo>
                    <a:pt x="129273" y="227374"/>
                  </a:lnTo>
                  <a:lnTo>
                    <a:pt x="61872" y="97389"/>
                  </a:lnTo>
                  <a:lnTo>
                    <a:pt x="147178" y="53160"/>
                  </a:lnTo>
                  <a:lnTo>
                    <a:pt x="172845" y="44229"/>
                  </a:lnTo>
                  <a:lnTo>
                    <a:pt x="267600" y="44229"/>
                  </a:lnTo>
                  <a:lnTo>
                    <a:pt x="254089" y="25710"/>
                  </a:lnTo>
                  <a:lnTo>
                    <a:pt x="218075" y="3674"/>
                  </a:lnTo>
                  <a:lnTo>
                    <a:pt x="175997" y="0"/>
                  </a:lnTo>
                  <a:close/>
                </a:path>
                <a:path w="299084" h="436879">
                  <a:moveTo>
                    <a:pt x="267600" y="44229"/>
                  </a:moveTo>
                  <a:lnTo>
                    <a:pt x="172845" y="44229"/>
                  </a:lnTo>
                  <a:lnTo>
                    <a:pt x="195946" y="45024"/>
                  </a:lnTo>
                  <a:lnTo>
                    <a:pt x="215592" y="55463"/>
                  </a:lnTo>
                  <a:lnTo>
                    <a:pt x="230893" y="75463"/>
                  </a:lnTo>
                  <a:lnTo>
                    <a:pt x="244589" y="101870"/>
                  </a:lnTo>
                  <a:lnTo>
                    <a:pt x="252114" y="125902"/>
                  </a:lnTo>
                  <a:lnTo>
                    <a:pt x="249322" y="147974"/>
                  </a:lnTo>
                  <a:lnTo>
                    <a:pt x="236658" y="167313"/>
                  </a:lnTo>
                  <a:lnTo>
                    <a:pt x="214569" y="183145"/>
                  </a:lnTo>
                  <a:lnTo>
                    <a:pt x="129273" y="227374"/>
                  </a:lnTo>
                  <a:lnTo>
                    <a:pt x="219976" y="227374"/>
                  </a:lnTo>
                  <a:lnTo>
                    <a:pt x="234799" y="219689"/>
                  </a:lnTo>
                  <a:lnTo>
                    <a:pt x="274615" y="190222"/>
                  </a:lnTo>
                  <a:lnTo>
                    <a:pt x="295865" y="153714"/>
                  </a:lnTo>
                  <a:lnTo>
                    <a:pt x="298612" y="111580"/>
                  </a:lnTo>
                  <a:lnTo>
                    <a:pt x="282923" y="65233"/>
                  </a:lnTo>
                  <a:lnTo>
                    <a:pt x="267600" y="44229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793107" y="2537173"/>
              <a:ext cx="1996439" cy="1297305"/>
            </a:xfrm>
            <a:custGeom>
              <a:avLst/>
              <a:gdLst/>
              <a:ahLst/>
              <a:cxnLst/>
              <a:rect l="l" t="t" r="r" b="b"/>
              <a:pathLst>
                <a:path w="1996440" h="1297304">
                  <a:moveTo>
                    <a:pt x="371856" y="1130896"/>
                  </a:moveTo>
                  <a:lnTo>
                    <a:pt x="312699" y="1080681"/>
                  </a:lnTo>
                  <a:lnTo>
                    <a:pt x="207022" y="991006"/>
                  </a:lnTo>
                  <a:lnTo>
                    <a:pt x="207022" y="1051687"/>
                  </a:lnTo>
                  <a:lnTo>
                    <a:pt x="108280" y="1114920"/>
                  </a:lnTo>
                  <a:lnTo>
                    <a:pt x="51536" y="922362"/>
                  </a:lnTo>
                  <a:lnTo>
                    <a:pt x="55880" y="919594"/>
                  </a:lnTo>
                  <a:lnTo>
                    <a:pt x="207022" y="1051687"/>
                  </a:lnTo>
                  <a:lnTo>
                    <a:pt x="207022" y="991006"/>
                  </a:lnTo>
                  <a:lnTo>
                    <a:pt x="122872" y="919594"/>
                  </a:lnTo>
                  <a:lnTo>
                    <a:pt x="53467" y="860679"/>
                  </a:lnTo>
                  <a:lnTo>
                    <a:pt x="0" y="894918"/>
                  </a:lnTo>
                  <a:lnTo>
                    <a:pt x="112217" y="1297152"/>
                  </a:lnTo>
                  <a:lnTo>
                    <a:pt x="154127" y="1270304"/>
                  </a:lnTo>
                  <a:lnTo>
                    <a:pt x="121158" y="1156246"/>
                  </a:lnTo>
                  <a:lnTo>
                    <a:pt x="185699" y="1114920"/>
                  </a:lnTo>
                  <a:lnTo>
                    <a:pt x="239179" y="1080681"/>
                  </a:lnTo>
                  <a:lnTo>
                    <a:pt x="328980" y="1158341"/>
                  </a:lnTo>
                  <a:lnTo>
                    <a:pt x="371856" y="1130896"/>
                  </a:lnTo>
                  <a:close/>
                </a:path>
                <a:path w="1996440" h="1297304">
                  <a:moveTo>
                    <a:pt x="543153" y="981938"/>
                  </a:moveTo>
                  <a:lnTo>
                    <a:pt x="538568" y="951433"/>
                  </a:lnTo>
                  <a:lnTo>
                    <a:pt x="455053" y="592823"/>
                  </a:lnTo>
                  <a:lnTo>
                    <a:pt x="414223" y="620242"/>
                  </a:lnTo>
                  <a:lnTo>
                    <a:pt x="461086" y="815378"/>
                  </a:lnTo>
                  <a:lnTo>
                    <a:pt x="478409" y="880211"/>
                  </a:lnTo>
                  <a:lnTo>
                    <a:pt x="477469" y="880846"/>
                  </a:lnTo>
                  <a:lnTo>
                    <a:pt x="422287" y="840714"/>
                  </a:lnTo>
                  <a:lnTo>
                    <a:pt x="251777" y="729195"/>
                  </a:lnTo>
                  <a:lnTo>
                    <a:pt x="209016" y="757872"/>
                  </a:lnTo>
                  <a:lnTo>
                    <a:pt x="490626" y="937450"/>
                  </a:lnTo>
                  <a:lnTo>
                    <a:pt x="502678" y="991349"/>
                  </a:lnTo>
                  <a:lnTo>
                    <a:pt x="453275" y="1024483"/>
                  </a:lnTo>
                  <a:lnTo>
                    <a:pt x="476529" y="1059154"/>
                  </a:lnTo>
                  <a:lnTo>
                    <a:pt x="505040" y="1040041"/>
                  </a:lnTo>
                  <a:lnTo>
                    <a:pt x="527088" y="1022667"/>
                  </a:lnTo>
                  <a:lnTo>
                    <a:pt x="539559" y="1004493"/>
                  </a:lnTo>
                  <a:lnTo>
                    <a:pt x="543153" y="981938"/>
                  </a:lnTo>
                  <a:close/>
                </a:path>
                <a:path w="1996440" h="1297304">
                  <a:moveTo>
                    <a:pt x="968730" y="741095"/>
                  </a:moveTo>
                  <a:lnTo>
                    <a:pt x="759104" y="401294"/>
                  </a:lnTo>
                  <a:lnTo>
                    <a:pt x="718223" y="426529"/>
                  </a:lnTo>
                  <a:lnTo>
                    <a:pt x="810704" y="576465"/>
                  </a:lnTo>
                  <a:lnTo>
                    <a:pt x="678294" y="658152"/>
                  </a:lnTo>
                  <a:lnTo>
                    <a:pt x="585787" y="508203"/>
                  </a:lnTo>
                  <a:lnTo>
                    <a:pt x="544906" y="533438"/>
                  </a:lnTo>
                  <a:lnTo>
                    <a:pt x="754532" y="873239"/>
                  </a:lnTo>
                  <a:lnTo>
                    <a:pt x="795426" y="848017"/>
                  </a:lnTo>
                  <a:lnTo>
                    <a:pt x="700214" y="693686"/>
                  </a:lnTo>
                  <a:lnTo>
                    <a:pt x="832637" y="612000"/>
                  </a:lnTo>
                  <a:lnTo>
                    <a:pt x="927836" y="766330"/>
                  </a:lnTo>
                  <a:lnTo>
                    <a:pt x="968730" y="741095"/>
                  </a:lnTo>
                  <a:close/>
                </a:path>
                <a:path w="1996440" h="1297304">
                  <a:moveTo>
                    <a:pt x="1357655" y="635850"/>
                  </a:moveTo>
                  <a:lnTo>
                    <a:pt x="1329169" y="578700"/>
                  </a:lnTo>
                  <a:lnTo>
                    <a:pt x="1311567" y="543369"/>
                  </a:lnTo>
                  <a:lnTo>
                    <a:pt x="1300759" y="521690"/>
                  </a:lnTo>
                  <a:lnTo>
                    <a:pt x="1257236" y="543369"/>
                  </a:lnTo>
                  <a:lnTo>
                    <a:pt x="1214234" y="457085"/>
                  </a:lnTo>
                  <a:lnTo>
                    <a:pt x="1214234" y="564807"/>
                  </a:lnTo>
                  <a:lnTo>
                    <a:pt x="1092911" y="625271"/>
                  </a:lnTo>
                  <a:lnTo>
                    <a:pt x="1093012" y="592556"/>
                  </a:lnTo>
                  <a:lnTo>
                    <a:pt x="1087196" y="553580"/>
                  </a:lnTo>
                  <a:lnTo>
                    <a:pt x="1074712" y="507809"/>
                  </a:lnTo>
                  <a:lnTo>
                    <a:pt x="1054798" y="454685"/>
                  </a:lnTo>
                  <a:lnTo>
                    <a:pt x="1026693" y="393687"/>
                  </a:lnTo>
                  <a:lnTo>
                    <a:pt x="991501" y="323049"/>
                  </a:lnTo>
                  <a:lnTo>
                    <a:pt x="1073404" y="282219"/>
                  </a:lnTo>
                  <a:lnTo>
                    <a:pt x="1214234" y="564807"/>
                  </a:lnTo>
                  <a:lnTo>
                    <a:pt x="1214234" y="457085"/>
                  </a:lnTo>
                  <a:lnTo>
                    <a:pt x="1127086" y="282219"/>
                  </a:lnTo>
                  <a:lnTo>
                    <a:pt x="1097775" y="223418"/>
                  </a:lnTo>
                  <a:lnTo>
                    <a:pt x="930884" y="306590"/>
                  </a:lnTo>
                  <a:lnTo>
                    <a:pt x="983195" y="411543"/>
                  </a:lnTo>
                  <a:lnTo>
                    <a:pt x="1010615" y="471309"/>
                  </a:lnTo>
                  <a:lnTo>
                    <a:pt x="1029855" y="524090"/>
                  </a:lnTo>
                  <a:lnTo>
                    <a:pt x="1041438" y="570801"/>
                  </a:lnTo>
                  <a:lnTo>
                    <a:pt x="1045895" y="612381"/>
                  </a:lnTo>
                  <a:lnTo>
                    <a:pt x="1043749" y="649770"/>
                  </a:lnTo>
                  <a:lnTo>
                    <a:pt x="1013040" y="665073"/>
                  </a:lnTo>
                  <a:lnTo>
                    <a:pt x="1069949" y="779246"/>
                  </a:lnTo>
                  <a:lnTo>
                    <a:pt x="1109370" y="759599"/>
                  </a:lnTo>
                  <a:lnTo>
                    <a:pt x="1071079" y="682802"/>
                  </a:lnTo>
                  <a:lnTo>
                    <a:pt x="1186510" y="625271"/>
                  </a:lnTo>
                  <a:lnTo>
                    <a:pt x="1279956" y="578700"/>
                  </a:lnTo>
                  <a:lnTo>
                    <a:pt x="1318234" y="655497"/>
                  </a:lnTo>
                  <a:lnTo>
                    <a:pt x="1357655" y="635850"/>
                  </a:lnTo>
                  <a:close/>
                </a:path>
                <a:path w="1996440" h="1297304">
                  <a:moveTo>
                    <a:pt x="1996071" y="374230"/>
                  </a:moveTo>
                  <a:lnTo>
                    <a:pt x="1988667" y="333133"/>
                  </a:lnTo>
                  <a:lnTo>
                    <a:pt x="1885099" y="351802"/>
                  </a:lnTo>
                  <a:lnTo>
                    <a:pt x="1821738" y="0"/>
                  </a:lnTo>
                  <a:lnTo>
                    <a:pt x="1748002" y="13284"/>
                  </a:lnTo>
                  <a:lnTo>
                    <a:pt x="1661414" y="129400"/>
                  </a:lnTo>
                  <a:lnTo>
                    <a:pt x="1694357" y="154279"/>
                  </a:lnTo>
                  <a:lnTo>
                    <a:pt x="1776806" y="44119"/>
                  </a:lnTo>
                  <a:lnTo>
                    <a:pt x="1780755" y="43421"/>
                  </a:lnTo>
                  <a:lnTo>
                    <a:pt x="1837817" y="360311"/>
                  </a:lnTo>
                  <a:lnTo>
                    <a:pt x="1725244" y="380593"/>
                  </a:lnTo>
                  <a:lnTo>
                    <a:pt x="1732648" y="421678"/>
                  </a:lnTo>
                  <a:lnTo>
                    <a:pt x="1996071" y="37423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901509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КАКАЯ</a:t>
            </a:r>
            <a:r>
              <a:rPr spc="-185" dirty="0"/>
              <a:t> </a:t>
            </a:r>
            <a:r>
              <a:rPr dirty="0"/>
              <a:t>МЕРА</a:t>
            </a:r>
            <a:r>
              <a:rPr spc="-180" dirty="0"/>
              <a:t> </a:t>
            </a:r>
            <a:r>
              <a:rPr spc="-10" dirty="0"/>
              <a:t>ДЛИНЫ </a:t>
            </a:r>
            <a:r>
              <a:rPr dirty="0"/>
              <a:t>ИЗ</a:t>
            </a:r>
            <a:r>
              <a:rPr spc="5" dirty="0"/>
              <a:t> </a:t>
            </a:r>
            <a:r>
              <a:rPr spc="-10" dirty="0"/>
              <a:t>ПЕРЕЧИСЛЕННЫХ НАИМЕНЬШАЯ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086"/>
            <a:ext cx="347535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ЛОКОТЬ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85246" y="5106673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6633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6701644" y="1934750"/>
            <a:ext cx="3402965" cy="2718435"/>
            <a:chOff x="16701644" y="1934750"/>
            <a:chExt cx="3402965" cy="2718435"/>
          </a:xfrm>
        </p:grpSpPr>
        <p:sp>
          <p:nvSpPr>
            <p:cNvPr id="9" name="object 9"/>
            <p:cNvSpPr/>
            <p:nvPr/>
          </p:nvSpPr>
          <p:spPr>
            <a:xfrm>
              <a:off x="16701644" y="1934750"/>
              <a:ext cx="3402965" cy="2718435"/>
            </a:xfrm>
            <a:custGeom>
              <a:avLst/>
              <a:gdLst/>
              <a:ahLst/>
              <a:cxnLst/>
              <a:rect l="l" t="t" r="r" b="b"/>
              <a:pathLst>
                <a:path w="3402965" h="2718435">
                  <a:moveTo>
                    <a:pt x="3402456" y="0"/>
                  </a:moveTo>
                  <a:lnTo>
                    <a:pt x="3349321" y="1534"/>
                  </a:lnTo>
                  <a:lnTo>
                    <a:pt x="3289057" y="4439"/>
                  </a:lnTo>
                  <a:lnTo>
                    <a:pt x="3229630" y="8452"/>
                  </a:lnTo>
                  <a:lnTo>
                    <a:pt x="3171026" y="13544"/>
                  </a:lnTo>
                  <a:lnTo>
                    <a:pt x="3113236" y="19684"/>
                  </a:lnTo>
                  <a:lnTo>
                    <a:pt x="3056247" y="26841"/>
                  </a:lnTo>
                  <a:lnTo>
                    <a:pt x="3000050" y="34985"/>
                  </a:lnTo>
                  <a:lnTo>
                    <a:pt x="2944633" y="44085"/>
                  </a:lnTo>
                  <a:lnTo>
                    <a:pt x="2889985" y="54110"/>
                  </a:lnTo>
                  <a:lnTo>
                    <a:pt x="2836095" y="65031"/>
                  </a:lnTo>
                  <a:lnTo>
                    <a:pt x="2782952" y="76816"/>
                  </a:lnTo>
                  <a:lnTo>
                    <a:pt x="2730545" y="89435"/>
                  </a:lnTo>
                  <a:lnTo>
                    <a:pt x="2678863" y="102858"/>
                  </a:lnTo>
                  <a:lnTo>
                    <a:pt x="2627895" y="117053"/>
                  </a:lnTo>
                  <a:lnTo>
                    <a:pt x="2577629" y="131991"/>
                  </a:lnTo>
                  <a:lnTo>
                    <a:pt x="2528056" y="147641"/>
                  </a:lnTo>
                  <a:lnTo>
                    <a:pt x="2479163" y="163972"/>
                  </a:lnTo>
                  <a:lnTo>
                    <a:pt x="2430940" y="180954"/>
                  </a:lnTo>
                  <a:lnTo>
                    <a:pt x="2383376" y="198556"/>
                  </a:lnTo>
                  <a:lnTo>
                    <a:pt x="2336460" y="216747"/>
                  </a:lnTo>
                  <a:lnTo>
                    <a:pt x="2290180" y="235498"/>
                  </a:lnTo>
                  <a:lnTo>
                    <a:pt x="2244526" y="254777"/>
                  </a:lnTo>
                  <a:lnTo>
                    <a:pt x="2199487" y="274555"/>
                  </a:lnTo>
                  <a:lnTo>
                    <a:pt x="2155051" y="294800"/>
                  </a:lnTo>
                  <a:lnTo>
                    <a:pt x="2111208" y="315481"/>
                  </a:lnTo>
                  <a:lnTo>
                    <a:pt x="2067946" y="336569"/>
                  </a:lnTo>
                  <a:lnTo>
                    <a:pt x="2025255" y="358033"/>
                  </a:lnTo>
                  <a:lnTo>
                    <a:pt x="1983124" y="379843"/>
                  </a:lnTo>
                  <a:lnTo>
                    <a:pt x="1941541" y="401967"/>
                  </a:lnTo>
                  <a:lnTo>
                    <a:pt x="1900495" y="424375"/>
                  </a:lnTo>
                  <a:lnTo>
                    <a:pt x="1859976" y="447037"/>
                  </a:lnTo>
                  <a:lnTo>
                    <a:pt x="1819972" y="469922"/>
                  </a:lnTo>
                  <a:lnTo>
                    <a:pt x="1780472" y="493000"/>
                  </a:lnTo>
                  <a:lnTo>
                    <a:pt x="1741466" y="516239"/>
                  </a:lnTo>
                  <a:lnTo>
                    <a:pt x="1702942" y="539611"/>
                  </a:lnTo>
                  <a:lnTo>
                    <a:pt x="1664889" y="563083"/>
                  </a:lnTo>
                  <a:lnTo>
                    <a:pt x="1627297" y="586625"/>
                  </a:lnTo>
                  <a:lnTo>
                    <a:pt x="1590154" y="610208"/>
                  </a:lnTo>
                  <a:lnTo>
                    <a:pt x="1553448" y="633799"/>
                  </a:lnTo>
                  <a:lnTo>
                    <a:pt x="1481309" y="680889"/>
                  </a:lnTo>
                  <a:lnTo>
                    <a:pt x="1376109" y="750829"/>
                  </a:lnTo>
                  <a:lnTo>
                    <a:pt x="1214814" y="859031"/>
                  </a:lnTo>
                  <a:lnTo>
                    <a:pt x="1169244" y="889361"/>
                  </a:lnTo>
                  <a:lnTo>
                    <a:pt x="1124225" y="919046"/>
                  </a:lnTo>
                  <a:lnTo>
                    <a:pt x="1079698" y="948036"/>
                  </a:lnTo>
                  <a:lnTo>
                    <a:pt x="1035600" y="976280"/>
                  </a:lnTo>
                  <a:lnTo>
                    <a:pt x="991871" y="1003727"/>
                  </a:lnTo>
                  <a:lnTo>
                    <a:pt x="948451" y="1030327"/>
                  </a:lnTo>
                  <a:lnTo>
                    <a:pt x="905277" y="1056030"/>
                  </a:lnTo>
                  <a:lnTo>
                    <a:pt x="862289" y="1080784"/>
                  </a:lnTo>
                  <a:lnTo>
                    <a:pt x="819427" y="1104541"/>
                  </a:lnTo>
                  <a:lnTo>
                    <a:pt x="776629" y="1127248"/>
                  </a:lnTo>
                  <a:lnTo>
                    <a:pt x="733834" y="1148857"/>
                  </a:lnTo>
                  <a:lnTo>
                    <a:pt x="690982" y="1169315"/>
                  </a:lnTo>
                  <a:lnTo>
                    <a:pt x="648010" y="1188574"/>
                  </a:lnTo>
                  <a:lnTo>
                    <a:pt x="604859" y="1206581"/>
                  </a:lnTo>
                  <a:lnTo>
                    <a:pt x="561468" y="1223288"/>
                  </a:lnTo>
                  <a:lnTo>
                    <a:pt x="517775" y="1238643"/>
                  </a:lnTo>
                  <a:lnTo>
                    <a:pt x="473719" y="1252596"/>
                  </a:lnTo>
                  <a:lnTo>
                    <a:pt x="429240" y="1265096"/>
                  </a:lnTo>
                  <a:lnTo>
                    <a:pt x="384276" y="1276094"/>
                  </a:lnTo>
                  <a:lnTo>
                    <a:pt x="338767" y="1285538"/>
                  </a:lnTo>
                  <a:lnTo>
                    <a:pt x="292652" y="1293378"/>
                  </a:lnTo>
                  <a:lnTo>
                    <a:pt x="245869" y="1299563"/>
                  </a:lnTo>
                  <a:lnTo>
                    <a:pt x="198358" y="1304044"/>
                  </a:lnTo>
                  <a:lnTo>
                    <a:pt x="150058" y="1306769"/>
                  </a:lnTo>
                  <a:lnTo>
                    <a:pt x="100049" y="1307689"/>
                  </a:lnTo>
                  <a:lnTo>
                    <a:pt x="85109" y="1307340"/>
                  </a:lnTo>
                  <a:lnTo>
                    <a:pt x="69338" y="1306370"/>
                  </a:lnTo>
                  <a:lnTo>
                    <a:pt x="0" y="2715154"/>
                  </a:lnTo>
                  <a:lnTo>
                    <a:pt x="25279" y="2716414"/>
                  </a:lnTo>
                  <a:lnTo>
                    <a:pt x="50228" y="2717308"/>
                  </a:lnTo>
                  <a:lnTo>
                    <a:pt x="74848" y="2717846"/>
                  </a:lnTo>
                  <a:lnTo>
                    <a:pt x="100949" y="2718034"/>
                  </a:lnTo>
                  <a:lnTo>
                    <a:pt x="150835" y="2717592"/>
                  </a:lnTo>
                  <a:lnTo>
                    <a:pt x="200525" y="2716265"/>
                  </a:lnTo>
                  <a:lnTo>
                    <a:pt x="250028" y="2714050"/>
                  </a:lnTo>
                  <a:lnTo>
                    <a:pt x="299354" y="2710946"/>
                  </a:lnTo>
                  <a:lnTo>
                    <a:pt x="348512" y="2706950"/>
                  </a:lnTo>
                  <a:lnTo>
                    <a:pt x="397512" y="2702061"/>
                  </a:lnTo>
                  <a:lnTo>
                    <a:pt x="446363" y="2696276"/>
                  </a:lnTo>
                  <a:lnTo>
                    <a:pt x="495075" y="2689594"/>
                  </a:lnTo>
                  <a:lnTo>
                    <a:pt x="543656" y="2682011"/>
                  </a:lnTo>
                  <a:lnTo>
                    <a:pt x="592116" y="2673526"/>
                  </a:lnTo>
                  <a:lnTo>
                    <a:pt x="640465" y="2664137"/>
                  </a:lnTo>
                  <a:lnTo>
                    <a:pt x="688712" y="2653842"/>
                  </a:lnTo>
                  <a:lnTo>
                    <a:pt x="736866" y="2642638"/>
                  </a:lnTo>
                  <a:lnTo>
                    <a:pt x="784936" y="2630524"/>
                  </a:lnTo>
                  <a:lnTo>
                    <a:pt x="832933" y="2617498"/>
                  </a:lnTo>
                  <a:lnTo>
                    <a:pt x="880865" y="2603557"/>
                  </a:lnTo>
                  <a:lnTo>
                    <a:pt x="928742" y="2588699"/>
                  </a:lnTo>
                  <a:lnTo>
                    <a:pt x="976573" y="2572922"/>
                  </a:lnTo>
                  <a:lnTo>
                    <a:pt x="1024368" y="2556224"/>
                  </a:lnTo>
                  <a:lnTo>
                    <a:pt x="1072136" y="2538603"/>
                  </a:lnTo>
                  <a:lnTo>
                    <a:pt x="1119886" y="2520057"/>
                  </a:lnTo>
                  <a:lnTo>
                    <a:pt x="1167627" y="2500584"/>
                  </a:lnTo>
                  <a:lnTo>
                    <a:pt x="1215370" y="2480182"/>
                  </a:lnTo>
                  <a:lnTo>
                    <a:pt x="1263123" y="2458848"/>
                  </a:lnTo>
                  <a:lnTo>
                    <a:pt x="1311815" y="2436160"/>
                  </a:lnTo>
                  <a:lnTo>
                    <a:pt x="1359772" y="2412910"/>
                  </a:lnTo>
                  <a:lnTo>
                    <a:pt x="1407028" y="2389137"/>
                  </a:lnTo>
                  <a:lnTo>
                    <a:pt x="1453614" y="2364876"/>
                  </a:lnTo>
                  <a:lnTo>
                    <a:pt x="1499564" y="2340163"/>
                  </a:lnTo>
                  <a:lnTo>
                    <a:pt x="1544911" y="2315036"/>
                  </a:lnTo>
                  <a:lnTo>
                    <a:pt x="1589687" y="2289531"/>
                  </a:lnTo>
                  <a:lnTo>
                    <a:pt x="1633924" y="2263684"/>
                  </a:lnTo>
                  <a:lnTo>
                    <a:pt x="1677657" y="2237532"/>
                  </a:lnTo>
                  <a:lnTo>
                    <a:pt x="1720918" y="2211112"/>
                  </a:lnTo>
                  <a:lnTo>
                    <a:pt x="1763738" y="2184460"/>
                  </a:lnTo>
                  <a:lnTo>
                    <a:pt x="1806152" y="2157613"/>
                  </a:lnTo>
                  <a:lnTo>
                    <a:pt x="1848191" y="2130606"/>
                  </a:lnTo>
                  <a:lnTo>
                    <a:pt x="1889890" y="2103478"/>
                  </a:lnTo>
                  <a:lnTo>
                    <a:pt x="1972393" y="2049000"/>
                  </a:lnTo>
                  <a:lnTo>
                    <a:pt x="2185903" y="1905914"/>
                  </a:lnTo>
                  <a:lnTo>
                    <a:pt x="2275308" y="1846606"/>
                  </a:lnTo>
                  <a:lnTo>
                    <a:pt x="2319381" y="1817825"/>
                  </a:lnTo>
                  <a:lnTo>
                    <a:pt x="2363116" y="1789679"/>
                  </a:lnTo>
                  <a:lnTo>
                    <a:pt x="2406576" y="1762209"/>
                  </a:lnTo>
                  <a:lnTo>
                    <a:pt x="2449823" y="1735455"/>
                  </a:lnTo>
                  <a:lnTo>
                    <a:pt x="2492918" y="1709457"/>
                  </a:lnTo>
                  <a:lnTo>
                    <a:pt x="2535923" y="1684256"/>
                  </a:lnTo>
                  <a:lnTo>
                    <a:pt x="2578900" y="1659892"/>
                  </a:lnTo>
                  <a:lnTo>
                    <a:pt x="2621911" y="1636404"/>
                  </a:lnTo>
                  <a:lnTo>
                    <a:pt x="2665017" y="1613834"/>
                  </a:lnTo>
                  <a:lnTo>
                    <a:pt x="2708281" y="1592222"/>
                  </a:lnTo>
                  <a:lnTo>
                    <a:pt x="2751765" y="1571608"/>
                  </a:lnTo>
                  <a:lnTo>
                    <a:pt x="2795530" y="1552032"/>
                  </a:lnTo>
                  <a:lnTo>
                    <a:pt x="2839639" y="1533534"/>
                  </a:lnTo>
                  <a:lnTo>
                    <a:pt x="2884152" y="1516155"/>
                  </a:lnTo>
                  <a:lnTo>
                    <a:pt x="2929132" y="1499934"/>
                  </a:lnTo>
                  <a:lnTo>
                    <a:pt x="2974642" y="1484914"/>
                  </a:lnTo>
                  <a:lnTo>
                    <a:pt x="3020741" y="1471132"/>
                  </a:lnTo>
                  <a:lnTo>
                    <a:pt x="3067494" y="1458630"/>
                  </a:lnTo>
                  <a:lnTo>
                    <a:pt x="3114961" y="1447449"/>
                  </a:lnTo>
                  <a:lnTo>
                    <a:pt x="3163204" y="1437627"/>
                  </a:lnTo>
                  <a:lnTo>
                    <a:pt x="3212285" y="1429206"/>
                  </a:lnTo>
                  <a:lnTo>
                    <a:pt x="3262266" y="1422226"/>
                  </a:lnTo>
                  <a:lnTo>
                    <a:pt x="3313209" y="1416727"/>
                  </a:lnTo>
                  <a:lnTo>
                    <a:pt x="3365176" y="1412749"/>
                  </a:lnTo>
                  <a:lnTo>
                    <a:pt x="3402456" y="1411051"/>
                  </a:lnTo>
                  <a:lnTo>
                    <a:pt x="3402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404747" y="3568825"/>
              <a:ext cx="299085" cy="436880"/>
            </a:xfrm>
            <a:custGeom>
              <a:avLst/>
              <a:gdLst/>
              <a:ahLst/>
              <a:cxnLst/>
              <a:rect l="l" t="t" r="r" b="b"/>
              <a:pathLst>
                <a:path w="299084" h="436879">
                  <a:moveTo>
                    <a:pt x="175997" y="0"/>
                  </a:moveTo>
                  <a:lnTo>
                    <a:pt x="128969" y="15559"/>
                  </a:lnTo>
                  <a:lnTo>
                    <a:pt x="0" y="82436"/>
                  </a:lnTo>
                  <a:lnTo>
                    <a:pt x="183764" y="436845"/>
                  </a:lnTo>
                  <a:lnTo>
                    <a:pt x="226411" y="414730"/>
                  </a:lnTo>
                  <a:lnTo>
                    <a:pt x="148487" y="264441"/>
                  </a:lnTo>
                  <a:lnTo>
                    <a:pt x="219976" y="227374"/>
                  </a:lnTo>
                  <a:lnTo>
                    <a:pt x="129273" y="227374"/>
                  </a:lnTo>
                  <a:lnTo>
                    <a:pt x="61872" y="97389"/>
                  </a:lnTo>
                  <a:lnTo>
                    <a:pt x="147178" y="53160"/>
                  </a:lnTo>
                  <a:lnTo>
                    <a:pt x="172845" y="44229"/>
                  </a:lnTo>
                  <a:lnTo>
                    <a:pt x="267600" y="44229"/>
                  </a:lnTo>
                  <a:lnTo>
                    <a:pt x="254089" y="25710"/>
                  </a:lnTo>
                  <a:lnTo>
                    <a:pt x="218075" y="3674"/>
                  </a:lnTo>
                  <a:lnTo>
                    <a:pt x="175997" y="0"/>
                  </a:lnTo>
                  <a:close/>
                </a:path>
                <a:path w="299084" h="436879">
                  <a:moveTo>
                    <a:pt x="267600" y="44229"/>
                  </a:moveTo>
                  <a:lnTo>
                    <a:pt x="172845" y="44229"/>
                  </a:lnTo>
                  <a:lnTo>
                    <a:pt x="195946" y="45024"/>
                  </a:lnTo>
                  <a:lnTo>
                    <a:pt x="215592" y="55463"/>
                  </a:lnTo>
                  <a:lnTo>
                    <a:pt x="230893" y="75463"/>
                  </a:lnTo>
                  <a:lnTo>
                    <a:pt x="244589" y="101870"/>
                  </a:lnTo>
                  <a:lnTo>
                    <a:pt x="252114" y="125902"/>
                  </a:lnTo>
                  <a:lnTo>
                    <a:pt x="249322" y="147974"/>
                  </a:lnTo>
                  <a:lnTo>
                    <a:pt x="236658" y="167313"/>
                  </a:lnTo>
                  <a:lnTo>
                    <a:pt x="214569" y="183145"/>
                  </a:lnTo>
                  <a:lnTo>
                    <a:pt x="129273" y="227374"/>
                  </a:lnTo>
                  <a:lnTo>
                    <a:pt x="219976" y="227374"/>
                  </a:lnTo>
                  <a:lnTo>
                    <a:pt x="234799" y="219689"/>
                  </a:lnTo>
                  <a:lnTo>
                    <a:pt x="274615" y="190222"/>
                  </a:lnTo>
                  <a:lnTo>
                    <a:pt x="295865" y="153714"/>
                  </a:lnTo>
                  <a:lnTo>
                    <a:pt x="298612" y="111580"/>
                  </a:lnTo>
                  <a:lnTo>
                    <a:pt x="282923" y="65233"/>
                  </a:lnTo>
                  <a:lnTo>
                    <a:pt x="267600" y="44229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793107" y="2537173"/>
              <a:ext cx="1996439" cy="1297305"/>
            </a:xfrm>
            <a:custGeom>
              <a:avLst/>
              <a:gdLst/>
              <a:ahLst/>
              <a:cxnLst/>
              <a:rect l="l" t="t" r="r" b="b"/>
              <a:pathLst>
                <a:path w="1996440" h="1297304">
                  <a:moveTo>
                    <a:pt x="371856" y="1130896"/>
                  </a:moveTo>
                  <a:lnTo>
                    <a:pt x="312699" y="1080681"/>
                  </a:lnTo>
                  <a:lnTo>
                    <a:pt x="207022" y="991006"/>
                  </a:lnTo>
                  <a:lnTo>
                    <a:pt x="207022" y="1051687"/>
                  </a:lnTo>
                  <a:lnTo>
                    <a:pt x="108280" y="1114920"/>
                  </a:lnTo>
                  <a:lnTo>
                    <a:pt x="51536" y="922362"/>
                  </a:lnTo>
                  <a:lnTo>
                    <a:pt x="55880" y="919594"/>
                  </a:lnTo>
                  <a:lnTo>
                    <a:pt x="207022" y="1051687"/>
                  </a:lnTo>
                  <a:lnTo>
                    <a:pt x="207022" y="991006"/>
                  </a:lnTo>
                  <a:lnTo>
                    <a:pt x="122872" y="919594"/>
                  </a:lnTo>
                  <a:lnTo>
                    <a:pt x="53467" y="860679"/>
                  </a:lnTo>
                  <a:lnTo>
                    <a:pt x="0" y="894918"/>
                  </a:lnTo>
                  <a:lnTo>
                    <a:pt x="112217" y="1297152"/>
                  </a:lnTo>
                  <a:lnTo>
                    <a:pt x="154127" y="1270304"/>
                  </a:lnTo>
                  <a:lnTo>
                    <a:pt x="121158" y="1156246"/>
                  </a:lnTo>
                  <a:lnTo>
                    <a:pt x="185699" y="1114920"/>
                  </a:lnTo>
                  <a:lnTo>
                    <a:pt x="239179" y="1080681"/>
                  </a:lnTo>
                  <a:lnTo>
                    <a:pt x="328980" y="1158341"/>
                  </a:lnTo>
                  <a:lnTo>
                    <a:pt x="371856" y="1130896"/>
                  </a:lnTo>
                  <a:close/>
                </a:path>
                <a:path w="1996440" h="1297304">
                  <a:moveTo>
                    <a:pt x="543153" y="981938"/>
                  </a:moveTo>
                  <a:lnTo>
                    <a:pt x="538568" y="951433"/>
                  </a:lnTo>
                  <a:lnTo>
                    <a:pt x="455053" y="592823"/>
                  </a:lnTo>
                  <a:lnTo>
                    <a:pt x="414223" y="620242"/>
                  </a:lnTo>
                  <a:lnTo>
                    <a:pt x="461086" y="815378"/>
                  </a:lnTo>
                  <a:lnTo>
                    <a:pt x="478409" y="880211"/>
                  </a:lnTo>
                  <a:lnTo>
                    <a:pt x="477469" y="880846"/>
                  </a:lnTo>
                  <a:lnTo>
                    <a:pt x="422287" y="840714"/>
                  </a:lnTo>
                  <a:lnTo>
                    <a:pt x="251777" y="729195"/>
                  </a:lnTo>
                  <a:lnTo>
                    <a:pt x="209016" y="757872"/>
                  </a:lnTo>
                  <a:lnTo>
                    <a:pt x="490626" y="937450"/>
                  </a:lnTo>
                  <a:lnTo>
                    <a:pt x="502678" y="991349"/>
                  </a:lnTo>
                  <a:lnTo>
                    <a:pt x="453275" y="1024483"/>
                  </a:lnTo>
                  <a:lnTo>
                    <a:pt x="476529" y="1059154"/>
                  </a:lnTo>
                  <a:lnTo>
                    <a:pt x="505040" y="1040041"/>
                  </a:lnTo>
                  <a:lnTo>
                    <a:pt x="527088" y="1022667"/>
                  </a:lnTo>
                  <a:lnTo>
                    <a:pt x="539559" y="1004493"/>
                  </a:lnTo>
                  <a:lnTo>
                    <a:pt x="543153" y="981938"/>
                  </a:lnTo>
                  <a:close/>
                </a:path>
                <a:path w="1996440" h="1297304">
                  <a:moveTo>
                    <a:pt x="968730" y="741095"/>
                  </a:moveTo>
                  <a:lnTo>
                    <a:pt x="759104" y="401294"/>
                  </a:lnTo>
                  <a:lnTo>
                    <a:pt x="718223" y="426529"/>
                  </a:lnTo>
                  <a:lnTo>
                    <a:pt x="810704" y="576465"/>
                  </a:lnTo>
                  <a:lnTo>
                    <a:pt x="678294" y="658152"/>
                  </a:lnTo>
                  <a:lnTo>
                    <a:pt x="585787" y="508203"/>
                  </a:lnTo>
                  <a:lnTo>
                    <a:pt x="544906" y="533438"/>
                  </a:lnTo>
                  <a:lnTo>
                    <a:pt x="754532" y="873239"/>
                  </a:lnTo>
                  <a:lnTo>
                    <a:pt x="795426" y="848017"/>
                  </a:lnTo>
                  <a:lnTo>
                    <a:pt x="700214" y="693686"/>
                  </a:lnTo>
                  <a:lnTo>
                    <a:pt x="832637" y="612000"/>
                  </a:lnTo>
                  <a:lnTo>
                    <a:pt x="927836" y="766330"/>
                  </a:lnTo>
                  <a:lnTo>
                    <a:pt x="968730" y="741095"/>
                  </a:lnTo>
                  <a:close/>
                </a:path>
                <a:path w="1996440" h="1297304">
                  <a:moveTo>
                    <a:pt x="1357655" y="635850"/>
                  </a:moveTo>
                  <a:lnTo>
                    <a:pt x="1329169" y="578700"/>
                  </a:lnTo>
                  <a:lnTo>
                    <a:pt x="1311567" y="543369"/>
                  </a:lnTo>
                  <a:lnTo>
                    <a:pt x="1300759" y="521690"/>
                  </a:lnTo>
                  <a:lnTo>
                    <a:pt x="1257236" y="543369"/>
                  </a:lnTo>
                  <a:lnTo>
                    <a:pt x="1214234" y="457085"/>
                  </a:lnTo>
                  <a:lnTo>
                    <a:pt x="1214234" y="564807"/>
                  </a:lnTo>
                  <a:lnTo>
                    <a:pt x="1092911" y="625271"/>
                  </a:lnTo>
                  <a:lnTo>
                    <a:pt x="1093012" y="592556"/>
                  </a:lnTo>
                  <a:lnTo>
                    <a:pt x="1087196" y="553580"/>
                  </a:lnTo>
                  <a:lnTo>
                    <a:pt x="1074712" y="507809"/>
                  </a:lnTo>
                  <a:lnTo>
                    <a:pt x="1054798" y="454685"/>
                  </a:lnTo>
                  <a:lnTo>
                    <a:pt x="1026693" y="393687"/>
                  </a:lnTo>
                  <a:lnTo>
                    <a:pt x="991501" y="323049"/>
                  </a:lnTo>
                  <a:lnTo>
                    <a:pt x="1073404" y="282219"/>
                  </a:lnTo>
                  <a:lnTo>
                    <a:pt x="1214234" y="564807"/>
                  </a:lnTo>
                  <a:lnTo>
                    <a:pt x="1214234" y="457085"/>
                  </a:lnTo>
                  <a:lnTo>
                    <a:pt x="1127086" y="282219"/>
                  </a:lnTo>
                  <a:lnTo>
                    <a:pt x="1097775" y="223418"/>
                  </a:lnTo>
                  <a:lnTo>
                    <a:pt x="930884" y="306590"/>
                  </a:lnTo>
                  <a:lnTo>
                    <a:pt x="983195" y="411543"/>
                  </a:lnTo>
                  <a:lnTo>
                    <a:pt x="1010615" y="471309"/>
                  </a:lnTo>
                  <a:lnTo>
                    <a:pt x="1029855" y="524090"/>
                  </a:lnTo>
                  <a:lnTo>
                    <a:pt x="1041438" y="570801"/>
                  </a:lnTo>
                  <a:lnTo>
                    <a:pt x="1045895" y="612381"/>
                  </a:lnTo>
                  <a:lnTo>
                    <a:pt x="1043749" y="649770"/>
                  </a:lnTo>
                  <a:lnTo>
                    <a:pt x="1013040" y="665073"/>
                  </a:lnTo>
                  <a:lnTo>
                    <a:pt x="1069949" y="779246"/>
                  </a:lnTo>
                  <a:lnTo>
                    <a:pt x="1109370" y="759599"/>
                  </a:lnTo>
                  <a:lnTo>
                    <a:pt x="1071079" y="682802"/>
                  </a:lnTo>
                  <a:lnTo>
                    <a:pt x="1186510" y="625271"/>
                  </a:lnTo>
                  <a:lnTo>
                    <a:pt x="1279956" y="578700"/>
                  </a:lnTo>
                  <a:lnTo>
                    <a:pt x="1318234" y="655497"/>
                  </a:lnTo>
                  <a:lnTo>
                    <a:pt x="1357655" y="635850"/>
                  </a:lnTo>
                  <a:close/>
                </a:path>
                <a:path w="1996440" h="1297304">
                  <a:moveTo>
                    <a:pt x="1996071" y="374230"/>
                  </a:moveTo>
                  <a:lnTo>
                    <a:pt x="1988667" y="333133"/>
                  </a:lnTo>
                  <a:lnTo>
                    <a:pt x="1885099" y="351802"/>
                  </a:lnTo>
                  <a:lnTo>
                    <a:pt x="1821738" y="0"/>
                  </a:lnTo>
                  <a:lnTo>
                    <a:pt x="1748002" y="13284"/>
                  </a:lnTo>
                  <a:lnTo>
                    <a:pt x="1661414" y="129400"/>
                  </a:lnTo>
                  <a:lnTo>
                    <a:pt x="1694357" y="154279"/>
                  </a:lnTo>
                  <a:lnTo>
                    <a:pt x="1776806" y="44119"/>
                  </a:lnTo>
                  <a:lnTo>
                    <a:pt x="1780755" y="43421"/>
                  </a:lnTo>
                  <a:lnTo>
                    <a:pt x="1837817" y="360311"/>
                  </a:lnTo>
                  <a:lnTo>
                    <a:pt x="1725244" y="380593"/>
                  </a:lnTo>
                  <a:lnTo>
                    <a:pt x="1732648" y="421678"/>
                  </a:lnTo>
                  <a:lnTo>
                    <a:pt x="1996071" y="37423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9088120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КАКАЯ</a:t>
            </a:r>
            <a:r>
              <a:rPr spc="-185" dirty="0"/>
              <a:t> </a:t>
            </a:r>
            <a:r>
              <a:rPr dirty="0"/>
              <a:t>ФИГУРА</a:t>
            </a:r>
            <a:r>
              <a:rPr spc="-180" dirty="0"/>
              <a:t> </a:t>
            </a:r>
            <a:r>
              <a:rPr spc="-20" dirty="0"/>
              <a:t>ДАЛА </a:t>
            </a:r>
            <a:r>
              <a:rPr dirty="0"/>
              <a:t>НАЗВАНИЕ</a:t>
            </a:r>
            <a:r>
              <a:rPr spc="-360" dirty="0"/>
              <a:t> </a:t>
            </a:r>
            <a:r>
              <a:rPr spc="-10" dirty="0"/>
              <a:t>ТАНЦУ КАДРИЛЬ?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715" y="5138086"/>
            <a:ext cx="24669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РОМБ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561" y="5138086"/>
            <a:ext cx="388366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75" dirty="0">
                <a:solidFill>
                  <a:srgbClr val="FFFFFF"/>
                </a:solidFill>
                <a:latin typeface="Formular"/>
                <a:cs typeface="Formular"/>
              </a:rPr>
              <a:t>КВАДРАТ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715" y="7008710"/>
            <a:ext cx="62020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ТРЕУГОЛЬНИК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561" y="7008710"/>
            <a:ext cx="76549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ПРЯМОУГОЛЬНИК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57" y="5106673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84460" y="5106673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3694" y="6977298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32629" y="6977298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16701644" y="1934750"/>
            <a:ext cx="3402965" cy="2718435"/>
            <a:chOff x="16701644" y="1934750"/>
            <a:chExt cx="3402965" cy="2718435"/>
          </a:xfrm>
        </p:grpSpPr>
        <p:sp>
          <p:nvSpPr>
            <p:cNvPr id="18" name="object 18"/>
            <p:cNvSpPr/>
            <p:nvPr/>
          </p:nvSpPr>
          <p:spPr>
            <a:xfrm>
              <a:off x="16701644" y="1934750"/>
              <a:ext cx="3402965" cy="2718435"/>
            </a:xfrm>
            <a:custGeom>
              <a:avLst/>
              <a:gdLst/>
              <a:ahLst/>
              <a:cxnLst/>
              <a:rect l="l" t="t" r="r" b="b"/>
              <a:pathLst>
                <a:path w="3402965" h="2718435">
                  <a:moveTo>
                    <a:pt x="3402456" y="0"/>
                  </a:moveTo>
                  <a:lnTo>
                    <a:pt x="3349321" y="1534"/>
                  </a:lnTo>
                  <a:lnTo>
                    <a:pt x="3289057" y="4439"/>
                  </a:lnTo>
                  <a:lnTo>
                    <a:pt x="3229630" y="8452"/>
                  </a:lnTo>
                  <a:lnTo>
                    <a:pt x="3171026" y="13544"/>
                  </a:lnTo>
                  <a:lnTo>
                    <a:pt x="3113236" y="19684"/>
                  </a:lnTo>
                  <a:lnTo>
                    <a:pt x="3056247" y="26841"/>
                  </a:lnTo>
                  <a:lnTo>
                    <a:pt x="3000050" y="34985"/>
                  </a:lnTo>
                  <a:lnTo>
                    <a:pt x="2944633" y="44085"/>
                  </a:lnTo>
                  <a:lnTo>
                    <a:pt x="2889985" y="54110"/>
                  </a:lnTo>
                  <a:lnTo>
                    <a:pt x="2836095" y="65031"/>
                  </a:lnTo>
                  <a:lnTo>
                    <a:pt x="2782952" y="76816"/>
                  </a:lnTo>
                  <a:lnTo>
                    <a:pt x="2730545" y="89435"/>
                  </a:lnTo>
                  <a:lnTo>
                    <a:pt x="2678863" y="102858"/>
                  </a:lnTo>
                  <a:lnTo>
                    <a:pt x="2627895" y="117053"/>
                  </a:lnTo>
                  <a:lnTo>
                    <a:pt x="2577629" y="131991"/>
                  </a:lnTo>
                  <a:lnTo>
                    <a:pt x="2528056" y="147641"/>
                  </a:lnTo>
                  <a:lnTo>
                    <a:pt x="2479163" y="163972"/>
                  </a:lnTo>
                  <a:lnTo>
                    <a:pt x="2430940" y="180954"/>
                  </a:lnTo>
                  <a:lnTo>
                    <a:pt x="2383376" y="198556"/>
                  </a:lnTo>
                  <a:lnTo>
                    <a:pt x="2336460" y="216747"/>
                  </a:lnTo>
                  <a:lnTo>
                    <a:pt x="2290180" y="235498"/>
                  </a:lnTo>
                  <a:lnTo>
                    <a:pt x="2244526" y="254777"/>
                  </a:lnTo>
                  <a:lnTo>
                    <a:pt x="2199487" y="274555"/>
                  </a:lnTo>
                  <a:lnTo>
                    <a:pt x="2155051" y="294800"/>
                  </a:lnTo>
                  <a:lnTo>
                    <a:pt x="2111208" y="315481"/>
                  </a:lnTo>
                  <a:lnTo>
                    <a:pt x="2067946" y="336569"/>
                  </a:lnTo>
                  <a:lnTo>
                    <a:pt x="2025255" y="358033"/>
                  </a:lnTo>
                  <a:lnTo>
                    <a:pt x="1983124" y="379843"/>
                  </a:lnTo>
                  <a:lnTo>
                    <a:pt x="1941541" y="401967"/>
                  </a:lnTo>
                  <a:lnTo>
                    <a:pt x="1900495" y="424375"/>
                  </a:lnTo>
                  <a:lnTo>
                    <a:pt x="1859976" y="447037"/>
                  </a:lnTo>
                  <a:lnTo>
                    <a:pt x="1819972" y="469922"/>
                  </a:lnTo>
                  <a:lnTo>
                    <a:pt x="1780472" y="493000"/>
                  </a:lnTo>
                  <a:lnTo>
                    <a:pt x="1741466" y="516239"/>
                  </a:lnTo>
                  <a:lnTo>
                    <a:pt x="1702942" y="539611"/>
                  </a:lnTo>
                  <a:lnTo>
                    <a:pt x="1664889" y="563083"/>
                  </a:lnTo>
                  <a:lnTo>
                    <a:pt x="1627297" y="586625"/>
                  </a:lnTo>
                  <a:lnTo>
                    <a:pt x="1590154" y="610208"/>
                  </a:lnTo>
                  <a:lnTo>
                    <a:pt x="1553448" y="633799"/>
                  </a:lnTo>
                  <a:lnTo>
                    <a:pt x="1481309" y="680889"/>
                  </a:lnTo>
                  <a:lnTo>
                    <a:pt x="1376109" y="750829"/>
                  </a:lnTo>
                  <a:lnTo>
                    <a:pt x="1214814" y="859031"/>
                  </a:lnTo>
                  <a:lnTo>
                    <a:pt x="1169244" y="889361"/>
                  </a:lnTo>
                  <a:lnTo>
                    <a:pt x="1124225" y="919046"/>
                  </a:lnTo>
                  <a:lnTo>
                    <a:pt x="1079698" y="948036"/>
                  </a:lnTo>
                  <a:lnTo>
                    <a:pt x="1035600" y="976280"/>
                  </a:lnTo>
                  <a:lnTo>
                    <a:pt x="991871" y="1003727"/>
                  </a:lnTo>
                  <a:lnTo>
                    <a:pt x="948451" y="1030327"/>
                  </a:lnTo>
                  <a:lnTo>
                    <a:pt x="905277" y="1056030"/>
                  </a:lnTo>
                  <a:lnTo>
                    <a:pt x="862289" y="1080784"/>
                  </a:lnTo>
                  <a:lnTo>
                    <a:pt x="819427" y="1104541"/>
                  </a:lnTo>
                  <a:lnTo>
                    <a:pt x="776629" y="1127248"/>
                  </a:lnTo>
                  <a:lnTo>
                    <a:pt x="733834" y="1148857"/>
                  </a:lnTo>
                  <a:lnTo>
                    <a:pt x="690982" y="1169315"/>
                  </a:lnTo>
                  <a:lnTo>
                    <a:pt x="648010" y="1188574"/>
                  </a:lnTo>
                  <a:lnTo>
                    <a:pt x="604859" y="1206581"/>
                  </a:lnTo>
                  <a:lnTo>
                    <a:pt x="561468" y="1223288"/>
                  </a:lnTo>
                  <a:lnTo>
                    <a:pt x="517775" y="1238643"/>
                  </a:lnTo>
                  <a:lnTo>
                    <a:pt x="473719" y="1252596"/>
                  </a:lnTo>
                  <a:lnTo>
                    <a:pt x="429240" y="1265096"/>
                  </a:lnTo>
                  <a:lnTo>
                    <a:pt x="384276" y="1276094"/>
                  </a:lnTo>
                  <a:lnTo>
                    <a:pt x="338767" y="1285538"/>
                  </a:lnTo>
                  <a:lnTo>
                    <a:pt x="292652" y="1293378"/>
                  </a:lnTo>
                  <a:lnTo>
                    <a:pt x="245869" y="1299563"/>
                  </a:lnTo>
                  <a:lnTo>
                    <a:pt x="198358" y="1304044"/>
                  </a:lnTo>
                  <a:lnTo>
                    <a:pt x="150058" y="1306769"/>
                  </a:lnTo>
                  <a:lnTo>
                    <a:pt x="100049" y="1307689"/>
                  </a:lnTo>
                  <a:lnTo>
                    <a:pt x="85109" y="1307340"/>
                  </a:lnTo>
                  <a:lnTo>
                    <a:pt x="69338" y="1306370"/>
                  </a:lnTo>
                  <a:lnTo>
                    <a:pt x="0" y="2715154"/>
                  </a:lnTo>
                  <a:lnTo>
                    <a:pt x="25279" y="2716414"/>
                  </a:lnTo>
                  <a:lnTo>
                    <a:pt x="50228" y="2717308"/>
                  </a:lnTo>
                  <a:lnTo>
                    <a:pt x="74848" y="2717846"/>
                  </a:lnTo>
                  <a:lnTo>
                    <a:pt x="100949" y="2718034"/>
                  </a:lnTo>
                  <a:lnTo>
                    <a:pt x="150835" y="2717592"/>
                  </a:lnTo>
                  <a:lnTo>
                    <a:pt x="200525" y="2716265"/>
                  </a:lnTo>
                  <a:lnTo>
                    <a:pt x="250028" y="2714050"/>
                  </a:lnTo>
                  <a:lnTo>
                    <a:pt x="299354" y="2710946"/>
                  </a:lnTo>
                  <a:lnTo>
                    <a:pt x="348512" y="2706950"/>
                  </a:lnTo>
                  <a:lnTo>
                    <a:pt x="397512" y="2702061"/>
                  </a:lnTo>
                  <a:lnTo>
                    <a:pt x="446363" y="2696276"/>
                  </a:lnTo>
                  <a:lnTo>
                    <a:pt x="495075" y="2689594"/>
                  </a:lnTo>
                  <a:lnTo>
                    <a:pt x="543656" y="2682011"/>
                  </a:lnTo>
                  <a:lnTo>
                    <a:pt x="592116" y="2673526"/>
                  </a:lnTo>
                  <a:lnTo>
                    <a:pt x="640465" y="2664137"/>
                  </a:lnTo>
                  <a:lnTo>
                    <a:pt x="688712" y="2653842"/>
                  </a:lnTo>
                  <a:lnTo>
                    <a:pt x="736866" y="2642638"/>
                  </a:lnTo>
                  <a:lnTo>
                    <a:pt x="784936" y="2630524"/>
                  </a:lnTo>
                  <a:lnTo>
                    <a:pt x="832933" y="2617498"/>
                  </a:lnTo>
                  <a:lnTo>
                    <a:pt x="880865" y="2603557"/>
                  </a:lnTo>
                  <a:lnTo>
                    <a:pt x="928742" y="2588699"/>
                  </a:lnTo>
                  <a:lnTo>
                    <a:pt x="976573" y="2572922"/>
                  </a:lnTo>
                  <a:lnTo>
                    <a:pt x="1024368" y="2556224"/>
                  </a:lnTo>
                  <a:lnTo>
                    <a:pt x="1072136" y="2538603"/>
                  </a:lnTo>
                  <a:lnTo>
                    <a:pt x="1119886" y="2520057"/>
                  </a:lnTo>
                  <a:lnTo>
                    <a:pt x="1167627" y="2500584"/>
                  </a:lnTo>
                  <a:lnTo>
                    <a:pt x="1215370" y="2480182"/>
                  </a:lnTo>
                  <a:lnTo>
                    <a:pt x="1263123" y="2458848"/>
                  </a:lnTo>
                  <a:lnTo>
                    <a:pt x="1311815" y="2436160"/>
                  </a:lnTo>
                  <a:lnTo>
                    <a:pt x="1359772" y="2412910"/>
                  </a:lnTo>
                  <a:lnTo>
                    <a:pt x="1407028" y="2389137"/>
                  </a:lnTo>
                  <a:lnTo>
                    <a:pt x="1453614" y="2364876"/>
                  </a:lnTo>
                  <a:lnTo>
                    <a:pt x="1499564" y="2340163"/>
                  </a:lnTo>
                  <a:lnTo>
                    <a:pt x="1544911" y="2315036"/>
                  </a:lnTo>
                  <a:lnTo>
                    <a:pt x="1589687" y="2289531"/>
                  </a:lnTo>
                  <a:lnTo>
                    <a:pt x="1633924" y="2263684"/>
                  </a:lnTo>
                  <a:lnTo>
                    <a:pt x="1677657" y="2237532"/>
                  </a:lnTo>
                  <a:lnTo>
                    <a:pt x="1720918" y="2211112"/>
                  </a:lnTo>
                  <a:lnTo>
                    <a:pt x="1763738" y="2184460"/>
                  </a:lnTo>
                  <a:lnTo>
                    <a:pt x="1806152" y="2157613"/>
                  </a:lnTo>
                  <a:lnTo>
                    <a:pt x="1848191" y="2130606"/>
                  </a:lnTo>
                  <a:lnTo>
                    <a:pt x="1889890" y="2103478"/>
                  </a:lnTo>
                  <a:lnTo>
                    <a:pt x="1972393" y="2049000"/>
                  </a:lnTo>
                  <a:lnTo>
                    <a:pt x="2185903" y="1905914"/>
                  </a:lnTo>
                  <a:lnTo>
                    <a:pt x="2275308" y="1846606"/>
                  </a:lnTo>
                  <a:lnTo>
                    <a:pt x="2319381" y="1817825"/>
                  </a:lnTo>
                  <a:lnTo>
                    <a:pt x="2363116" y="1789679"/>
                  </a:lnTo>
                  <a:lnTo>
                    <a:pt x="2406576" y="1762209"/>
                  </a:lnTo>
                  <a:lnTo>
                    <a:pt x="2449823" y="1735455"/>
                  </a:lnTo>
                  <a:lnTo>
                    <a:pt x="2492918" y="1709457"/>
                  </a:lnTo>
                  <a:lnTo>
                    <a:pt x="2535923" y="1684256"/>
                  </a:lnTo>
                  <a:lnTo>
                    <a:pt x="2578900" y="1659892"/>
                  </a:lnTo>
                  <a:lnTo>
                    <a:pt x="2621911" y="1636404"/>
                  </a:lnTo>
                  <a:lnTo>
                    <a:pt x="2665017" y="1613834"/>
                  </a:lnTo>
                  <a:lnTo>
                    <a:pt x="2708281" y="1592222"/>
                  </a:lnTo>
                  <a:lnTo>
                    <a:pt x="2751765" y="1571608"/>
                  </a:lnTo>
                  <a:lnTo>
                    <a:pt x="2795530" y="1552032"/>
                  </a:lnTo>
                  <a:lnTo>
                    <a:pt x="2839639" y="1533534"/>
                  </a:lnTo>
                  <a:lnTo>
                    <a:pt x="2884152" y="1516155"/>
                  </a:lnTo>
                  <a:lnTo>
                    <a:pt x="2929132" y="1499934"/>
                  </a:lnTo>
                  <a:lnTo>
                    <a:pt x="2974642" y="1484914"/>
                  </a:lnTo>
                  <a:lnTo>
                    <a:pt x="3020741" y="1471132"/>
                  </a:lnTo>
                  <a:lnTo>
                    <a:pt x="3067494" y="1458630"/>
                  </a:lnTo>
                  <a:lnTo>
                    <a:pt x="3114961" y="1447449"/>
                  </a:lnTo>
                  <a:lnTo>
                    <a:pt x="3163204" y="1437627"/>
                  </a:lnTo>
                  <a:lnTo>
                    <a:pt x="3212285" y="1429206"/>
                  </a:lnTo>
                  <a:lnTo>
                    <a:pt x="3262266" y="1422226"/>
                  </a:lnTo>
                  <a:lnTo>
                    <a:pt x="3313209" y="1416727"/>
                  </a:lnTo>
                  <a:lnTo>
                    <a:pt x="3365176" y="1412749"/>
                  </a:lnTo>
                  <a:lnTo>
                    <a:pt x="3402456" y="1411051"/>
                  </a:lnTo>
                  <a:lnTo>
                    <a:pt x="3402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404747" y="3568825"/>
              <a:ext cx="299085" cy="436880"/>
            </a:xfrm>
            <a:custGeom>
              <a:avLst/>
              <a:gdLst/>
              <a:ahLst/>
              <a:cxnLst/>
              <a:rect l="l" t="t" r="r" b="b"/>
              <a:pathLst>
                <a:path w="299084" h="436879">
                  <a:moveTo>
                    <a:pt x="175997" y="0"/>
                  </a:moveTo>
                  <a:lnTo>
                    <a:pt x="128969" y="15559"/>
                  </a:lnTo>
                  <a:lnTo>
                    <a:pt x="0" y="82436"/>
                  </a:lnTo>
                  <a:lnTo>
                    <a:pt x="183764" y="436845"/>
                  </a:lnTo>
                  <a:lnTo>
                    <a:pt x="226411" y="414730"/>
                  </a:lnTo>
                  <a:lnTo>
                    <a:pt x="148487" y="264441"/>
                  </a:lnTo>
                  <a:lnTo>
                    <a:pt x="219976" y="227374"/>
                  </a:lnTo>
                  <a:lnTo>
                    <a:pt x="129273" y="227374"/>
                  </a:lnTo>
                  <a:lnTo>
                    <a:pt x="61872" y="97389"/>
                  </a:lnTo>
                  <a:lnTo>
                    <a:pt x="147178" y="53160"/>
                  </a:lnTo>
                  <a:lnTo>
                    <a:pt x="172845" y="44229"/>
                  </a:lnTo>
                  <a:lnTo>
                    <a:pt x="267600" y="44229"/>
                  </a:lnTo>
                  <a:lnTo>
                    <a:pt x="254089" y="25710"/>
                  </a:lnTo>
                  <a:lnTo>
                    <a:pt x="218075" y="3674"/>
                  </a:lnTo>
                  <a:lnTo>
                    <a:pt x="175997" y="0"/>
                  </a:lnTo>
                  <a:close/>
                </a:path>
                <a:path w="299084" h="436879">
                  <a:moveTo>
                    <a:pt x="267600" y="44229"/>
                  </a:moveTo>
                  <a:lnTo>
                    <a:pt x="172845" y="44229"/>
                  </a:lnTo>
                  <a:lnTo>
                    <a:pt x="195946" y="45024"/>
                  </a:lnTo>
                  <a:lnTo>
                    <a:pt x="215592" y="55463"/>
                  </a:lnTo>
                  <a:lnTo>
                    <a:pt x="230893" y="75463"/>
                  </a:lnTo>
                  <a:lnTo>
                    <a:pt x="244589" y="101870"/>
                  </a:lnTo>
                  <a:lnTo>
                    <a:pt x="252114" y="125902"/>
                  </a:lnTo>
                  <a:lnTo>
                    <a:pt x="249322" y="147974"/>
                  </a:lnTo>
                  <a:lnTo>
                    <a:pt x="236658" y="167313"/>
                  </a:lnTo>
                  <a:lnTo>
                    <a:pt x="214569" y="183145"/>
                  </a:lnTo>
                  <a:lnTo>
                    <a:pt x="129273" y="227374"/>
                  </a:lnTo>
                  <a:lnTo>
                    <a:pt x="219976" y="227374"/>
                  </a:lnTo>
                  <a:lnTo>
                    <a:pt x="234799" y="219689"/>
                  </a:lnTo>
                  <a:lnTo>
                    <a:pt x="274615" y="190222"/>
                  </a:lnTo>
                  <a:lnTo>
                    <a:pt x="295865" y="153714"/>
                  </a:lnTo>
                  <a:lnTo>
                    <a:pt x="298612" y="111580"/>
                  </a:lnTo>
                  <a:lnTo>
                    <a:pt x="282923" y="65233"/>
                  </a:lnTo>
                  <a:lnTo>
                    <a:pt x="267600" y="44229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793107" y="2537173"/>
              <a:ext cx="1996439" cy="1297305"/>
            </a:xfrm>
            <a:custGeom>
              <a:avLst/>
              <a:gdLst/>
              <a:ahLst/>
              <a:cxnLst/>
              <a:rect l="l" t="t" r="r" b="b"/>
              <a:pathLst>
                <a:path w="1996440" h="1297304">
                  <a:moveTo>
                    <a:pt x="371856" y="1130896"/>
                  </a:moveTo>
                  <a:lnTo>
                    <a:pt x="312699" y="1080681"/>
                  </a:lnTo>
                  <a:lnTo>
                    <a:pt x="207022" y="991006"/>
                  </a:lnTo>
                  <a:lnTo>
                    <a:pt x="207022" y="1051687"/>
                  </a:lnTo>
                  <a:lnTo>
                    <a:pt x="108280" y="1114920"/>
                  </a:lnTo>
                  <a:lnTo>
                    <a:pt x="51536" y="922362"/>
                  </a:lnTo>
                  <a:lnTo>
                    <a:pt x="55880" y="919594"/>
                  </a:lnTo>
                  <a:lnTo>
                    <a:pt x="207022" y="1051687"/>
                  </a:lnTo>
                  <a:lnTo>
                    <a:pt x="207022" y="991006"/>
                  </a:lnTo>
                  <a:lnTo>
                    <a:pt x="122872" y="919594"/>
                  </a:lnTo>
                  <a:lnTo>
                    <a:pt x="53467" y="860679"/>
                  </a:lnTo>
                  <a:lnTo>
                    <a:pt x="0" y="894918"/>
                  </a:lnTo>
                  <a:lnTo>
                    <a:pt x="112217" y="1297152"/>
                  </a:lnTo>
                  <a:lnTo>
                    <a:pt x="154127" y="1270304"/>
                  </a:lnTo>
                  <a:lnTo>
                    <a:pt x="121158" y="1156246"/>
                  </a:lnTo>
                  <a:lnTo>
                    <a:pt x="185699" y="1114920"/>
                  </a:lnTo>
                  <a:lnTo>
                    <a:pt x="239179" y="1080681"/>
                  </a:lnTo>
                  <a:lnTo>
                    <a:pt x="328980" y="1158341"/>
                  </a:lnTo>
                  <a:lnTo>
                    <a:pt x="371856" y="1130896"/>
                  </a:lnTo>
                  <a:close/>
                </a:path>
                <a:path w="1996440" h="1297304">
                  <a:moveTo>
                    <a:pt x="543153" y="981938"/>
                  </a:moveTo>
                  <a:lnTo>
                    <a:pt x="538568" y="951433"/>
                  </a:lnTo>
                  <a:lnTo>
                    <a:pt x="455053" y="592823"/>
                  </a:lnTo>
                  <a:lnTo>
                    <a:pt x="414223" y="620242"/>
                  </a:lnTo>
                  <a:lnTo>
                    <a:pt x="461086" y="815378"/>
                  </a:lnTo>
                  <a:lnTo>
                    <a:pt x="478409" y="880211"/>
                  </a:lnTo>
                  <a:lnTo>
                    <a:pt x="477469" y="880846"/>
                  </a:lnTo>
                  <a:lnTo>
                    <a:pt x="422287" y="840714"/>
                  </a:lnTo>
                  <a:lnTo>
                    <a:pt x="251777" y="729195"/>
                  </a:lnTo>
                  <a:lnTo>
                    <a:pt x="209016" y="757872"/>
                  </a:lnTo>
                  <a:lnTo>
                    <a:pt x="490626" y="937450"/>
                  </a:lnTo>
                  <a:lnTo>
                    <a:pt x="502678" y="991349"/>
                  </a:lnTo>
                  <a:lnTo>
                    <a:pt x="453275" y="1024483"/>
                  </a:lnTo>
                  <a:lnTo>
                    <a:pt x="476529" y="1059154"/>
                  </a:lnTo>
                  <a:lnTo>
                    <a:pt x="505040" y="1040041"/>
                  </a:lnTo>
                  <a:lnTo>
                    <a:pt x="527088" y="1022667"/>
                  </a:lnTo>
                  <a:lnTo>
                    <a:pt x="539559" y="1004493"/>
                  </a:lnTo>
                  <a:lnTo>
                    <a:pt x="543153" y="981938"/>
                  </a:lnTo>
                  <a:close/>
                </a:path>
                <a:path w="1996440" h="1297304">
                  <a:moveTo>
                    <a:pt x="968730" y="741095"/>
                  </a:moveTo>
                  <a:lnTo>
                    <a:pt x="759104" y="401294"/>
                  </a:lnTo>
                  <a:lnTo>
                    <a:pt x="718223" y="426529"/>
                  </a:lnTo>
                  <a:lnTo>
                    <a:pt x="810704" y="576465"/>
                  </a:lnTo>
                  <a:lnTo>
                    <a:pt x="678294" y="658152"/>
                  </a:lnTo>
                  <a:lnTo>
                    <a:pt x="585787" y="508203"/>
                  </a:lnTo>
                  <a:lnTo>
                    <a:pt x="544906" y="533438"/>
                  </a:lnTo>
                  <a:lnTo>
                    <a:pt x="754532" y="873239"/>
                  </a:lnTo>
                  <a:lnTo>
                    <a:pt x="795426" y="848017"/>
                  </a:lnTo>
                  <a:lnTo>
                    <a:pt x="700214" y="693686"/>
                  </a:lnTo>
                  <a:lnTo>
                    <a:pt x="832637" y="612000"/>
                  </a:lnTo>
                  <a:lnTo>
                    <a:pt x="927836" y="766330"/>
                  </a:lnTo>
                  <a:lnTo>
                    <a:pt x="968730" y="741095"/>
                  </a:lnTo>
                  <a:close/>
                </a:path>
                <a:path w="1996440" h="1297304">
                  <a:moveTo>
                    <a:pt x="1357655" y="635850"/>
                  </a:moveTo>
                  <a:lnTo>
                    <a:pt x="1329169" y="578700"/>
                  </a:lnTo>
                  <a:lnTo>
                    <a:pt x="1311567" y="543369"/>
                  </a:lnTo>
                  <a:lnTo>
                    <a:pt x="1300759" y="521690"/>
                  </a:lnTo>
                  <a:lnTo>
                    <a:pt x="1257236" y="543369"/>
                  </a:lnTo>
                  <a:lnTo>
                    <a:pt x="1214234" y="457085"/>
                  </a:lnTo>
                  <a:lnTo>
                    <a:pt x="1214234" y="564807"/>
                  </a:lnTo>
                  <a:lnTo>
                    <a:pt x="1092911" y="625271"/>
                  </a:lnTo>
                  <a:lnTo>
                    <a:pt x="1093012" y="592556"/>
                  </a:lnTo>
                  <a:lnTo>
                    <a:pt x="1087196" y="553580"/>
                  </a:lnTo>
                  <a:lnTo>
                    <a:pt x="1074712" y="507809"/>
                  </a:lnTo>
                  <a:lnTo>
                    <a:pt x="1054798" y="454685"/>
                  </a:lnTo>
                  <a:lnTo>
                    <a:pt x="1026693" y="393687"/>
                  </a:lnTo>
                  <a:lnTo>
                    <a:pt x="991501" y="323049"/>
                  </a:lnTo>
                  <a:lnTo>
                    <a:pt x="1073404" y="282219"/>
                  </a:lnTo>
                  <a:lnTo>
                    <a:pt x="1214234" y="564807"/>
                  </a:lnTo>
                  <a:lnTo>
                    <a:pt x="1214234" y="457085"/>
                  </a:lnTo>
                  <a:lnTo>
                    <a:pt x="1127086" y="282219"/>
                  </a:lnTo>
                  <a:lnTo>
                    <a:pt x="1097775" y="223418"/>
                  </a:lnTo>
                  <a:lnTo>
                    <a:pt x="930884" y="306590"/>
                  </a:lnTo>
                  <a:lnTo>
                    <a:pt x="983195" y="411543"/>
                  </a:lnTo>
                  <a:lnTo>
                    <a:pt x="1010615" y="471309"/>
                  </a:lnTo>
                  <a:lnTo>
                    <a:pt x="1029855" y="524090"/>
                  </a:lnTo>
                  <a:lnTo>
                    <a:pt x="1041438" y="570801"/>
                  </a:lnTo>
                  <a:lnTo>
                    <a:pt x="1045895" y="612381"/>
                  </a:lnTo>
                  <a:lnTo>
                    <a:pt x="1043749" y="649770"/>
                  </a:lnTo>
                  <a:lnTo>
                    <a:pt x="1013040" y="665073"/>
                  </a:lnTo>
                  <a:lnTo>
                    <a:pt x="1069949" y="779246"/>
                  </a:lnTo>
                  <a:lnTo>
                    <a:pt x="1109370" y="759599"/>
                  </a:lnTo>
                  <a:lnTo>
                    <a:pt x="1071079" y="682802"/>
                  </a:lnTo>
                  <a:lnTo>
                    <a:pt x="1186510" y="625271"/>
                  </a:lnTo>
                  <a:lnTo>
                    <a:pt x="1279956" y="578700"/>
                  </a:lnTo>
                  <a:lnTo>
                    <a:pt x="1318234" y="655497"/>
                  </a:lnTo>
                  <a:lnTo>
                    <a:pt x="1357655" y="635850"/>
                  </a:lnTo>
                  <a:close/>
                </a:path>
                <a:path w="1996440" h="1297304">
                  <a:moveTo>
                    <a:pt x="1996071" y="374230"/>
                  </a:moveTo>
                  <a:lnTo>
                    <a:pt x="1988667" y="333133"/>
                  </a:lnTo>
                  <a:lnTo>
                    <a:pt x="1885099" y="351802"/>
                  </a:lnTo>
                  <a:lnTo>
                    <a:pt x="1821738" y="0"/>
                  </a:lnTo>
                  <a:lnTo>
                    <a:pt x="1748002" y="13284"/>
                  </a:lnTo>
                  <a:lnTo>
                    <a:pt x="1661414" y="129400"/>
                  </a:lnTo>
                  <a:lnTo>
                    <a:pt x="1694357" y="154279"/>
                  </a:lnTo>
                  <a:lnTo>
                    <a:pt x="1776806" y="44119"/>
                  </a:lnTo>
                  <a:lnTo>
                    <a:pt x="1780755" y="43421"/>
                  </a:lnTo>
                  <a:lnTo>
                    <a:pt x="1837817" y="360311"/>
                  </a:lnTo>
                  <a:lnTo>
                    <a:pt x="1725244" y="380593"/>
                  </a:lnTo>
                  <a:lnTo>
                    <a:pt x="1732648" y="421678"/>
                  </a:lnTo>
                  <a:lnTo>
                    <a:pt x="1996071" y="37423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9088120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КАКАЯ</a:t>
            </a:r>
            <a:r>
              <a:rPr spc="-185" dirty="0"/>
              <a:t> </a:t>
            </a:r>
            <a:r>
              <a:rPr dirty="0"/>
              <a:t>ФИГУРА</a:t>
            </a:r>
            <a:r>
              <a:rPr spc="-180" dirty="0"/>
              <a:t> </a:t>
            </a:r>
            <a:r>
              <a:rPr spc="-20" dirty="0"/>
              <a:t>ДАЛА </a:t>
            </a:r>
            <a:r>
              <a:rPr dirty="0"/>
              <a:t>НАЗВАНИЕ</a:t>
            </a:r>
            <a:r>
              <a:rPr spc="-360" dirty="0"/>
              <a:t> </a:t>
            </a:r>
            <a:r>
              <a:rPr spc="-10" dirty="0"/>
              <a:t>ТАНЦУ КАДРИЛЬ?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086"/>
            <a:ext cx="388366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75" dirty="0">
                <a:solidFill>
                  <a:srgbClr val="FF6633"/>
                </a:solidFill>
                <a:latin typeface="Formular"/>
                <a:cs typeface="Formular"/>
              </a:rPr>
              <a:t>КВАДРАТ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85246" y="5106673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6633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6701644" y="1934750"/>
            <a:ext cx="3402965" cy="2718435"/>
            <a:chOff x="16701644" y="1934750"/>
            <a:chExt cx="3402965" cy="2718435"/>
          </a:xfrm>
        </p:grpSpPr>
        <p:sp>
          <p:nvSpPr>
            <p:cNvPr id="9" name="object 9"/>
            <p:cNvSpPr/>
            <p:nvPr/>
          </p:nvSpPr>
          <p:spPr>
            <a:xfrm>
              <a:off x="16701644" y="1934750"/>
              <a:ext cx="3402965" cy="2718435"/>
            </a:xfrm>
            <a:custGeom>
              <a:avLst/>
              <a:gdLst/>
              <a:ahLst/>
              <a:cxnLst/>
              <a:rect l="l" t="t" r="r" b="b"/>
              <a:pathLst>
                <a:path w="3402965" h="2718435">
                  <a:moveTo>
                    <a:pt x="3402456" y="0"/>
                  </a:moveTo>
                  <a:lnTo>
                    <a:pt x="3349321" y="1534"/>
                  </a:lnTo>
                  <a:lnTo>
                    <a:pt x="3289057" y="4439"/>
                  </a:lnTo>
                  <a:lnTo>
                    <a:pt x="3229630" y="8452"/>
                  </a:lnTo>
                  <a:lnTo>
                    <a:pt x="3171026" y="13544"/>
                  </a:lnTo>
                  <a:lnTo>
                    <a:pt x="3113236" y="19684"/>
                  </a:lnTo>
                  <a:lnTo>
                    <a:pt x="3056247" y="26841"/>
                  </a:lnTo>
                  <a:lnTo>
                    <a:pt x="3000050" y="34985"/>
                  </a:lnTo>
                  <a:lnTo>
                    <a:pt x="2944633" y="44085"/>
                  </a:lnTo>
                  <a:lnTo>
                    <a:pt x="2889985" y="54110"/>
                  </a:lnTo>
                  <a:lnTo>
                    <a:pt x="2836095" y="65031"/>
                  </a:lnTo>
                  <a:lnTo>
                    <a:pt x="2782952" y="76816"/>
                  </a:lnTo>
                  <a:lnTo>
                    <a:pt x="2730545" y="89435"/>
                  </a:lnTo>
                  <a:lnTo>
                    <a:pt x="2678863" y="102858"/>
                  </a:lnTo>
                  <a:lnTo>
                    <a:pt x="2627895" y="117053"/>
                  </a:lnTo>
                  <a:lnTo>
                    <a:pt x="2577629" y="131991"/>
                  </a:lnTo>
                  <a:lnTo>
                    <a:pt x="2528056" y="147641"/>
                  </a:lnTo>
                  <a:lnTo>
                    <a:pt x="2479163" y="163972"/>
                  </a:lnTo>
                  <a:lnTo>
                    <a:pt x="2430940" y="180954"/>
                  </a:lnTo>
                  <a:lnTo>
                    <a:pt x="2383376" y="198556"/>
                  </a:lnTo>
                  <a:lnTo>
                    <a:pt x="2336460" y="216747"/>
                  </a:lnTo>
                  <a:lnTo>
                    <a:pt x="2290180" y="235498"/>
                  </a:lnTo>
                  <a:lnTo>
                    <a:pt x="2244526" y="254777"/>
                  </a:lnTo>
                  <a:lnTo>
                    <a:pt x="2199487" y="274555"/>
                  </a:lnTo>
                  <a:lnTo>
                    <a:pt x="2155051" y="294800"/>
                  </a:lnTo>
                  <a:lnTo>
                    <a:pt x="2111208" y="315481"/>
                  </a:lnTo>
                  <a:lnTo>
                    <a:pt x="2067946" y="336569"/>
                  </a:lnTo>
                  <a:lnTo>
                    <a:pt x="2025255" y="358033"/>
                  </a:lnTo>
                  <a:lnTo>
                    <a:pt x="1983124" y="379843"/>
                  </a:lnTo>
                  <a:lnTo>
                    <a:pt x="1941541" y="401967"/>
                  </a:lnTo>
                  <a:lnTo>
                    <a:pt x="1900495" y="424375"/>
                  </a:lnTo>
                  <a:lnTo>
                    <a:pt x="1859976" y="447037"/>
                  </a:lnTo>
                  <a:lnTo>
                    <a:pt x="1819972" y="469922"/>
                  </a:lnTo>
                  <a:lnTo>
                    <a:pt x="1780472" y="493000"/>
                  </a:lnTo>
                  <a:lnTo>
                    <a:pt x="1741466" y="516239"/>
                  </a:lnTo>
                  <a:lnTo>
                    <a:pt x="1702942" y="539611"/>
                  </a:lnTo>
                  <a:lnTo>
                    <a:pt x="1664889" y="563083"/>
                  </a:lnTo>
                  <a:lnTo>
                    <a:pt x="1627297" y="586625"/>
                  </a:lnTo>
                  <a:lnTo>
                    <a:pt x="1590154" y="610208"/>
                  </a:lnTo>
                  <a:lnTo>
                    <a:pt x="1553448" y="633799"/>
                  </a:lnTo>
                  <a:lnTo>
                    <a:pt x="1481309" y="680889"/>
                  </a:lnTo>
                  <a:lnTo>
                    <a:pt x="1376109" y="750829"/>
                  </a:lnTo>
                  <a:lnTo>
                    <a:pt x="1214814" y="859031"/>
                  </a:lnTo>
                  <a:lnTo>
                    <a:pt x="1169244" y="889361"/>
                  </a:lnTo>
                  <a:lnTo>
                    <a:pt x="1124225" y="919046"/>
                  </a:lnTo>
                  <a:lnTo>
                    <a:pt x="1079698" y="948036"/>
                  </a:lnTo>
                  <a:lnTo>
                    <a:pt x="1035600" y="976280"/>
                  </a:lnTo>
                  <a:lnTo>
                    <a:pt x="991871" y="1003727"/>
                  </a:lnTo>
                  <a:lnTo>
                    <a:pt x="948451" y="1030327"/>
                  </a:lnTo>
                  <a:lnTo>
                    <a:pt x="905277" y="1056030"/>
                  </a:lnTo>
                  <a:lnTo>
                    <a:pt x="862289" y="1080784"/>
                  </a:lnTo>
                  <a:lnTo>
                    <a:pt x="819427" y="1104541"/>
                  </a:lnTo>
                  <a:lnTo>
                    <a:pt x="776629" y="1127248"/>
                  </a:lnTo>
                  <a:lnTo>
                    <a:pt x="733834" y="1148857"/>
                  </a:lnTo>
                  <a:lnTo>
                    <a:pt x="690982" y="1169315"/>
                  </a:lnTo>
                  <a:lnTo>
                    <a:pt x="648010" y="1188574"/>
                  </a:lnTo>
                  <a:lnTo>
                    <a:pt x="604859" y="1206581"/>
                  </a:lnTo>
                  <a:lnTo>
                    <a:pt x="561468" y="1223288"/>
                  </a:lnTo>
                  <a:lnTo>
                    <a:pt x="517775" y="1238643"/>
                  </a:lnTo>
                  <a:lnTo>
                    <a:pt x="473719" y="1252596"/>
                  </a:lnTo>
                  <a:lnTo>
                    <a:pt x="429240" y="1265096"/>
                  </a:lnTo>
                  <a:lnTo>
                    <a:pt x="384276" y="1276094"/>
                  </a:lnTo>
                  <a:lnTo>
                    <a:pt x="338767" y="1285538"/>
                  </a:lnTo>
                  <a:lnTo>
                    <a:pt x="292652" y="1293378"/>
                  </a:lnTo>
                  <a:lnTo>
                    <a:pt x="245869" y="1299563"/>
                  </a:lnTo>
                  <a:lnTo>
                    <a:pt x="198358" y="1304044"/>
                  </a:lnTo>
                  <a:lnTo>
                    <a:pt x="150058" y="1306769"/>
                  </a:lnTo>
                  <a:lnTo>
                    <a:pt x="100049" y="1307689"/>
                  </a:lnTo>
                  <a:lnTo>
                    <a:pt x="85109" y="1307340"/>
                  </a:lnTo>
                  <a:lnTo>
                    <a:pt x="69338" y="1306370"/>
                  </a:lnTo>
                  <a:lnTo>
                    <a:pt x="0" y="2715154"/>
                  </a:lnTo>
                  <a:lnTo>
                    <a:pt x="25279" y="2716414"/>
                  </a:lnTo>
                  <a:lnTo>
                    <a:pt x="50228" y="2717308"/>
                  </a:lnTo>
                  <a:lnTo>
                    <a:pt x="74848" y="2717846"/>
                  </a:lnTo>
                  <a:lnTo>
                    <a:pt x="100949" y="2718034"/>
                  </a:lnTo>
                  <a:lnTo>
                    <a:pt x="150835" y="2717592"/>
                  </a:lnTo>
                  <a:lnTo>
                    <a:pt x="200525" y="2716265"/>
                  </a:lnTo>
                  <a:lnTo>
                    <a:pt x="250028" y="2714050"/>
                  </a:lnTo>
                  <a:lnTo>
                    <a:pt x="299354" y="2710946"/>
                  </a:lnTo>
                  <a:lnTo>
                    <a:pt x="348512" y="2706950"/>
                  </a:lnTo>
                  <a:lnTo>
                    <a:pt x="397512" y="2702061"/>
                  </a:lnTo>
                  <a:lnTo>
                    <a:pt x="446363" y="2696276"/>
                  </a:lnTo>
                  <a:lnTo>
                    <a:pt x="495075" y="2689594"/>
                  </a:lnTo>
                  <a:lnTo>
                    <a:pt x="543656" y="2682011"/>
                  </a:lnTo>
                  <a:lnTo>
                    <a:pt x="592116" y="2673526"/>
                  </a:lnTo>
                  <a:lnTo>
                    <a:pt x="640465" y="2664137"/>
                  </a:lnTo>
                  <a:lnTo>
                    <a:pt x="688712" y="2653842"/>
                  </a:lnTo>
                  <a:lnTo>
                    <a:pt x="736866" y="2642638"/>
                  </a:lnTo>
                  <a:lnTo>
                    <a:pt x="784936" y="2630524"/>
                  </a:lnTo>
                  <a:lnTo>
                    <a:pt x="832933" y="2617498"/>
                  </a:lnTo>
                  <a:lnTo>
                    <a:pt x="880865" y="2603557"/>
                  </a:lnTo>
                  <a:lnTo>
                    <a:pt x="928742" y="2588699"/>
                  </a:lnTo>
                  <a:lnTo>
                    <a:pt x="976573" y="2572922"/>
                  </a:lnTo>
                  <a:lnTo>
                    <a:pt x="1024368" y="2556224"/>
                  </a:lnTo>
                  <a:lnTo>
                    <a:pt x="1072136" y="2538603"/>
                  </a:lnTo>
                  <a:lnTo>
                    <a:pt x="1119886" y="2520057"/>
                  </a:lnTo>
                  <a:lnTo>
                    <a:pt x="1167627" y="2500584"/>
                  </a:lnTo>
                  <a:lnTo>
                    <a:pt x="1215370" y="2480182"/>
                  </a:lnTo>
                  <a:lnTo>
                    <a:pt x="1263123" y="2458848"/>
                  </a:lnTo>
                  <a:lnTo>
                    <a:pt x="1311815" y="2436160"/>
                  </a:lnTo>
                  <a:lnTo>
                    <a:pt x="1359772" y="2412910"/>
                  </a:lnTo>
                  <a:lnTo>
                    <a:pt x="1407028" y="2389137"/>
                  </a:lnTo>
                  <a:lnTo>
                    <a:pt x="1453614" y="2364876"/>
                  </a:lnTo>
                  <a:lnTo>
                    <a:pt x="1499564" y="2340163"/>
                  </a:lnTo>
                  <a:lnTo>
                    <a:pt x="1544911" y="2315036"/>
                  </a:lnTo>
                  <a:lnTo>
                    <a:pt x="1589687" y="2289531"/>
                  </a:lnTo>
                  <a:lnTo>
                    <a:pt x="1633924" y="2263684"/>
                  </a:lnTo>
                  <a:lnTo>
                    <a:pt x="1677657" y="2237532"/>
                  </a:lnTo>
                  <a:lnTo>
                    <a:pt x="1720918" y="2211112"/>
                  </a:lnTo>
                  <a:lnTo>
                    <a:pt x="1763738" y="2184460"/>
                  </a:lnTo>
                  <a:lnTo>
                    <a:pt x="1806152" y="2157613"/>
                  </a:lnTo>
                  <a:lnTo>
                    <a:pt x="1848191" y="2130606"/>
                  </a:lnTo>
                  <a:lnTo>
                    <a:pt x="1889890" y="2103478"/>
                  </a:lnTo>
                  <a:lnTo>
                    <a:pt x="1972393" y="2049000"/>
                  </a:lnTo>
                  <a:lnTo>
                    <a:pt x="2185903" y="1905914"/>
                  </a:lnTo>
                  <a:lnTo>
                    <a:pt x="2275308" y="1846606"/>
                  </a:lnTo>
                  <a:lnTo>
                    <a:pt x="2319381" y="1817825"/>
                  </a:lnTo>
                  <a:lnTo>
                    <a:pt x="2363116" y="1789679"/>
                  </a:lnTo>
                  <a:lnTo>
                    <a:pt x="2406576" y="1762209"/>
                  </a:lnTo>
                  <a:lnTo>
                    <a:pt x="2449823" y="1735455"/>
                  </a:lnTo>
                  <a:lnTo>
                    <a:pt x="2492918" y="1709457"/>
                  </a:lnTo>
                  <a:lnTo>
                    <a:pt x="2535923" y="1684256"/>
                  </a:lnTo>
                  <a:lnTo>
                    <a:pt x="2578900" y="1659892"/>
                  </a:lnTo>
                  <a:lnTo>
                    <a:pt x="2621911" y="1636404"/>
                  </a:lnTo>
                  <a:lnTo>
                    <a:pt x="2665017" y="1613834"/>
                  </a:lnTo>
                  <a:lnTo>
                    <a:pt x="2708281" y="1592222"/>
                  </a:lnTo>
                  <a:lnTo>
                    <a:pt x="2751765" y="1571608"/>
                  </a:lnTo>
                  <a:lnTo>
                    <a:pt x="2795530" y="1552032"/>
                  </a:lnTo>
                  <a:lnTo>
                    <a:pt x="2839639" y="1533534"/>
                  </a:lnTo>
                  <a:lnTo>
                    <a:pt x="2884152" y="1516155"/>
                  </a:lnTo>
                  <a:lnTo>
                    <a:pt x="2929132" y="1499934"/>
                  </a:lnTo>
                  <a:lnTo>
                    <a:pt x="2974642" y="1484914"/>
                  </a:lnTo>
                  <a:lnTo>
                    <a:pt x="3020741" y="1471132"/>
                  </a:lnTo>
                  <a:lnTo>
                    <a:pt x="3067494" y="1458630"/>
                  </a:lnTo>
                  <a:lnTo>
                    <a:pt x="3114961" y="1447449"/>
                  </a:lnTo>
                  <a:lnTo>
                    <a:pt x="3163204" y="1437627"/>
                  </a:lnTo>
                  <a:lnTo>
                    <a:pt x="3212285" y="1429206"/>
                  </a:lnTo>
                  <a:lnTo>
                    <a:pt x="3262266" y="1422226"/>
                  </a:lnTo>
                  <a:lnTo>
                    <a:pt x="3313209" y="1416727"/>
                  </a:lnTo>
                  <a:lnTo>
                    <a:pt x="3365176" y="1412749"/>
                  </a:lnTo>
                  <a:lnTo>
                    <a:pt x="3402456" y="1411051"/>
                  </a:lnTo>
                  <a:lnTo>
                    <a:pt x="3402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404747" y="3568825"/>
              <a:ext cx="299085" cy="436880"/>
            </a:xfrm>
            <a:custGeom>
              <a:avLst/>
              <a:gdLst/>
              <a:ahLst/>
              <a:cxnLst/>
              <a:rect l="l" t="t" r="r" b="b"/>
              <a:pathLst>
                <a:path w="299084" h="436879">
                  <a:moveTo>
                    <a:pt x="175997" y="0"/>
                  </a:moveTo>
                  <a:lnTo>
                    <a:pt x="128969" y="15559"/>
                  </a:lnTo>
                  <a:lnTo>
                    <a:pt x="0" y="82436"/>
                  </a:lnTo>
                  <a:lnTo>
                    <a:pt x="183764" y="436845"/>
                  </a:lnTo>
                  <a:lnTo>
                    <a:pt x="226411" y="414730"/>
                  </a:lnTo>
                  <a:lnTo>
                    <a:pt x="148487" y="264441"/>
                  </a:lnTo>
                  <a:lnTo>
                    <a:pt x="219976" y="227374"/>
                  </a:lnTo>
                  <a:lnTo>
                    <a:pt x="129273" y="227374"/>
                  </a:lnTo>
                  <a:lnTo>
                    <a:pt x="61872" y="97389"/>
                  </a:lnTo>
                  <a:lnTo>
                    <a:pt x="147178" y="53160"/>
                  </a:lnTo>
                  <a:lnTo>
                    <a:pt x="172845" y="44229"/>
                  </a:lnTo>
                  <a:lnTo>
                    <a:pt x="267600" y="44229"/>
                  </a:lnTo>
                  <a:lnTo>
                    <a:pt x="254089" y="25710"/>
                  </a:lnTo>
                  <a:lnTo>
                    <a:pt x="218075" y="3674"/>
                  </a:lnTo>
                  <a:lnTo>
                    <a:pt x="175997" y="0"/>
                  </a:lnTo>
                  <a:close/>
                </a:path>
                <a:path w="299084" h="436879">
                  <a:moveTo>
                    <a:pt x="267600" y="44229"/>
                  </a:moveTo>
                  <a:lnTo>
                    <a:pt x="172845" y="44229"/>
                  </a:lnTo>
                  <a:lnTo>
                    <a:pt x="195946" y="45024"/>
                  </a:lnTo>
                  <a:lnTo>
                    <a:pt x="215592" y="55463"/>
                  </a:lnTo>
                  <a:lnTo>
                    <a:pt x="230893" y="75463"/>
                  </a:lnTo>
                  <a:lnTo>
                    <a:pt x="244589" y="101870"/>
                  </a:lnTo>
                  <a:lnTo>
                    <a:pt x="252114" y="125902"/>
                  </a:lnTo>
                  <a:lnTo>
                    <a:pt x="249322" y="147974"/>
                  </a:lnTo>
                  <a:lnTo>
                    <a:pt x="236658" y="167313"/>
                  </a:lnTo>
                  <a:lnTo>
                    <a:pt x="214569" y="183145"/>
                  </a:lnTo>
                  <a:lnTo>
                    <a:pt x="129273" y="227374"/>
                  </a:lnTo>
                  <a:lnTo>
                    <a:pt x="219976" y="227374"/>
                  </a:lnTo>
                  <a:lnTo>
                    <a:pt x="234799" y="219689"/>
                  </a:lnTo>
                  <a:lnTo>
                    <a:pt x="274615" y="190222"/>
                  </a:lnTo>
                  <a:lnTo>
                    <a:pt x="295865" y="153714"/>
                  </a:lnTo>
                  <a:lnTo>
                    <a:pt x="298612" y="111580"/>
                  </a:lnTo>
                  <a:lnTo>
                    <a:pt x="282923" y="65233"/>
                  </a:lnTo>
                  <a:lnTo>
                    <a:pt x="267600" y="44229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793107" y="2537173"/>
              <a:ext cx="1996439" cy="1297305"/>
            </a:xfrm>
            <a:custGeom>
              <a:avLst/>
              <a:gdLst/>
              <a:ahLst/>
              <a:cxnLst/>
              <a:rect l="l" t="t" r="r" b="b"/>
              <a:pathLst>
                <a:path w="1996440" h="1297304">
                  <a:moveTo>
                    <a:pt x="371856" y="1130896"/>
                  </a:moveTo>
                  <a:lnTo>
                    <a:pt x="312699" y="1080681"/>
                  </a:lnTo>
                  <a:lnTo>
                    <a:pt x="207022" y="991006"/>
                  </a:lnTo>
                  <a:lnTo>
                    <a:pt x="207022" y="1051687"/>
                  </a:lnTo>
                  <a:lnTo>
                    <a:pt x="108280" y="1114920"/>
                  </a:lnTo>
                  <a:lnTo>
                    <a:pt x="51536" y="922362"/>
                  </a:lnTo>
                  <a:lnTo>
                    <a:pt x="55880" y="919594"/>
                  </a:lnTo>
                  <a:lnTo>
                    <a:pt x="207022" y="1051687"/>
                  </a:lnTo>
                  <a:lnTo>
                    <a:pt x="207022" y="991006"/>
                  </a:lnTo>
                  <a:lnTo>
                    <a:pt x="122872" y="919594"/>
                  </a:lnTo>
                  <a:lnTo>
                    <a:pt x="53467" y="860679"/>
                  </a:lnTo>
                  <a:lnTo>
                    <a:pt x="0" y="894918"/>
                  </a:lnTo>
                  <a:lnTo>
                    <a:pt x="112217" y="1297152"/>
                  </a:lnTo>
                  <a:lnTo>
                    <a:pt x="154127" y="1270304"/>
                  </a:lnTo>
                  <a:lnTo>
                    <a:pt x="121158" y="1156246"/>
                  </a:lnTo>
                  <a:lnTo>
                    <a:pt x="185699" y="1114920"/>
                  </a:lnTo>
                  <a:lnTo>
                    <a:pt x="239179" y="1080681"/>
                  </a:lnTo>
                  <a:lnTo>
                    <a:pt x="328980" y="1158341"/>
                  </a:lnTo>
                  <a:lnTo>
                    <a:pt x="371856" y="1130896"/>
                  </a:lnTo>
                  <a:close/>
                </a:path>
                <a:path w="1996440" h="1297304">
                  <a:moveTo>
                    <a:pt x="543153" y="981938"/>
                  </a:moveTo>
                  <a:lnTo>
                    <a:pt x="538568" y="951433"/>
                  </a:lnTo>
                  <a:lnTo>
                    <a:pt x="455053" y="592823"/>
                  </a:lnTo>
                  <a:lnTo>
                    <a:pt x="414223" y="620242"/>
                  </a:lnTo>
                  <a:lnTo>
                    <a:pt x="461086" y="815378"/>
                  </a:lnTo>
                  <a:lnTo>
                    <a:pt x="478409" y="880211"/>
                  </a:lnTo>
                  <a:lnTo>
                    <a:pt x="477469" y="880846"/>
                  </a:lnTo>
                  <a:lnTo>
                    <a:pt x="422287" y="840714"/>
                  </a:lnTo>
                  <a:lnTo>
                    <a:pt x="251777" y="729195"/>
                  </a:lnTo>
                  <a:lnTo>
                    <a:pt x="209016" y="757872"/>
                  </a:lnTo>
                  <a:lnTo>
                    <a:pt x="490626" y="937450"/>
                  </a:lnTo>
                  <a:lnTo>
                    <a:pt x="502678" y="991349"/>
                  </a:lnTo>
                  <a:lnTo>
                    <a:pt x="453275" y="1024483"/>
                  </a:lnTo>
                  <a:lnTo>
                    <a:pt x="476529" y="1059154"/>
                  </a:lnTo>
                  <a:lnTo>
                    <a:pt x="505040" y="1040041"/>
                  </a:lnTo>
                  <a:lnTo>
                    <a:pt x="527088" y="1022667"/>
                  </a:lnTo>
                  <a:lnTo>
                    <a:pt x="539559" y="1004493"/>
                  </a:lnTo>
                  <a:lnTo>
                    <a:pt x="543153" y="981938"/>
                  </a:lnTo>
                  <a:close/>
                </a:path>
                <a:path w="1996440" h="1297304">
                  <a:moveTo>
                    <a:pt x="968730" y="741095"/>
                  </a:moveTo>
                  <a:lnTo>
                    <a:pt x="759104" y="401294"/>
                  </a:lnTo>
                  <a:lnTo>
                    <a:pt x="718223" y="426529"/>
                  </a:lnTo>
                  <a:lnTo>
                    <a:pt x="810704" y="576465"/>
                  </a:lnTo>
                  <a:lnTo>
                    <a:pt x="678294" y="658152"/>
                  </a:lnTo>
                  <a:lnTo>
                    <a:pt x="585787" y="508203"/>
                  </a:lnTo>
                  <a:lnTo>
                    <a:pt x="544906" y="533438"/>
                  </a:lnTo>
                  <a:lnTo>
                    <a:pt x="754532" y="873239"/>
                  </a:lnTo>
                  <a:lnTo>
                    <a:pt x="795426" y="848017"/>
                  </a:lnTo>
                  <a:lnTo>
                    <a:pt x="700214" y="693686"/>
                  </a:lnTo>
                  <a:lnTo>
                    <a:pt x="832637" y="612000"/>
                  </a:lnTo>
                  <a:lnTo>
                    <a:pt x="927836" y="766330"/>
                  </a:lnTo>
                  <a:lnTo>
                    <a:pt x="968730" y="741095"/>
                  </a:lnTo>
                  <a:close/>
                </a:path>
                <a:path w="1996440" h="1297304">
                  <a:moveTo>
                    <a:pt x="1357655" y="635850"/>
                  </a:moveTo>
                  <a:lnTo>
                    <a:pt x="1329169" y="578700"/>
                  </a:lnTo>
                  <a:lnTo>
                    <a:pt x="1311567" y="543369"/>
                  </a:lnTo>
                  <a:lnTo>
                    <a:pt x="1300759" y="521690"/>
                  </a:lnTo>
                  <a:lnTo>
                    <a:pt x="1257236" y="543369"/>
                  </a:lnTo>
                  <a:lnTo>
                    <a:pt x="1214234" y="457085"/>
                  </a:lnTo>
                  <a:lnTo>
                    <a:pt x="1214234" y="564807"/>
                  </a:lnTo>
                  <a:lnTo>
                    <a:pt x="1092911" y="625271"/>
                  </a:lnTo>
                  <a:lnTo>
                    <a:pt x="1093012" y="592556"/>
                  </a:lnTo>
                  <a:lnTo>
                    <a:pt x="1087196" y="553580"/>
                  </a:lnTo>
                  <a:lnTo>
                    <a:pt x="1074712" y="507809"/>
                  </a:lnTo>
                  <a:lnTo>
                    <a:pt x="1054798" y="454685"/>
                  </a:lnTo>
                  <a:lnTo>
                    <a:pt x="1026693" y="393687"/>
                  </a:lnTo>
                  <a:lnTo>
                    <a:pt x="991501" y="323049"/>
                  </a:lnTo>
                  <a:lnTo>
                    <a:pt x="1073404" y="282219"/>
                  </a:lnTo>
                  <a:lnTo>
                    <a:pt x="1214234" y="564807"/>
                  </a:lnTo>
                  <a:lnTo>
                    <a:pt x="1214234" y="457085"/>
                  </a:lnTo>
                  <a:lnTo>
                    <a:pt x="1127086" y="282219"/>
                  </a:lnTo>
                  <a:lnTo>
                    <a:pt x="1097775" y="223418"/>
                  </a:lnTo>
                  <a:lnTo>
                    <a:pt x="930884" y="306590"/>
                  </a:lnTo>
                  <a:lnTo>
                    <a:pt x="983195" y="411543"/>
                  </a:lnTo>
                  <a:lnTo>
                    <a:pt x="1010615" y="471309"/>
                  </a:lnTo>
                  <a:lnTo>
                    <a:pt x="1029855" y="524090"/>
                  </a:lnTo>
                  <a:lnTo>
                    <a:pt x="1041438" y="570801"/>
                  </a:lnTo>
                  <a:lnTo>
                    <a:pt x="1045895" y="612381"/>
                  </a:lnTo>
                  <a:lnTo>
                    <a:pt x="1043749" y="649770"/>
                  </a:lnTo>
                  <a:lnTo>
                    <a:pt x="1013040" y="665073"/>
                  </a:lnTo>
                  <a:lnTo>
                    <a:pt x="1069949" y="779246"/>
                  </a:lnTo>
                  <a:lnTo>
                    <a:pt x="1109370" y="759599"/>
                  </a:lnTo>
                  <a:lnTo>
                    <a:pt x="1071079" y="682802"/>
                  </a:lnTo>
                  <a:lnTo>
                    <a:pt x="1186510" y="625271"/>
                  </a:lnTo>
                  <a:lnTo>
                    <a:pt x="1279956" y="578700"/>
                  </a:lnTo>
                  <a:lnTo>
                    <a:pt x="1318234" y="655497"/>
                  </a:lnTo>
                  <a:lnTo>
                    <a:pt x="1357655" y="635850"/>
                  </a:lnTo>
                  <a:close/>
                </a:path>
                <a:path w="1996440" h="1297304">
                  <a:moveTo>
                    <a:pt x="1996071" y="374230"/>
                  </a:moveTo>
                  <a:lnTo>
                    <a:pt x="1988667" y="333133"/>
                  </a:lnTo>
                  <a:lnTo>
                    <a:pt x="1885099" y="351802"/>
                  </a:lnTo>
                  <a:lnTo>
                    <a:pt x="1821738" y="0"/>
                  </a:lnTo>
                  <a:lnTo>
                    <a:pt x="1748002" y="13284"/>
                  </a:lnTo>
                  <a:lnTo>
                    <a:pt x="1661414" y="129400"/>
                  </a:lnTo>
                  <a:lnTo>
                    <a:pt x="1694357" y="154279"/>
                  </a:lnTo>
                  <a:lnTo>
                    <a:pt x="1776806" y="44119"/>
                  </a:lnTo>
                  <a:lnTo>
                    <a:pt x="1780755" y="43421"/>
                  </a:lnTo>
                  <a:lnTo>
                    <a:pt x="1837817" y="360311"/>
                  </a:lnTo>
                  <a:lnTo>
                    <a:pt x="1725244" y="380593"/>
                  </a:lnTo>
                  <a:lnTo>
                    <a:pt x="1732648" y="421678"/>
                  </a:lnTo>
                  <a:lnTo>
                    <a:pt x="1996071" y="37423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305772" y="2017049"/>
            <a:ext cx="119380" cy="234950"/>
          </a:xfrm>
          <a:custGeom>
            <a:avLst/>
            <a:gdLst/>
            <a:ahLst/>
            <a:cxnLst/>
            <a:rect l="l" t="t" r="r" b="b"/>
            <a:pathLst>
              <a:path w="119380" h="234950">
                <a:moveTo>
                  <a:pt x="0" y="234949"/>
                </a:moveTo>
                <a:lnTo>
                  <a:pt x="119252" y="234949"/>
                </a:lnTo>
                <a:lnTo>
                  <a:pt x="119252" y="0"/>
                </a:lnTo>
                <a:lnTo>
                  <a:pt x="0" y="0"/>
                </a:lnTo>
                <a:lnTo>
                  <a:pt x="0" y="2349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305761" y="1690667"/>
            <a:ext cx="2574925" cy="561975"/>
          </a:xfrm>
          <a:custGeom>
            <a:avLst/>
            <a:gdLst/>
            <a:ahLst/>
            <a:cxnLst/>
            <a:rect l="l" t="t" r="r" b="b"/>
            <a:pathLst>
              <a:path w="2574925" h="561975">
                <a:moveTo>
                  <a:pt x="491451" y="0"/>
                </a:moveTo>
                <a:lnTo>
                  <a:pt x="372186" y="0"/>
                </a:lnTo>
                <a:lnTo>
                  <a:pt x="372186" y="218440"/>
                </a:lnTo>
                <a:lnTo>
                  <a:pt x="119253" y="218440"/>
                </a:lnTo>
                <a:lnTo>
                  <a:pt x="119253" y="0"/>
                </a:lnTo>
                <a:lnTo>
                  <a:pt x="0" y="0"/>
                </a:lnTo>
                <a:lnTo>
                  <a:pt x="0" y="218440"/>
                </a:lnTo>
                <a:lnTo>
                  <a:pt x="0" y="326390"/>
                </a:lnTo>
                <a:lnTo>
                  <a:pt x="372186" y="326390"/>
                </a:lnTo>
                <a:lnTo>
                  <a:pt x="372186" y="561340"/>
                </a:lnTo>
                <a:lnTo>
                  <a:pt x="491451" y="561340"/>
                </a:lnTo>
                <a:lnTo>
                  <a:pt x="491451" y="326390"/>
                </a:lnTo>
                <a:lnTo>
                  <a:pt x="491451" y="218440"/>
                </a:lnTo>
                <a:lnTo>
                  <a:pt x="491451" y="0"/>
                </a:lnTo>
                <a:close/>
              </a:path>
              <a:path w="2574925" h="561975">
                <a:moveTo>
                  <a:pt x="1072515" y="561975"/>
                </a:moveTo>
                <a:lnTo>
                  <a:pt x="1023188" y="410057"/>
                </a:lnTo>
                <a:lnTo>
                  <a:pt x="989965" y="307746"/>
                </a:lnTo>
                <a:lnTo>
                  <a:pt x="926579" y="112547"/>
                </a:lnTo>
                <a:lnTo>
                  <a:pt x="890028" y="0"/>
                </a:lnTo>
                <a:lnTo>
                  <a:pt x="873226" y="0"/>
                </a:lnTo>
                <a:lnTo>
                  <a:pt x="873226" y="307746"/>
                </a:lnTo>
                <a:lnTo>
                  <a:pt x="717943" y="307746"/>
                </a:lnTo>
                <a:lnTo>
                  <a:pt x="777976" y="112547"/>
                </a:lnTo>
                <a:lnTo>
                  <a:pt x="813193" y="112547"/>
                </a:lnTo>
                <a:lnTo>
                  <a:pt x="873226" y="307746"/>
                </a:lnTo>
                <a:lnTo>
                  <a:pt x="873226" y="0"/>
                </a:lnTo>
                <a:lnTo>
                  <a:pt x="705142" y="0"/>
                </a:lnTo>
                <a:lnTo>
                  <a:pt x="523455" y="561975"/>
                </a:lnTo>
                <a:lnTo>
                  <a:pt x="641121" y="561975"/>
                </a:lnTo>
                <a:lnTo>
                  <a:pt x="687539" y="410057"/>
                </a:lnTo>
                <a:lnTo>
                  <a:pt x="905230" y="410057"/>
                </a:lnTo>
                <a:lnTo>
                  <a:pt x="951661" y="561975"/>
                </a:lnTo>
                <a:lnTo>
                  <a:pt x="1072515" y="561975"/>
                </a:lnTo>
                <a:close/>
              </a:path>
              <a:path w="2574925" h="561975">
                <a:moveTo>
                  <a:pt x="1519936" y="0"/>
                </a:moveTo>
                <a:lnTo>
                  <a:pt x="1399082" y="0"/>
                </a:lnTo>
                <a:lnTo>
                  <a:pt x="1278229" y="251866"/>
                </a:lnTo>
                <a:lnTo>
                  <a:pt x="1255814" y="251866"/>
                </a:lnTo>
                <a:lnTo>
                  <a:pt x="1122146" y="0"/>
                </a:lnTo>
                <a:lnTo>
                  <a:pt x="997280" y="0"/>
                </a:lnTo>
                <a:lnTo>
                  <a:pt x="1208582" y="393534"/>
                </a:lnTo>
                <a:lnTo>
                  <a:pt x="1126934" y="561975"/>
                </a:lnTo>
                <a:lnTo>
                  <a:pt x="1246200" y="561975"/>
                </a:lnTo>
                <a:lnTo>
                  <a:pt x="1519936" y="0"/>
                </a:lnTo>
                <a:close/>
              </a:path>
              <a:path w="2574925" h="561975">
                <a:moveTo>
                  <a:pt x="2574848" y="561975"/>
                </a:moveTo>
                <a:lnTo>
                  <a:pt x="2525522" y="410057"/>
                </a:lnTo>
                <a:lnTo>
                  <a:pt x="2492298" y="307746"/>
                </a:lnTo>
                <a:lnTo>
                  <a:pt x="2428900" y="112547"/>
                </a:lnTo>
                <a:lnTo>
                  <a:pt x="2392349" y="0"/>
                </a:lnTo>
                <a:lnTo>
                  <a:pt x="2375560" y="0"/>
                </a:lnTo>
                <a:lnTo>
                  <a:pt x="2375560" y="307746"/>
                </a:lnTo>
                <a:lnTo>
                  <a:pt x="2220277" y="307746"/>
                </a:lnTo>
                <a:lnTo>
                  <a:pt x="2280310" y="112547"/>
                </a:lnTo>
                <a:lnTo>
                  <a:pt x="2315527" y="112547"/>
                </a:lnTo>
                <a:lnTo>
                  <a:pt x="2375560" y="307746"/>
                </a:lnTo>
                <a:lnTo>
                  <a:pt x="2375560" y="0"/>
                </a:lnTo>
                <a:lnTo>
                  <a:pt x="2207476" y="0"/>
                </a:lnTo>
                <a:lnTo>
                  <a:pt x="2032635" y="540766"/>
                </a:lnTo>
                <a:lnTo>
                  <a:pt x="1907336" y="273113"/>
                </a:lnTo>
                <a:lnTo>
                  <a:pt x="2035390" y="0"/>
                </a:lnTo>
                <a:lnTo>
                  <a:pt x="1912124" y="0"/>
                </a:lnTo>
                <a:lnTo>
                  <a:pt x="1807286" y="219595"/>
                </a:lnTo>
                <a:lnTo>
                  <a:pt x="1672005" y="219595"/>
                </a:lnTo>
                <a:lnTo>
                  <a:pt x="1672005" y="0"/>
                </a:lnTo>
                <a:lnTo>
                  <a:pt x="1552740" y="0"/>
                </a:lnTo>
                <a:lnTo>
                  <a:pt x="1552740" y="561975"/>
                </a:lnTo>
                <a:lnTo>
                  <a:pt x="1672005" y="561975"/>
                </a:lnTo>
                <a:lnTo>
                  <a:pt x="1672005" y="325856"/>
                </a:lnTo>
                <a:lnTo>
                  <a:pt x="1808073" y="325856"/>
                </a:lnTo>
                <a:lnTo>
                  <a:pt x="1919325" y="561975"/>
                </a:lnTo>
                <a:lnTo>
                  <a:pt x="2025789" y="561975"/>
                </a:lnTo>
                <a:lnTo>
                  <a:pt x="2042579" y="561975"/>
                </a:lnTo>
                <a:lnTo>
                  <a:pt x="2143442" y="561975"/>
                </a:lnTo>
                <a:lnTo>
                  <a:pt x="2189873" y="410057"/>
                </a:lnTo>
                <a:lnTo>
                  <a:pt x="2407564" y="410057"/>
                </a:lnTo>
                <a:lnTo>
                  <a:pt x="2453983" y="561975"/>
                </a:lnTo>
                <a:lnTo>
                  <a:pt x="2574848" y="5619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063388" y="1691849"/>
            <a:ext cx="1120775" cy="561340"/>
          </a:xfrm>
          <a:custGeom>
            <a:avLst/>
            <a:gdLst/>
            <a:ahLst/>
            <a:cxnLst/>
            <a:rect l="l" t="t" r="r" b="b"/>
            <a:pathLst>
              <a:path w="1120775" h="561339">
                <a:moveTo>
                  <a:pt x="562546" y="280670"/>
                </a:moveTo>
                <a:lnTo>
                  <a:pt x="560095" y="250190"/>
                </a:lnTo>
                <a:lnTo>
                  <a:pt x="558863" y="234950"/>
                </a:lnTo>
                <a:lnTo>
                  <a:pt x="552907" y="210820"/>
                </a:lnTo>
                <a:lnTo>
                  <a:pt x="548208" y="191770"/>
                </a:lnTo>
                <a:lnTo>
                  <a:pt x="538073" y="167640"/>
                </a:lnTo>
                <a:lnTo>
                  <a:pt x="533819" y="157480"/>
                </a:lnTo>
                <a:lnTo>
                  <a:pt x="531152" y="151130"/>
                </a:lnTo>
                <a:lnTo>
                  <a:pt x="523201" y="138341"/>
                </a:lnTo>
                <a:lnTo>
                  <a:pt x="523201" y="350520"/>
                </a:lnTo>
                <a:lnTo>
                  <a:pt x="521754" y="355600"/>
                </a:lnTo>
                <a:lnTo>
                  <a:pt x="519772" y="356870"/>
                </a:lnTo>
                <a:lnTo>
                  <a:pt x="516648" y="356870"/>
                </a:lnTo>
                <a:lnTo>
                  <a:pt x="414782" y="326390"/>
                </a:lnTo>
                <a:lnTo>
                  <a:pt x="413473" y="330200"/>
                </a:lnTo>
                <a:lnTo>
                  <a:pt x="412013" y="334010"/>
                </a:lnTo>
                <a:lnTo>
                  <a:pt x="410387" y="337820"/>
                </a:lnTo>
                <a:lnTo>
                  <a:pt x="480606" y="370840"/>
                </a:lnTo>
                <a:lnTo>
                  <a:pt x="481634" y="374650"/>
                </a:lnTo>
                <a:lnTo>
                  <a:pt x="479577" y="378460"/>
                </a:lnTo>
                <a:lnTo>
                  <a:pt x="477786" y="379730"/>
                </a:lnTo>
                <a:lnTo>
                  <a:pt x="474459" y="379730"/>
                </a:lnTo>
                <a:lnTo>
                  <a:pt x="406082" y="346710"/>
                </a:lnTo>
                <a:lnTo>
                  <a:pt x="404329" y="349250"/>
                </a:lnTo>
                <a:lnTo>
                  <a:pt x="402437" y="353060"/>
                </a:lnTo>
                <a:lnTo>
                  <a:pt x="400431" y="356870"/>
                </a:lnTo>
                <a:lnTo>
                  <a:pt x="423024" y="372110"/>
                </a:lnTo>
                <a:lnTo>
                  <a:pt x="423608" y="374650"/>
                </a:lnTo>
                <a:lnTo>
                  <a:pt x="421068" y="378460"/>
                </a:lnTo>
                <a:lnTo>
                  <a:pt x="419519" y="379730"/>
                </a:lnTo>
                <a:lnTo>
                  <a:pt x="415950" y="379730"/>
                </a:lnTo>
                <a:lnTo>
                  <a:pt x="394830" y="364490"/>
                </a:lnTo>
                <a:lnTo>
                  <a:pt x="391629" y="369570"/>
                </a:lnTo>
                <a:lnTo>
                  <a:pt x="388188" y="373380"/>
                </a:lnTo>
                <a:lnTo>
                  <a:pt x="384505" y="377190"/>
                </a:lnTo>
                <a:lnTo>
                  <a:pt x="438950" y="431800"/>
                </a:lnTo>
                <a:lnTo>
                  <a:pt x="438950" y="434340"/>
                </a:lnTo>
                <a:lnTo>
                  <a:pt x="436029" y="438150"/>
                </a:lnTo>
                <a:lnTo>
                  <a:pt x="430911" y="438150"/>
                </a:lnTo>
                <a:lnTo>
                  <a:pt x="377456" y="384810"/>
                </a:lnTo>
                <a:lnTo>
                  <a:pt x="372833" y="388620"/>
                </a:lnTo>
                <a:lnTo>
                  <a:pt x="367906" y="392430"/>
                </a:lnTo>
                <a:lnTo>
                  <a:pt x="362724" y="396240"/>
                </a:lnTo>
                <a:lnTo>
                  <a:pt x="411873" y="471170"/>
                </a:lnTo>
                <a:lnTo>
                  <a:pt x="413359" y="473710"/>
                </a:lnTo>
                <a:lnTo>
                  <a:pt x="412711" y="477520"/>
                </a:lnTo>
                <a:lnTo>
                  <a:pt x="409549" y="478790"/>
                </a:lnTo>
                <a:lnTo>
                  <a:pt x="404444" y="478790"/>
                </a:lnTo>
                <a:lnTo>
                  <a:pt x="354406" y="401320"/>
                </a:lnTo>
                <a:lnTo>
                  <a:pt x="350520" y="403860"/>
                </a:lnTo>
                <a:lnTo>
                  <a:pt x="346494" y="406400"/>
                </a:lnTo>
                <a:lnTo>
                  <a:pt x="342366" y="408940"/>
                </a:lnTo>
                <a:lnTo>
                  <a:pt x="378460" y="491490"/>
                </a:lnTo>
                <a:lnTo>
                  <a:pt x="377291" y="494030"/>
                </a:lnTo>
                <a:lnTo>
                  <a:pt x="374103" y="495300"/>
                </a:lnTo>
                <a:lnTo>
                  <a:pt x="370840" y="495300"/>
                </a:lnTo>
                <a:lnTo>
                  <a:pt x="368998" y="494030"/>
                </a:lnTo>
                <a:lnTo>
                  <a:pt x="333197" y="412750"/>
                </a:lnTo>
                <a:lnTo>
                  <a:pt x="319887" y="416560"/>
                </a:lnTo>
                <a:lnTo>
                  <a:pt x="346265" y="524510"/>
                </a:lnTo>
                <a:lnTo>
                  <a:pt x="344627" y="527050"/>
                </a:lnTo>
                <a:lnTo>
                  <a:pt x="341528" y="527050"/>
                </a:lnTo>
                <a:lnTo>
                  <a:pt x="341122" y="528320"/>
                </a:lnTo>
                <a:lnTo>
                  <a:pt x="338493" y="528320"/>
                </a:lnTo>
                <a:lnTo>
                  <a:pt x="336461" y="525780"/>
                </a:lnTo>
                <a:lnTo>
                  <a:pt x="328015" y="491490"/>
                </a:lnTo>
                <a:lnTo>
                  <a:pt x="317703" y="449580"/>
                </a:lnTo>
                <a:lnTo>
                  <a:pt x="310197" y="419100"/>
                </a:lnTo>
                <a:lnTo>
                  <a:pt x="306184" y="420370"/>
                </a:lnTo>
                <a:lnTo>
                  <a:pt x="302094" y="420370"/>
                </a:lnTo>
                <a:lnTo>
                  <a:pt x="297980" y="421640"/>
                </a:lnTo>
                <a:lnTo>
                  <a:pt x="300075" y="447040"/>
                </a:lnTo>
                <a:lnTo>
                  <a:pt x="298030" y="449580"/>
                </a:lnTo>
                <a:lnTo>
                  <a:pt x="292290" y="449580"/>
                </a:lnTo>
                <a:lnTo>
                  <a:pt x="290106" y="447040"/>
                </a:lnTo>
                <a:lnTo>
                  <a:pt x="288112" y="422910"/>
                </a:lnTo>
                <a:lnTo>
                  <a:pt x="288010" y="421640"/>
                </a:lnTo>
                <a:lnTo>
                  <a:pt x="285775" y="421640"/>
                </a:lnTo>
                <a:lnTo>
                  <a:pt x="283540" y="422910"/>
                </a:lnTo>
                <a:lnTo>
                  <a:pt x="280327" y="422910"/>
                </a:lnTo>
                <a:lnTo>
                  <a:pt x="279374" y="421640"/>
                </a:lnTo>
                <a:lnTo>
                  <a:pt x="278409" y="421640"/>
                </a:lnTo>
                <a:lnTo>
                  <a:pt x="274701" y="488950"/>
                </a:lnTo>
                <a:lnTo>
                  <a:pt x="272491" y="491490"/>
                </a:lnTo>
                <a:lnTo>
                  <a:pt x="266827" y="491490"/>
                </a:lnTo>
                <a:lnTo>
                  <a:pt x="264718" y="488950"/>
                </a:lnTo>
                <a:lnTo>
                  <a:pt x="268439" y="421640"/>
                </a:lnTo>
                <a:lnTo>
                  <a:pt x="263626" y="421640"/>
                </a:lnTo>
                <a:lnTo>
                  <a:pt x="254228" y="419100"/>
                </a:lnTo>
                <a:lnTo>
                  <a:pt x="227545" y="534670"/>
                </a:lnTo>
                <a:lnTo>
                  <a:pt x="225501" y="535940"/>
                </a:lnTo>
                <a:lnTo>
                  <a:pt x="219392" y="535940"/>
                </a:lnTo>
                <a:lnTo>
                  <a:pt x="217716" y="533400"/>
                </a:lnTo>
                <a:lnTo>
                  <a:pt x="227126" y="492760"/>
                </a:lnTo>
                <a:lnTo>
                  <a:pt x="244475" y="417830"/>
                </a:lnTo>
                <a:lnTo>
                  <a:pt x="238633" y="415290"/>
                </a:lnTo>
                <a:lnTo>
                  <a:pt x="232905" y="414020"/>
                </a:lnTo>
                <a:lnTo>
                  <a:pt x="227380" y="411480"/>
                </a:lnTo>
                <a:lnTo>
                  <a:pt x="191833" y="490220"/>
                </a:lnTo>
                <a:lnTo>
                  <a:pt x="190969" y="491490"/>
                </a:lnTo>
                <a:lnTo>
                  <a:pt x="189166" y="492760"/>
                </a:lnTo>
                <a:lnTo>
                  <a:pt x="185889" y="492760"/>
                </a:lnTo>
                <a:lnTo>
                  <a:pt x="182676" y="491490"/>
                </a:lnTo>
                <a:lnTo>
                  <a:pt x="181584" y="488950"/>
                </a:lnTo>
                <a:lnTo>
                  <a:pt x="183870" y="483870"/>
                </a:lnTo>
                <a:lnTo>
                  <a:pt x="218287" y="407670"/>
                </a:lnTo>
                <a:lnTo>
                  <a:pt x="214515" y="405130"/>
                </a:lnTo>
                <a:lnTo>
                  <a:pt x="210820" y="403860"/>
                </a:lnTo>
                <a:lnTo>
                  <a:pt x="207238" y="401320"/>
                </a:lnTo>
                <a:lnTo>
                  <a:pt x="152908" y="482600"/>
                </a:lnTo>
                <a:lnTo>
                  <a:pt x="151333" y="483870"/>
                </a:lnTo>
                <a:lnTo>
                  <a:pt x="147802" y="483870"/>
                </a:lnTo>
                <a:lnTo>
                  <a:pt x="144665" y="481330"/>
                </a:lnTo>
                <a:lnTo>
                  <a:pt x="144018" y="478790"/>
                </a:lnTo>
                <a:lnTo>
                  <a:pt x="166827" y="444500"/>
                </a:lnTo>
                <a:lnTo>
                  <a:pt x="198932" y="396240"/>
                </a:lnTo>
                <a:lnTo>
                  <a:pt x="192354" y="391160"/>
                </a:lnTo>
                <a:lnTo>
                  <a:pt x="186220" y="386080"/>
                </a:lnTo>
                <a:lnTo>
                  <a:pt x="180568" y="379730"/>
                </a:lnTo>
                <a:lnTo>
                  <a:pt x="110972" y="443230"/>
                </a:lnTo>
                <a:lnTo>
                  <a:pt x="109766" y="444500"/>
                </a:lnTo>
                <a:lnTo>
                  <a:pt x="107213" y="444500"/>
                </a:lnTo>
                <a:lnTo>
                  <a:pt x="105854" y="443230"/>
                </a:lnTo>
                <a:lnTo>
                  <a:pt x="103009" y="440690"/>
                </a:lnTo>
                <a:lnTo>
                  <a:pt x="103149" y="436880"/>
                </a:lnTo>
                <a:lnTo>
                  <a:pt x="139192" y="403860"/>
                </a:lnTo>
                <a:lnTo>
                  <a:pt x="173837" y="372110"/>
                </a:lnTo>
                <a:lnTo>
                  <a:pt x="171742" y="369570"/>
                </a:lnTo>
                <a:lnTo>
                  <a:pt x="169710" y="367030"/>
                </a:lnTo>
                <a:lnTo>
                  <a:pt x="167779" y="364490"/>
                </a:lnTo>
                <a:lnTo>
                  <a:pt x="111252" y="403860"/>
                </a:lnTo>
                <a:lnTo>
                  <a:pt x="107696" y="403860"/>
                </a:lnTo>
                <a:lnTo>
                  <a:pt x="106133" y="402590"/>
                </a:lnTo>
                <a:lnTo>
                  <a:pt x="103593" y="398780"/>
                </a:lnTo>
                <a:lnTo>
                  <a:pt x="104165" y="396240"/>
                </a:lnTo>
                <a:lnTo>
                  <a:pt x="109778" y="392430"/>
                </a:lnTo>
                <a:lnTo>
                  <a:pt x="162166" y="356870"/>
                </a:lnTo>
                <a:lnTo>
                  <a:pt x="160058" y="353060"/>
                </a:lnTo>
                <a:lnTo>
                  <a:pt x="158089" y="349250"/>
                </a:lnTo>
                <a:lnTo>
                  <a:pt x="156273" y="346710"/>
                </a:lnTo>
                <a:lnTo>
                  <a:pt x="58648" y="392430"/>
                </a:lnTo>
                <a:lnTo>
                  <a:pt x="53530" y="392430"/>
                </a:lnTo>
                <a:lnTo>
                  <a:pt x="51485" y="387350"/>
                </a:lnTo>
                <a:lnTo>
                  <a:pt x="52527" y="384810"/>
                </a:lnTo>
                <a:lnTo>
                  <a:pt x="125806" y="349250"/>
                </a:lnTo>
                <a:lnTo>
                  <a:pt x="151980" y="336550"/>
                </a:lnTo>
                <a:lnTo>
                  <a:pt x="150101" y="332740"/>
                </a:lnTo>
                <a:lnTo>
                  <a:pt x="148412" y="327660"/>
                </a:lnTo>
                <a:lnTo>
                  <a:pt x="146964" y="323850"/>
                </a:lnTo>
                <a:lnTo>
                  <a:pt x="54444" y="349250"/>
                </a:lnTo>
                <a:lnTo>
                  <a:pt x="51371" y="349250"/>
                </a:lnTo>
                <a:lnTo>
                  <a:pt x="49364" y="347980"/>
                </a:lnTo>
                <a:lnTo>
                  <a:pt x="47993" y="342900"/>
                </a:lnTo>
                <a:lnTo>
                  <a:pt x="49542" y="340360"/>
                </a:lnTo>
                <a:lnTo>
                  <a:pt x="144373" y="313690"/>
                </a:lnTo>
                <a:lnTo>
                  <a:pt x="143827" y="311150"/>
                </a:lnTo>
                <a:lnTo>
                  <a:pt x="143548" y="309880"/>
                </a:lnTo>
                <a:lnTo>
                  <a:pt x="142811" y="306070"/>
                </a:lnTo>
                <a:lnTo>
                  <a:pt x="142252" y="303530"/>
                </a:lnTo>
                <a:lnTo>
                  <a:pt x="80886" y="311150"/>
                </a:lnTo>
                <a:lnTo>
                  <a:pt x="77978" y="311150"/>
                </a:lnTo>
                <a:lnTo>
                  <a:pt x="75819" y="308610"/>
                </a:lnTo>
                <a:lnTo>
                  <a:pt x="75171" y="303530"/>
                </a:lnTo>
                <a:lnTo>
                  <a:pt x="77127" y="300990"/>
                </a:lnTo>
                <a:lnTo>
                  <a:pt x="141147" y="293370"/>
                </a:lnTo>
                <a:lnTo>
                  <a:pt x="140843" y="289560"/>
                </a:lnTo>
                <a:lnTo>
                  <a:pt x="140652" y="285750"/>
                </a:lnTo>
                <a:lnTo>
                  <a:pt x="140766" y="276860"/>
                </a:lnTo>
                <a:lnTo>
                  <a:pt x="68199" y="271780"/>
                </a:lnTo>
                <a:lnTo>
                  <a:pt x="66103" y="270510"/>
                </a:lnTo>
                <a:lnTo>
                  <a:pt x="66459" y="264160"/>
                </a:lnTo>
                <a:lnTo>
                  <a:pt x="68808" y="262890"/>
                </a:lnTo>
                <a:lnTo>
                  <a:pt x="141427" y="266700"/>
                </a:lnTo>
                <a:lnTo>
                  <a:pt x="141808" y="262890"/>
                </a:lnTo>
                <a:lnTo>
                  <a:pt x="142201" y="259080"/>
                </a:lnTo>
                <a:lnTo>
                  <a:pt x="143560" y="252730"/>
                </a:lnTo>
                <a:lnTo>
                  <a:pt x="145440" y="245110"/>
                </a:lnTo>
                <a:lnTo>
                  <a:pt x="40868" y="213360"/>
                </a:lnTo>
                <a:lnTo>
                  <a:pt x="39357" y="210820"/>
                </a:lnTo>
                <a:lnTo>
                  <a:pt x="40932" y="205740"/>
                </a:lnTo>
                <a:lnTo>
                  <a:pt x="43726" y="204470"/>
                </a:lnTo>
                <a:lnTo>
                  <a:pt x="148386" y="236220"/>
                </a:lnTo>
                <a:lnTo>
                  <a:pt x="149733" y="232410"/>
                </a:lnTo>
                <a:lnTo>
                  <a:pt x="151231" y="228600"/>
                </a:lnTo>
                <a:lnTo>
                  <a:pt x="152895" y="224790"/>
                </a:lnTo>
                <a:lnTo>
                  <a:pt x="110858" y="204470"/>
                </a:lnTo>
                <a:lnTo>
                  <a:pt x="81953" y="190500"/>
                </a:lnTo>
                <a:lnTo>
                  <a:pt x="80924" y="186690"/>
                </a:lnTo>
                <a:lnTo>
                  <a:pt x="82092" y="184150"/>
                </a:lnTo>
                <a:lnTo>
                  <a:pt x="83299" y="181610"/>
                </a:lnTo>
                <a:lnTo>
                  <a:pt x="86283" y="181610"/>
                </a:lnTo>
                <a:lnTo>
                  <a:pt x="157276" y="215900"/>
                </a:lnTo>
                <a:lnTo>
                  <a:pt x="159042" y="212090"/>
                </a:lnTo>
                <a:lnTo>
                  <a:pt x="160959" y="208280"/>
                </a:lnTo>
                <a:lnTo>
                  <a:pt x="162991" y="205740"/>
                </a:lnTo>
                <a:lnTo>
                  <a:pt x="139522" y="189230"/>
                </a:lnTo>
                <a:lnTo>
                  <a:pt x="138925" y="186690"/>
                </a:lnTo>
                <a:lnTo>
                  <a:pt x="142062" y="181610"/>
                </a:lnTo>
                <a:lnTo>
                  <a:pt x="145161" y="181610"/>
                </a:lnTo>
                <a:lnTo>
                  <a:pt x="168668" y="196850"/>
                </a:lnTo>
                <a:lnTo>
                  <a:pt x="171869" y="193040"/>
                </a:lnTo>
                <a:lnTo>
                  <a:pt x="175336" y="189230"/>
                </a:lnTo>
                <a:lnTo>
                  <a:pt x="179006" y="185420"/>
                </a:lnTo>
                <a:lnTo>
                  <a:pt x="175221" y="181610"/>
                </a:lnTo>
                <a:lnTo>
                  <a:pt x="123596" y="129540"/>
                </a:lnTo>
                <a:lnTo>
                  <a:pt x="123596" y="127000"/>
                </a:lnTo>
                <a:lnTo>
                  <a:pt x="127482" y="123190"/>
                </a:lnTo>
                <a:lnTo>
                  <a:pt x="130670" y="123190"/>
                </a:lnTo>
                <a:lnTo>
                  <a:pt x="186093" y="177800"/>
                </a:lnTo>
                <a:lnTo>
                  <a:pt x="190690" y="173990"/>
                </a:lnTo>
                <a:lnTo>
                  <a:pt x="195567" y="170180"/>
                </a:lnTo>
                <a:lnTo>
                  <a:pt x="200685" y="166370"/>
                </a:lnTo>
                <a:lnTo>
                  <a:pt x="172440" y="123190"/>
                </a:lnTo>
                <a:lnTo>
                  <a:pt x="149174" y="87630"/>
                </a:lnTo>
                <a:lnTo>
                  <a:pt x="149834" y="85090"/>
                </a:lnTo>
                <a:lnTo>
                  <a:pt x="154457" y="81280"/>
                </a:lnTo>
                <a:lnTo>
                  <a:pt x="157556" y="82550"/>
                </a:lnTo>
                <a:lnTo>
                  <a:pt x="209080" y="161290"/>
                </a:lnTo>
                <a:lnTo>
                  <a:pt x="212902" y="158750"/>
                </a:lnTo>
                <a:lnTo>
                  <a:pt x="216852" y="156210"/>
                </a:lnTo>
                <a:lnTo>
                  <a:pt x="220903" y="154940"/>
                </a:lnTo>
                <a:lnTo>
                  <a:pt x="189039" y="81280"/>
                </a:lnTo>
                <a:lnTo>
                  <a:pt x="184099" y="69850"/>
                </a:lnTo>
                <a:lnTo>
                  <a:pt x="185254" y="67310"/>
                </a:lnTo>
                <a:lnTo>
                  <a:pt x="190309" y="64770"/>
                </a:lnTo>
                <a:lnTo>
                  <a:pt x="193268" y="66040"/>
                </a:lnTo>
                <a:lnTo>
                  <a:pt x="230073" y="151130"/>
                </a:lnTo>
                <a:lnTo>
                  <a:pt x="234327" y="148590"/>
                </a:lnTo>
                <a:lnTo>
                  <a:pt x="243103" y="146050"/>
                </a:lnTo>
                <a:lnTo>
                  <a:pt x="223139" y="64770"/>
                </a:lnTo>
                <a:lnTo>
                  <a:pt x="216281" y="36830"/>
                </a:lnTo>
                <a:lnTo>
                  <a:pt x="217932" y="34290"/>
                </a:lnTo>
                <a:lnTo>
                  <a:pt x="223266" y="33020"/>
                </a:lnTo>
                <a:lnTo>
                  <a:pt x="225996" y="34290"/>
                </a:lnTo>
                <a:lnTo>
                  <a:pt x="252818" y="143510"/>
                </a:lnTo>
                <a:lnTo>
                  <a:pt x="256730" y="143510"/>
                </a:lnTo>
                <a:lnTo>
                  <a:pt x="260718" y="142240"/>
                </a:lnTo>
                <a:lnTo>
                  <a:pt x="264744" y="142240"/>
                </a:lnTo>
                <a:lnTo>
                  <a:pt x="262470" y="114300"/>
                </a:lnTo>
                <a:lnTo>
                  <a:pt x="264515" y="111760"/>
                </a:lnTo>
                <a:lnTo>
                  <a:pt x="270027" y="111760"/>
                </a:lnTo>
                <a:lnTo>
                  <a:pt x="272427" y="114300"/>
                </a:lnTo>
                <a:lnTo>
                  <a:pt x="274701" y="140970"/>
                </a:lnTo>
                <a:lnTo>
                  <a:pt x="284022" y="140970"/>
                </a:lnTo>
                <a:lnTo>
                  <a:pt x="285648" y="111760"/>
                </a:lnTo>
                <a:lnTo>
                  <a:pt x="287858" y="72390"/>
                </a:lnTo>
                <a:lnTo>
                  <a:pt x="290233" y="69850"/>
                </a:lnTo>
                <a:lnTo>
                  <a:pt x="295719" y="69850"/>
                </a:lnTo>
                <a:lnTo>
                  <a:pt x="297840" y="72390"/>
                </a:lnTo>
                <a:lnTo>
                  <a:pt x="294005" y="142240"/>
                </a:lnTo>
                <a:lnTo>
                  <a:pt x="303326" y="142240"/>
                </a:lnTo>
                <a:lnTo>
                  <a:pt x="307886" y="143510"/>
                </a:lnTo>
                <a:lnTo>
                  <a:pt x="325031" y="69850"/>
                </a:lnTo>
                <a:lnTo>
                  <a:pt x="333603" y="33020"/>
                </a:lnTo>
                <a:lnTo>
                  <a:pt x="335089" y="26670"/>
                </a:lnTo>
                <a:lnTo>
                  <a:pt x="337756" y="24130"/>
                </a:lnTo>
                <a:lnTo>
                  <a:pt x="343141" y="25400"/>
                </a:lnTo>
                <a:lnTo>
                  <a:pt x="344830" y="27940"/>
                </a:lnTo>
                <a:lnTo>
                  <a:pt x="317627" y="146050"/>
                </a:lnTo>
                <a:lnTo>
                  <a:pt x="323380" y="147320"/>
                </a:lnTo>
                <a:lnTo>
                  <a:pt x="328980" y="149860"/>
                </a:lnTo>
                <a:lnTo>
                  <a:pt x="334403" y="151130"/>
                </a:lnTo>
                <a:lnTo>
                  <a:pt x="371868" y="68580"/>
                </a:lnTo>
                <a:lnTo>
                  <a:pt x="374827" y="67310"/>
                </a:lnTo>
                <a:lnTo>
                  <a:pt x="379844" y="69850"/>
                </a:lnTo>
                <a:lnTo>
                  <a:pt x="380974" y="73660"/>
                </a:lnTo>
                <a:lnTo>
                  <a:pt x="343522" y="154940"/>
                </a:lnTo>
                <a:lnTo>
                  <a:pt x="347243" y="157480"/>
                </a:lnTo>
                <a:lnTo>
                  <a:pt x="350888" y="158750"/>
                </a:lnTo>
                <a:lnTo>
                  <a:pt x="354406" y="161290"/>
                </a:lnTo>
                <a:lnTo>
                  <a:pt x="408660" y="80010"/>
                </a:lnTo>
                <a:lnTo>
                  <a:pt x="410197" y="77470"/>
                </a:lnTo>
                <a:lnTo>
                  <a:pt x="413296" y="77470"/>
                </a:lnTo>
                <a:lnTo>
                  <a:pt x="417893" y="80010"/>
                </a:lnTo>
                <a:lnTo>
                  <a:pt x="418515" y="82550"/>
                </a:lnTo>
                <a:lnTo>
                  <a:pt x="362724" y="167640"/>
                </a:lnTo>
                <a:lnTo>
                  <a:pt x="369239" y="171450"/>
                </a:lnTo>
                <a:lnTo>
                  <a:pt x="375361" y="176530"/>
                </a:lnTo>
                <a:lnTo>
                  <a:pt x="380974" y="182880"/>
                </a:lnTo>
                <a:lnTo>
                  <a:pt x="452640" y="116840"/>
                </a:lnTo>
                <a:lnTo>
                  <a:pt x="455803" y="116840"/>
                </a:lnTo>
                <a:lnTo>
                  <a:pt x="459536" y="120650"/>
                </a:lnTo>
                <a:lnTo>
                  <a:pt x="459409" y="124460"/>
                </a:lnTo>
                <a:lnTo>
                  <a:pt x="387756" y="190500"/>
                </a:lnTo>
                <a:lnTo>
                  <a:pt x="389851" y="191770"/>
                </a:lnTo>
                <a:lnTo>
                  <a:pt x="391896" y="194310"/>
                </a:lnTo>
                <a:lnTo>
                  <a:pt x="393827" y="196850"/>
                </a:lnTo>
                <a:lnTo>
                  <a:pt x="452716" y="157480"/>
                </a:lnTo>
                <a:lnTo>
                  <a:pt x="455815" y="157480"/>
                </a:lnTo>
                <a:lnTo>
                  <a:pt x="458939" y="162560"/>
                </a:lnTo>
                <a:lnTo>
                  <a:pt x="458381" y="165100"/>
                </a:lnTo>
                <a:lnTo>
                  <a:pt x="399516" y="205740"/>
                </a:lnTo>
                <a:lnTo>
                  <a:pt x="401624" y="208280"/>
                </a:lnTo>
                <a:lnTo>
                  <a:pt x="403631" y="212090"/>
                </a:lnTo>
                <a:lnTo>
                  <a:pt x="405472" y="215900"/>
                </a:lnTo>
                <a:lnTo>
                  <a:pt x="503224" y="168910"/>
                </a:lnTo>
                <a:lnTo>
                  <a:pt x="505688" y="167640"/>
                </a:lnTo>
                <a:lnTo>
                  <a:pt x="508685" y="168910"/>
                </a:lnTo>
                <a:lnTo>
                  <a:pt x="511073" y="173990"/>
                </a:lnTo>
                <a:lnTo>
                  <a:pt x="510019" y="176530"/>
                </a:lnTo>
                <a:lnTo>
                  <a:pt x="409841" y="224790"/>
                </a:lnTo>
                <a:lnTo>
                  <a:pt x="411772" y="228600"/>
                </a:lnTo>
                <a:lnTo>
                  <a:pt x="413486" y="233680"/>
                </a:lnTo>
                <a:lnTo>
                  <a:pt x="414972" y="237490"/>
                </a:lnTo>
                <a:lnTo>
                  <a:pt x="510298" y="210820"/>
                </a:lnTo>
                <a:lnTo>
                  <a:pt x="513067" y="213360"/>
                </a:lnTo>
                <a:lnTo>
                  <a:pt x="514553" y="218440"/>
                </a:lnTo>
                <a:lnTo>
                  <a:pt x="513003" y="220980"/>
                </a:lnTo>
                <a:lnTo>
                  <a:pt x="417741" y="247650"/>
                </a:lnTo>
                <a:lnTo>
                  <a:pt x="418617" y="251460"/>
                </a:lnTo>
                <a:lnTo>
                  <a:pt x="419354" y="255270"/>
                </a:lnTo>
                <a:lnTo>
                  <a:pt x="419963" y="259080"/>
                </a:lnTo>
                <a:lnTo>
                  <a:pt x="484225" y="250190"/>
                </a:lnTo>
                <a:lnTo>
                  <a:pt x="486714" y="252730"/>
                </a:lnTo>
                <a:lnTo>
                  <a:pt x="487387" y="257810"/>
                </a:lnTo>
                <a:lnTo>
                  <a:pt x="485419" y="260350"/>
                </a:lnTo>
                <a:lnTo>
                  <a:pt x="421259" y="267970"/>
                </a:lnTo>
                <a:lnTo>
                  <a:pt x="421665" y="273050"/>
                </a:lnTo>
                <a:lnTo>
                  <a:pt x="421906" y="276860"/>
                </a:lnTo>
                <a:lnTo>
                  <a:pt x="421906" y="283210"/>
                </a:lnTo>
                <a:lnTo>
                  <a:pt x="421830" y="284480"/>
                </a:lnTo>
                <a:lnTo>
                  <a:pt x="494347" y="289560"/>
                </a:lnTo>
                <a:lnTo>
                  <a:pt x="496443" y="290830"/>
                </a:lnTo>
                <a:lnTo>
                  <a:pt x="496087" y="297180"/>
                </a:lnTo>
                <a:lnTo>
                  <a:pt x="493890" y="298450"/>
                </a:lnTo>
                <a:lnTo>
                  <a:pt x="490956" y="298450"/>
                </a:lnTo>
                <a:lnTo>
                  <a:pt x="421297" y="294640"/>
                </a:lnTo>
                <a:lnTo>
                  <a:pt x="420624" y="302260"/>
                </a:lnTo>
                <a:lnTo>
                  <a:pt x="419379" y="308610"/>
                </a:lnTo>
                <a:lnTo>
                  <a:pt x="417601" y="316230"/>
                </a:lnTo>
                <a:lnTo>
                  <a:pt x="521690" y="347980"/>
                </a:lnTo>
                <a:lnTo>
                  <a:pt x="523201" y="350520"/>
                </a:lnTo>
                <a:lnTo>
                  <a:pt x="523201" y="138341"/>
                </a:lnTo>
                <a:lnTo>
                  <a:pt x="509854" y="116840"/>
                </a:lnTo>
                <a:lnTo>
                  <a:pt x="508279" y="114300"/>
                </a:lnTo>
                <a:lnTo>
                  <a:pt x="480161" y="81280"/>
                </a:lnTo>
                <a:lnTo>
                  <a:pt x="475691" y="77470"/>
                </a:lnTo>
                <a:lnTo>
                  <a:pt x="463778" y="67310"/>
                </a:lnTo>
                <a:lnTo>
                  <a:pt x="447382" y="53340"/>
                </a:lnTo>
                <a:lnTo>
                  <a:pt x="410540" y="30480"/>
                </a:lnTo>
                <a:lnTo>
                  <a:pt x="395008" y="24130"/>
                </a:lnTo>
                <a:lnTo>
                  <a:pt x="370179" y="13970"/>
                </a:lnTo>
                <a:lnTo>
                  <a:pt x="326898" y="2540"/>
                </a:lnTo>
                <a:lnTo>
                  <a:pt x="281279" y="0"/>
                </a:lnTo>
                <a:lnTo>
                  <a:pt x="235661" y="2540"/>
                </a:lnTo>
                <a:lnTo>
                  <a:pt x="192379" y="13970"/>
                </a:lnTo>
                <a:lnTo>
                  <a:pt x="152019" y="30480"/>
                </a:lnTo>
                <a:lnTo>
                  <a:pt x="115163" y="53340"/>
                </a:lnTo>
                <a:lnTo>
                  <a:pt x="82384" y="81280"/>
                </a:lnTo>
                <a:lnTo>
                  <a:pt x="54279" y="114300"/>
                </a:lnTo>
                <a:lnTo>
                  <a:pt x="31407" y="151130"/>
                </a:lnTo>
                <a:lnTo>
                  <a:pt x="14351" y="191770"/>
                </a:lnTo>
                <a:lnTo>
                  <a:pt x="3683" y="234950"/>
                </a:lnTo>
                <a:lnTo>
                  <a:pt x="0" y="280670"/>
                </a:lnTo>
                <a:lnTo>
                  <a:pt x="3683" y="326390"/>
                </a:lnTo>
                <a:lnTo>
                  <a:pt x="14351" y="369570"/>
                </a:lnTo>
                <a:lnTo>
                  <a:pt x="31407" y="410210"/>
                </a:lnTo>
                <a:lnTo>
                  <a:pt x="54279" y="447040"/>
                </a:lnTo>
                <a:lnTo>
                  <a:pt x="82384" y="480060"/>
                </a:lnTo>
                <a:lnTo>
                  <a:pt x="115163" y="508000"/>
                </a:lnTo>
                <a:lnTo>
                  <a:pt x="152019" y="530860"/>
                </a:lnTo>
                <a:lnTo>
                  <a:pt x="192379" y="547370"/>
                </a:lnTo>
                <a:lnTo>
                  <a:pt x="235661" y="558800"/>
                </a:lnTo>
                <a:lnTo>
                  <a:pt x="281279" y="561340"/>
                </a:lnTo>
                <a:lnTo>
                  <a:pt x="326898" y="558800"/>
                </a:lnTo>
                <a:lnTo>
                  <a:pt x="370179" y="547370"/>
                </a:lnTo>
                <a:lnTo>
                  <a:pt x="398119" y="535940"/>
                </a:lnTo>
                <a:lnTo>
                  <a:pt x="410540" y="530860"/>
                </a:lnTo>
                <a:lnTo>
                  <a:pt x="414629" y="528320"/>
                </a:lnTo>
                <a:lnTo>
                  <a:pt x="447382" y="508000"/>
                </a:lnTo>
                <a:lnTo>
                  <a:pt x="462280" y="495300"/>
                </a:lnTo>
                <a:lnTo>
                  <a:pt x="480161" y="480060"/>
                </a:lnTo>
                <a:lnTo>
                  <a:pt x="481241" y="478790"/>
                </a:lnTo>
                <a:lnTo>
                  <a:pt x="508279" y="447040"/>
                </a:lnTo>
                <a:lnTo>
                  <a:pt x="513791" y="438150"/>
                </a:lnTo>
                <a:lnTo>
                  <a:pt x="531152" y="410210"/>
                </a:lnTo>
                <a:lnTo>
                  <a:pt x="543941" y="379730"/>
                </a:lnTo>
                <a:lnTo>
                  <a:pt x="548208" y="369570"/>
                </a:lnTo>
                <a:lnTo>
                  <a:pt x="551332" y="356870"/>
                </a:lnTo>
                <a:lnTo>
                  <a:pt x="558863" y="326390"/>
                </a:lnTo>
                <a:lnTo>
                  <a:pt x="561111" y="298450"/>
                </a:lnTo>
                <a:lnTo>
                  <a:pt x="562546" y="280670"/>
                </a:lnTo>
                <a:close/>
              </a:path>
              <a:path w="1120775" h="561339">
                <a:moveTo>
                  <a:pt x="1120559" y="229793"/>
                </a:moveTo>
                <a:lnTo>
                  <a:pt x="913904" y="229793"/>
                </a:lnTo>
                <a:lnTo>
                  <a:pt x="913904" y="18973"/>
                </a:lnTo>
                <a:lnTo>
                  <a:pt x="804887" y="18973"/>
                </a:lnTo>
                <a:lnTo>
                  <a:pt x="804887" y="229793"/>
                </a:lnTo>
                <a:lnTo>
                  <a:pt x="598220" y="229793"/>
                </a:lnTo>
                <a:lnTo>
                  <a:pt x="598220" y="330123"/>
                </a:lnTo>
                <a:lnTo>
                  <a:pt x="804887" y="330123"/>
                </a:lnTo>
                <a:lnTo>
                  <a:pt x="804887" y="540943"/>
                </a:lnTo>
                <a:lnTo>
                  <a:pt x="913904" y="540943"/>
                </a:lnTo>
                <a:lnTo>
                  <a:pt x="913904" y="330123"/>
                </a:lnTo>
                <a:lnTo>
                  <a:pt x="1120559" y="330123"/>
                </a:lnTo>
                <a:lnTo>
                  <a:pt x="1120559" y="2297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5307842" y="996780"/>
            <a:ext cx="1762760" cy="227965"/>
            <a:chOff x="15307842" y="996780"/>
            <a:chExt cx="1762760" cy="22796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307842" y="1000790"/>
              <a:ext cx="181376" cy="2194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519966" y="996780"/>
              <a:ext cx="196747" cy="2275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756980" y="1000334"/>
              <a:ext cx="165735" cy="219710"/>
            </a:xfrm>
            <a:custGeom>
              <a:avLst/>
              <a:gdLst/>
              <a:ahLst/>
              <a:cxnLst/>
              <a:rect l="l" t="t" r="r" b="b"/>
              <a:pathLst>
                <a:path w="165734" h="219709">
                  <a:moveTo>
                    <a:pt x="165696" y="179070"/>
                  </a:moveTo>
                  <a:lnTo>
                    <a:pt x="45808" y="179070"/>
                  </a:lnTo>
                  <a:lnTo>
                    <a:pt x="45808" y="127000"/>
                  </a:lnTo>
                  <a:lnTo>
                    <a:pt x="136486" y="127000"/>
                  </a:lnTo>
                  <a:lnTo>
                    <a:pt x="136486" y="87630"/>
                  </a:lnTo>
                  <a:lnTo>
                    <a:pt x="45808" y="87630"/>
                  </a:lnTo>
                  <a:lnTo>
                    <a:pt x="45808" y="41910"/>
                  </a:lnTo>
                  <a:lnTo>
                    <a:pt x="162318" y="41910"/>
                  </a:lnTo>
                  <a:lnTo>
                    <a:pt x="162318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0" y="87630"/>
                  </a:lnTo>
                  <a:lnTo>
                    <a:pt x="0" y="127000"/>
                  </a:lnTo>
                  <a:lnTo>
                    <a:pt x="0" y="179070"/>
                  </a:lnTo>
                  <a:lnTo>
                    <a:pt x="0" y="219710"/>
                  </a:lnTo>
                  <a:lnTo>
                    <a:pt x="165696" y="219710"/>
                  </a:lnTo>
                  <a:lnTo>
                    <a:pt x="165696" y="1790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961720" y="1000785"/>
              <a:ext cx="179533" cy="2194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171071" y="996782"/>
              <a:ext cx="213972" cy="2275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15168" y="996780"/>
              <a:ext cx="196747" cy="2275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641725" y="996780"/>
              <a:ext cx="196758" cy="2275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878751" y="1000785"/>
              <a:ext cx="191522" cy="219490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7120999" y="942378"/>
            <a:ext cx="880744" cy="281940"/>
            <a:chOff x="17120999" y="942378"/>
            <a:chExt cx="880744" cy="281940"/>
          </a:xfrm>
        </p:grpSpPr>
        <p:sp>
          <p:nvSpPr>
            <p:cNvPr id="17" name="object 17"/>
            <p:cNvSpPr/>
            <p:nvPr/>
          </p:nvSpPr>
          <p:spPr>
            <a:xfrm>
              <a:off x="17120999" y="942378"/>
              <a:ext cx="191770" cy="278130"/>
            </a:xfrm>
            <a:custGeom>
              <a:avLst/>
              <a:gdLst/>
              <a:ahLst/>
              <a:cxnLst/>
              <a:rect l="l" t="t" r="r" b="b"/>
              <a:pathLst>
                <a:path w="191769" h="278130">
                  <a:moveTo>
                    <a:pt x="42731" y="58406"/>
                  </a:moveTo>
                  <a:lnTo>
                    <a:pt x="0" y="58406"/>
                  </a:lnTo>
                  <a:lnTo>
                    <a:pt x="0" y="277897"/>
                  </a:lnTo>
                  <a:lnTo>
                    <a:pt x="59642" y="277897"/>
                  </a:lnTo>
                  <a:lnTo>
                    <a:pt x="93951" y="211490"/>
                  </a:lnTo>
                  <a:lnTo>
                    <a:pt x="42731" y="211490"/>
                  </a:lnTo>
                  <a:lnTo>
                    <a:pt x="42731" y="58406"/>
                  </a:lnTo>
                  <a:close/>
                </a:path>
                <a:path w="191769" h="278130">
                  <a:moveTo>
                    <a:pt x="191522" y="121420"/>
                  </a:moveTo>
                  <a:lnTo>
                    <a:pt x="148477" y="121420"/>
                  </a:lnTo>
                  <a:lnTo>
                    <a:pt x="148477" y="277897"/>
                  </a:lnTo>
                  <a:lnTo>
                    <a:pt x="191522" y="277897"/>
                  </a:lnTo>
                  <a:lnTo>
                    <a:pt x="191522" y="121420"/>
                  </a:lnTo>
                  <a:close/>
                </a:path>
                <a:path w="191769" h="278130">
                  <a:moveTo>
                    <a:pt x="191522" y="58406"/>
                  </a:moveTo>
                  <a:lnTo>
                    <a:pt x="129734" y="58406"/>
                  </a:lnTo>
                  <a:lnTo>
                    <a:pt x="50720" y="211490"/>
                  </a:lnTo>
                  <a:lnTo>
                    <a:pt x="93951" y="211490"/>
                  </a:lnTo>
                  <a:lnTo>
                    <a:pt x="140487" y="121420"/>
                  </a:lnTo>
                  <a:lnTo>
                    <a:pt x="191522" y="121420"/>
                  </a:lnTo>
                  <a:lnTo>
                    <a:pt x="191522" y="58406"/>
                  </a:lnTo>
                  <a:close/>
                </a:path>
                <a:path w="191769" h="278130">
                  <a:moveTo>
                    <a:pt x="71317" y="0"/>
                  </a:moveTo>
                  <a:lnTo>
                    <a:pt x="37506" y="0"/>
                  </a:lnTo>
                  <a:lnTo>
                    <a:pt x="39263" y="10596"/>
                  </a:lnTo>
                  <a:lnTo>
                    <a:pt x="72436" y="44218"/>
                  </a:lnTo>
                  <a:lnTo>
                    <a:pt x="95609" y="47328"/>
                  </a:lnTo>
                  <a:lnTo>
                    <a:pt x="107856" y="46550"/>
                  </a:lnTo>
                  <a:lnTo>
                    <a:pt x="143422" y="28038"/>
                  </a:lnTo>
                  <a:lnTo>
                    <a:pt x="148846" y="19057"/>
                  </a:lnTo>
                  <a:lnTo>
                    <a:pt x="88426" y="19057"/>
                  </a:lnTo>
                  <a:lnTo>
                    <a:pt x="82740" y="17318"/>
                  </a:lnTo>
                  <a:lnTo>
                    <a:pt x="74343" y="10345"/>
                  </a:lnTo>
                  <a:lnTo>
                    <a:pt x="71934" y="5738"/>
                  </a:lnTo>
                  <a:lnTo>
                    <a:pt x="71317" y="0"/>
                  </a:lnTo>
                  <a:close/>
                </a:path>
                <a:path w="191769" h="278130">
                  <a:moveTo>
                    <a:pt x="153712" y="0"/>
                  </a:moveTo>
                  <a:lnTo>
                    <a:pt x="119891" y="0"/>
                  </a:lnTo>
                  <a:lnTo>
                    <a:pt x="119074" y="5738"/>
                  </a:lnTo>
                  <a:lnTo>
                    <a:pt x="116614" y="10345"/>
                  </a:lnTo>
                  <a:lnTo>
                    <a:pt x="108415" y="17318"/>
                  </a:lnTo>
                  <a:lnTo>
                    <a:pt x="102782" y="19057"/>
                  </a:lnTo>
                  <a:lnTo>
                    <a:pt x="148846" y="19057"/>
                  </a:lnTo>
                  <a:lnTo>
                    <a:pt x="151951" y="10596"/>
                  </a:lnTo>
                  <a:lnTo>
                    <a:pt x="1537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352795" y="996780"/>
              <a:ext cx="196747" cy="2275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589812" y="1000789"/>
              <a:ext cx="188140" cy="2194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809922" y="1000785"/>
              <a:ext cx="191522" cy="219490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18052169" y="942378"/>
            <a:ext cx="191770" cy="278130"/>
          </a:xfrm>
          <a:custGeom>
            <a:avLst/>
            <a:gdLst/>
            <a:ahLst/>
            <a:cxnLst/>
            <a:rect l="l" t="t" r="r" b="b"/>
            <a:pathLst>
              <a:path w="191769" h="278130">
                <a:moveTo>
                  <a:pt x="42731" y="58406"/>
                </a:moveTo>
                <a:lnTo>
                  <a:pt x="0" y="58406"/>
                </a:lnTo>
                <a:lnTo>
                  <a:pt x="0" y="277897"/>
                </a:lnTo>
                <a:lnTo>
                  <a:pt x="59642" y="277897"/>
                </a:lnTo>
                <a:lnTo>
                  <a:pt x="93951" y="211490"/>
                </a:lnTo>
                <a:lnTo>
                  <a:pt x="42731" y="211490"/>
                </a:lnTo>
                <a:lnTo>
                  <a:pt x="42731" y="58406"/>
                </a:lnTo>
                <a:close/>
              </a:path>
              <a:path w="191769" h="278130">
                <a:moveTo>
                  <a:pt x="191522" y="121420"/>
                </a:moveTo>
                <a:lnTo>
                  <a:pt x="148477" y="121420"/>
                </a:lnTo>
                <a:lnTo>
                  <a:pt x="148477" y="277897"/>
                </a:lnTo>
                <a:lnTo>
                  <a:pt x="191522" y="277897"/>
                </a:lnTo>
                <a:lnTo>
                  <a:pt x="191522" y="121420"/>
                </a:lnTo>
                <a:close/>
              </a:path>
              <a:path w="191769" h="278130">
                <a:moveTo>
                  <a:pt x="191522" y="58406"/>
                </a:moveTo>
                <a:lnTo>
                  <a:pt x="129734" y="58406"/>
                </a:lnTo>
                <a:lnTo>
                  <a:pt x="50720" y="211490"/>
                </a:lnTo>
                <a:lnTo>
                  <a:pt x="93951" y="211490"/>
                </a:lnTo>
                <a:lnTo>
                  <a:pt x="140487" y="121420"/>
                </a:lnTo>
                <a:lnTo>
                  <a:pt x="191522" y="121420"/>
                </a:lnTo>
                <a:lnTo>
                  <a:pt x="191522" y="58406"/>
                </a:lnTo>
                <a:close/>
              </a:path>
              <a:path w="191769" h="278130">
                <a:moveTo>
                  <a:pt x="71317" y="0"/>
                </a:moveTo>
                <a:lnTo>
                  <a:pt x="37506" y="0"/>
                </a:lnTo>
                <a:lnTo>
                  <a:pt x="39261" y="10596"/>
                </a:lnTo>
                <a:lnTo>
                  <a:pt x="72431" y="44218"/>
                </a:lnTo>
                <a:lnTo>
                  <a:pt x="95599" y="47328"/>
                </a:lnTo>
                <a:lnTo>
                  <a:pt x="107852" y="46550"/>
                </a:lnTo>
                <a:lnTo>
                  <a:pt x="143418" y="28038"/>
                </a:lnTo>
                <a:lnTo>
                  <a:pt x="148845" y="19057"/>
                </a:lnTo>
                <a:lnTo>
                  <a:pt x="88426" y="19057"/>
                </a:lnTo>
                <a:lnTo>
                  <a:pt x="82740" y="17318"/>
                </a:lnTo>
                <a:lnTo>
                  <a:pt x="74343" y="10345"/>
                </a:lnTo>
                <a:lnTo>
                  <a:pt x="71934" y="5738"/>
                </a:lnTo>
                <a:lnTo>
                  <a:pt x="71317" y="0"/>
                </a:lnTo>
                <a:close/>
              </a:path>
              <a:path w="191769" h="278130">
                <a:moveTo>
                  <a:pt x="153712" y="0"/>
                </a:moveTo>
                <a:lnTo>
                  <a:pt x="119891" y="0"/>
                </a:lnTo>
                <a:lnTo>
                  <a:pt x="119074" y="5738"/>
                </a:lnTo>
                <a:lnTo>
                  <a:pt x="116614" y="10345"/>
                </a:lnTo>
                <a:lnTo>
                  <a:pt x="108415" y="17318"/>
                </a:lnTo>
                <a:lnTo>
                  <a:pt x="102782" y="19057"/>
                </a:lnTo>
                <a:lnTo>
                  <a:pt x="148845" y="19057"/>
                </a:lnTo>
                <a:lnTo>
                  <a:pt x="151951" y="10596"/>
                </a:lnTo>
                <a:lnTo>
                  <a:pt x="1537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5295244" y="1291680"/>
            <a:ext cx="679450" cy="231140"/>
            <a:chOff x="15295244" y="1291680"/>
            <a:chExt cx="679450" cy="231140"/>
          </a:xfrm>
        </p:grpSpPr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295244" y="1291680"/>
              <a:ext cx="249625" cy="23056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5583586" y="1298301"/>
              <a:ext cx="165735" cy="219710"/>
            </a:xfrm>
            <a:custGeom>
              <a:avLst/>
              <a:gdLst/>
              <a:ahLst/>
              <a:cxnLst/>
              <a:rect l="l" t="t" r="r" b="b"/>
              <a:pathLst>
                <a:path w="165734" h="219709">
                  <a:moveTo>
                    <a:pt x="165709" y="179070"/>
                  </a:moveTo>
                  <a:lnTo>
                    <a:pt x="45808" y="179070"/>
                  </a:lnTo>
                  <a:lnTo>
                    <a:pt x="45808" y="127000"/>
                  </a:lnTo>
                  <a:lnTo>
                    <a:pt x="136499" y="127000"/>
                  </a:lnTo>
                  <a:lnTo>
                    <a:pt x="136499" y="87630"/>
                  </a:lnTo>
                  <a:lnTo>
                    <a:pt x="45808" y="87630"/>
                  </a:lnTo>
                  <a:lnTo>
                    <a:pt x="45808" y="41910"/>
                  </a:lnTo>
                  <a:lnTo>
                    <a:pt x="162318" y="41910"/>
                  </a:lnTo>
                  <a:lnTo>
                    <a:pt x="162318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0" y="87630"/>
                  </a:lnTo>
                  <a:lnTo>
                    <a:pt x="0" y="127000"/>
                  </a:lnTo>
                  <a:lnTo>
                    <a:pt x="0" y="179070"/>
                  </a:lnTo>
                  <a:lnTo>
                    <a:pt x="0" y="219710"/>
                  </a:lnTo>
                  <a:lnTo>
                    <a:pt x="165709" y="219710"/>
                  </a:lnTo>
                  <a:lnTo>
                    <a:pt x="165709" y="1790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777882" y="1294761"/>
              <a:ext cx="196758" cy="227490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5994307" y="1298753"/>
            <a:ext cx="404495" cy="219710"/>
            <a:chOff x="15994307" y="1298753"/>
            <a:chExt cx="404495" cy="219710"/>
          </a:xfrm>
        </p:grpSpPr>
        <p:sp>
          <p:nvSpPr>
            <p:cNvPr id="27" name="object 27"/>
            <p:cNvSpPr/>
            <p:nvPr/>
          </p:nvSpPr>
          <p:spPr>
            <a:xfrm>
              <a:off x="15994305" y="1298758"/>
              <a:ext cx="182880" cy="219710"/>
            </a:xfrm>
            <a:custGeom>
              <a:avLst/>
              <a:gdLst/>
              <a:ahLst/>
              <a:cxnLst/>
              <a:rect l="l" t="t" r="r" b="b"/>
              <a:pathLst>
                <a:path w="182880" h="219709">
                  <a:moveTo>
                    <a:pt x="182295" y="0"/>
                  </a:moveTo>
                  <a:lnTo>
                    <a:pt x="0" y="0"/>
                  </a:lnTo>
                  <a:lnTo>
                    <a:pt x="0" y="40640"/>
                  </a:lnTo>
                  <a:lnTo>
                    <a:pt x="68249" y="40640"/>
                  </a:lnTo>
                  <a:lnTo>
                    <a:pt x="68249" y="219710"/>
                  </a:lnTo>
                  <a:lnTo>
                    <a:pt x="114058" y="219710"/>
                  </a:lnTo>
                  <a:lnTo>
                    <a:pt x="114058" y="40640"/>
                  </a:lnTo>
                  <a:lnTo>
                    <a:pt x="182295" y="40640"/>
                  </a:lnTo>
                  <a:lnTo>
                    <a:pt x="182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207044" y="1298753"/>
              <a:ext cx="191522" cy="219501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16449287" y="1298749"/>
            <a:ext cx="628650" cy="219710"/>
            <a:chOff x="16449287" y="1298749"/>
            <a:chExt cx="628650" cy="219710"/>
          </a:xfrm>
        </p:grpSpPr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449287" y="1298749"/>
              <a:ext cx="181387" cy="21950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651879" y="1298752"/>
              <a:ext cx="425782" cy="219502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7128373" y="1298752"/>
            <a:ext cx="180151" cy="219501"/>
          </a:xfrm>
          <a:prstGeom prst="rect">
            <a:avLst/>
          </a:prstGeom>
        </p:spPr>
      </p:pic>
      <p:pic>
        <p:nvPicPr>
          <p:cNvPr id="40" name="the-chemist-timer-bomb">
            <a:hlinkClick r:id="" action="ppaction://media"/>
            <a:extLst>
              <a:ext uri="{FF2B5EF4-FFF2-40B4-BE49-F238E27FC236}">
                <a16:creationId xmlns:a16="http://schemas.microsoft.com/office/drawing/2014/main" id="{6407DDA3-DA84-B869-7771-A0701B3A73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158.9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8177" y="10085449"/>
            <a:ext cx="609600" cy="609600"/>
          </a:xfrm>
          <a:prstGeom prst="rect">
            <a:avLst/>
          </a:prstGeom>
        </p:spPr>
      </p:pic>
      <p:pic>
        <p:nvPicPr>
          <p:cNvPr id="41" name="ReasonableParallelFlycatcher-mobile">
            <a:hlinkClick r:id="" action="ppaction://media"/>
            <a:extLst>
              <a:ext uri="{FF2B5EF4-FFF2-40B4-BE49-F238E27FC236}">
                <a16:creationId xmlns:a16="http://schemas.microsoft.com/office/drawing/2014/main" id="{F517AAE4-C017-B3FA-E625-EB18230DFAB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>
            <a:grayscl/>
          </a:blip>
          <a:stretch>
            <a:fillRect/>
          </a:stretch>
        </p:blipFill>
        <p:spPr>
          <a:xfrm>
            <a:off x="0" y="-71718"/>
            <a:ext cx="20104100" cy="1155985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682605" cy="47377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КТО</a:t>
            </a:r>
            <a:r>
              <a:rPr spc="-20" dirty="0"/>
              <a:t> </a:t>
            </a:r>
            <a:r>
              <a:rPr dirty="0"/>
              <a:t>ИЗ</a:t>
            </a:r>
            <a:r>
              <a:rPr spc="-10" dirty="0"/>
              <a:t> </a:t>
            </a:r>
            <a:r>
              <a:rPr dirty="0"/>
              <a:t>УЧЕНЫХ</a:t>
            </a:r>
            <a:r>
              <a:rPr spc="-5" dirty="0"/>
              <a:t> </a:t>
            </a:r>
            <a:r>
              <a:rPr spc="-10" dirty="0"/>
              <a:t>СКАЗАЛ:</a:t>
            </a:r>
          </a:p>
          <a:p>
            <a:pPr marL="12700" marR="355600">
              <a:lnSpc>
                <a:spcPct val="100499"/>
              </a:lnSpc>
              <a:spcBef>
                <a:spcPts val="5"/>
              </a:spcBef>
            </a:pPr>
            <a:r>
              <a:rPr spc="-25" dirty="0"/>
              <a:t>«МАТЕМАТИКУ</a:t>
            </a:r>
            <a:r>
              <a:rPr spc="-340" dirty="0"/>
              <a:t> </a:t>
            </a:r>
            <a:r>
              <a:rPr spc="-25" dirty="0"/>
              <a:t>УЖЕ </a:t>
            </a:r>
            <a:r>
              <a:rPr dirty="0"/>
              <a:t>ЗАТЕМ</a:t>
            </a:r>
            <a:r>
              <a:rPr spc="-150" dirty="0"/>
              <a:t> </a:t>
            </a:r>
            <a:r>
              <a:rPr dirty="0"/>
              <a:t>УЧИТЬ</a:t>
            </a:r>
            <a:r>
              <a:rPr spc="-150" dirty="0"/>
              <a:t> </a:t>
            </a:r>
            <a:r>
              <a:rPr spc="-10" dirty="0"/>
              <a:t>НАДО, </a:t>
            </a:r>
            <a:r>
              <a:rPr dirty="0"/>
              <a:t>ЧТО</a:t>
            </a:r>
            <a:r>
              <a:rPr spc="-15" dirty="0"/>
              <a:t> </a:t>
            </a:r>
            <a:r>
              <a:rPr dirty="0"/>
              <a:t>ОНА</a:t>
            </a:r>
            <a:r>
              <a:rPr spc="-5" dirty="0"/>
              <a:t> </a:t>
            </a:r>
            <a:r>
              <a:rPr dirty="0"/>
              <a:t>УМ</a:t>
            </a:r>
            <a:r>
              <a:rPr spc="-5" dirty="0"/>
              <a:t> </a:t>
            </a:r>
            <a:r>
              <a:rPr dirty="0"/>
              <a:t>В</a:t>
            </a:r>
            <a:r>
              <a:rPr spc="-5" dirty="0"/>
              <a:t> </a:t>
            </a:r>
            <a:r>
              <a:rPr spc="-10" dirty="0"/>
              <a:t>ПОРЯДОК ПРИВОДИТ»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439" y="6280875"/>
            <a:ext cx="6613525" cy="8547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450" b="1" dirty="0">
                <a:solidFill>
                  <a:srgbClr val="FFFFFF"/>
                </a:solidFill>
                <a:latin typeface="Formular"/>
                <a:cs typeface="Formular"/>
              </a:rPr>
              <a:t>М.В.</a:t>
            </a:r>
            <a:r>
              <a:rPr sz="5450" b="1" spc="-1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5450" b="1" spc="-10" dirty="0">
                <a:solidFill>
                  <a:srgbClr val="FFFFFF"/>
                </a:solidFill>
                <a:latin typeface="Formular"/>
                <a:cs typeface="Formular"/>
              </a:rPr>
              <a:t>ЛОМОНОСОВ</a:t>
            </a:r>
            <a:endParaRPr sz="54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442" y="6281053"/>
            <a:ext cx="7049134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dirty="0">
                <a:solidFill>
                  <a:srgbClr val="FFFFFF"/>
                </a:solidFill>
                <a:latin typeface="Formular"/>
                <a:cs typeface="Formular"/>
              </a:rPr>
              <a:t>С.В.</a:t>
            </a:r>
            <a:r>
              <a:rPr sz="5350" b="1" spc="-10" dirty="0">
                <a:solidFill>
                  <a:srgbClr val="FFFFFF"/>
                </a:solidFill>
                <a:latin typeface="Formular"/>
                <a:cs typeface="Formular"/>
              </a:rPr>
              <a:t> КОВАЛЕВСКАЯ</a:t>
            </a:r>
            <a:endParaRPr sz="53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282" y="8152044"/>
            <a:ext cx="698436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10" dirty="0">
                <a:solidFill>
                  <a:srgbClr val="FFFFFF"/>
                </a:solidFill>
                <a:latin typeface="Formular"/>
                <a:cs typeface="Formular"/>
              </a:rPr>
              <a:t>М.И.</a:t>
            </a:r>
            <a:r>
              <a:rPr sz="5350" b="1" spc="-2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5350" b="1" spc="-140" dirty="0">
                <a:solidFill>
                  <a:srgbClr val="FFFFFF"/>
                </a:solidFill>
                <a:latin typeface="Formular"/>
                <a:cs typeface="Formular"/>
              </a:rPr>
              <a:t>ЛОБАЧЕВСКИЙ</a:t>
            </a:r>
            <a:endParaRPr sz="53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442" y="8152044"/>
            <a:ext cx="679894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dirty="0">
                <a:solidFill>
                  <a:srgbClr val="FFFFFF"/>
                </a:solidFill>
                <a:latin typeface="Formular"/>
                <a:cs typeface="Formular"/>
              </a:rPr>
              <a:t>А.Н. </a:t>
            </a:r>
            <a:r>
              <a:rPr sz="5350" b="1" spc="-10" dirty="0">
                <a:solidFill>
                  <a:srgbClr val="FFFFFF"/>
                </a:solidFill>
                <a:latin typeface="Formular"/>
                <a:cs typeface="Formular"/>
              </a:rPr>
              <a:t>КОЛМОГОРОВ</a:t>
            </a:r>
            <a:endParaRPr sz="53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25" y="6248253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62" y="8118877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60436" y="620340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46439" y="620340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60436" y="8074113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8074113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6701644" y="1934750"/>
            <a:ext cx="3402965" cy="2718435"/>
            <a:chOff x="16701644" y="1934750"/>
            <a:chExt cx="3402965" cy="2718435"/>
          </a:xfrm>
        </p:grpSpPr>
        <p:sp>
          <p:nvSpPr>
            <p:cNvPr id="16" name="object 16"/>
            <p:cNvSpPr/>
            <p:nvPr/>
          </p:nvSpPr>
          <p:spPr>
            <a:xfrm>
              <a:off x="16701644" y="1934750"/>
              <a:ext cx="3402965" cy="2718435"/>
            </a:xfrm>
            <a:custGeom>
              <a:avLst/>
              <a:gdLst/>
              <a:ahLst/>
              <a:cxnLst/>
              <a:rect l="l" t="t" r="r" b="b"/>
              <a:pathLst>
                <a:path w="3402965" h="2718435">
                  <a:moveTo>
                    <a:pt x="3402456" y="0"/>
                  </a:moveTo>
                  <a:lnTo>
                    <a:pt x="3349321" y="1534"/>
                  </a:lnTo>
                  <a:lnTo>
                    <a:pt x="3289057" y="4439"/>
                  </a:lnTo>
                  <a:lnTo>
                    <a:pt x="3229630" y="8452"/>
                  </a:lnTo>
                  <a:lnTo>
                    <a:pt x="3171026" y="13544"/>
                  </a:lnTo>
                  <a:lnTo>
                    <a:pt x="3113236" y="19684"/>
                  </a:lnTo>
                  <a:lnTo>
                    <a:pt x="3056247" y="26841"/>
                  </a:lnTo>
                  <a:lnTo>
                    <a:pt x="3000050" y="34985"/>
                  </a:lnTo>
                  <a:lnTo>
                    <a:pt x="2944633" y="44085"/>
                  </a:lnTo>
                  <a:lnTo>
                    <a:pt x="2889985" y="54110"/>
                  </a:lnTo>
                  <a:lnTo>
                    <a:pt x="2836095" y="65031"/>
                  </a:lnTo>
                  <a:lnTo>
                    <a:pt x="2782952" y="76816"/>
                  </a:lnTo>
                  <a:lnTo>
                    <a:pt x="2730545" y="89435"/>
                  </a:lnTo>
                  <a:lnTo>
                    <a:pt x="2678863" y="102858"/>
                  </a:lnTo>
                  <a:lnTo>
                    <a:pt x="2627895" y="117053"/>
                  </a:lnTo>
                  <a:lnTo>
                    <a:pt x="2577629" y="131991"/>
                  </a:lnTo>
                  <a:lnTo>
                    <a:pt x="2528056" y="147641"/>
                  </a:lnTo>
                  <a:lnTo>
                    <a:pt x="2479163" y="163972"/>
                  </a:lnTo>
                  <a:lnTo>
                    <a:pt x="2430940" y="180954"/>
                  </a:lnTo>
                  <a:lnTo>
                    <a:pt x="2383376" y="198556"/>
                  </a:lnTo>
                  <a:lnTo>
                    <a:pt x="2336460" y="216747"/>
                  </a:lnTo>
                  <a:lnTo>
                    <a:pt x="2290180" y="235498"/>
                  </a:lnTo>
                  <a:lnTo>
                    <a:pt x="2244526" y="254777"/>
                  </a:lnTo>
                  <a:lnTo>
                    <a:pt x="2199487" y="274555"/>
                  </a:lnTo>
                  <a:lnTo>
                    <a:pt x="2155051" y="294800"/>
                  </a:lnTo>
                  <a:lnTo>
                    <a:pt x="2111208" y="315481"/>
                  </a:lnTo>
                  <a:lnTo>
                    <a:pt x="2067946" y="336569"/>
                  </a:lnTo>
                  <a:lnTo>
                    <a:pt x="2025255" y="358033"/>
                  </a:lnTo>
                  <a:lnTo>
                    <a:pt x="1983124" y="379843"/>
                  </a:lnTo>
                  <a:lnTo>
                    <a:pt x="1941541" y="401967"/>
                  </a:lnTo>
                  <a:lnTo>
                    <a:pt x="1900495" y="424375"/>
                  </a:lnTo>
                  <a:lnTo>
                    <a:pt x="1859976" y="447037"/>
                  </a:lnTo>
                  <a:lnTo>
                    <a:pt x="1819972" y="469922"/>
                  </a:lnTo>
                  <a:lnTo>
                    <a:pt x="1780472" y="493000"/>
                  </a:lnTo>
                  <a:lnTo>
                    <a:pt x="1741466" y="516239"/>
                  </a:lnTo>
                  <a:lnTo>
                    <a:pt x="1702942" y="539611"/>
                  </a:lnTo>
                  <a:lnTo>
                    <a:pt x="1664889" y="563083"/>
                  </a:lnTo>
                  <a:lnTo>
                    <a:pt x="1627297" y="586625"/>
                  </a:lnTo>
                  <a:lnTo>
                    <a:pt x="1590154" y="610208"/>
                  </a:lnTo>
                  <a:lnTo>
                    <a:pt x="1553448" y="633799"/>
                  </a:lnTo>
                  <a:lnTo>
                    <a:pt x="1481309" y="680889"/>
                  </a:lnTo>
                  <a:lnTo>
                    <a:pt x="1376109" y="750829"/>
                  </a:lnTo>
                  <a:lnTo>
                    <a:pt x="1214814" y="859031"/>
                  </a:lnTo>
                  <a:lnTo>
                    <a:pt x="1169244" y="889361"/>
                  </a:lnTo>
                  <a:lnTo>
                    <a:pt x="1124225" y="919046"/>
                  </a:lnTo>
                  <a:lnTo>
                    <a:pt x="1079698" y="948036"/>
                  </a:lnTo>
                  <a:lnTo>
                    <a:pt x="1035600" y="976280"/>
                  </a:lnTo>
                  <a:lnTo>
                    <a:pt x="991871" y="1003727"/>
                  </a:lnTo>
                  <a:lnTo>
                    <a:pt x="948451" y="1030327"/>
                  </a:lnTo>
                  <a:lnTo>
                    <a:pt x="905277" y="1056030"/>
                  </a:lnTo>
                  <a:lnTo>
                    <a:pt x="862289" y="1080784"/>
                  </a:lnTo>
                  <a:lnTo>
                    <a:pt x="819427" y="1104541"/>
                  </a:lnTo>
                  <a:lnTo>
                    <a:pt x="776629" y="1127248"/>
                  </a:lnTo>
                  <a:lnTo>
                    <a:pt x="733834" y="1148857"/>
                  </a:lnTo>
                  <a:lnTo>
                    <a:pt x="690982" y="1169315"/>
                  </a:lnTo>
                  <a:lnTo>
                    <a:pt x="648010" y="1188574"/>
                  </a:lnTo>
                  <a:lnTo>
                    <a:pt x="604859" y="1206581"/>
                  </a:lnTo>
                  <a:lnTo>
                    <a:pt x="561468" y="1223288"/>
                  </a:lnTo>
                  <a:lnTo>
                    <a:pt x="517775" y="1238643"/>
                  </a:lnTo>
                  <a:lnTo>
                    <a:pt x="473719" y="1252596"/>
                  </a:lnTo>
                  <a:lnTo>
                    <a:pt x="429240" y="1265096"/>
                  </a:lnTo>
                  <a:lnTo>
                    <a:pt x="384276" y="1276094"/>
                  </a:lnTo>
                  <a:lnTo>
                    <a:pt x="338767" y="1285538"/>
                  </a:lnTo>
                  <a:lnTo>
                    <a:pt x="292652" y="1293378"/>
                  </a:lnTo>
                  <a:lnTo>
                    <a:pt x="245869" y="1299563"/>
                  </a:lnTo>
                  <a:lnTo>
                    <a:pt x="198358" y="1304044"/>
                  </a:lnTo>
                  <a:lnTo>
                    <a:pt x="150058" y="1306769"/>
                  </a:lnTo>
                  <a:lnTo>
                    <a:pt x="100049" y="1307689"/>
                  </a:lnTo>
                  <a:lnTo>
                    <a:pt x="85109" y="1307340"/>
                  </a:lnTo>
                  <a:lnTo>
                    <a:pt x="69338" y="1306370"/>
                  </a:lnTo>
                  <a:lnTo>
                    <a:pt x="0" y="2715154"/>
                  </a:lnTo>
                  <a:lnTo>
                    <a:pt x="25279" y="2716414"/>
                  </a:lnTo>
                  <a:lnTo>
                    <a:pt x="50228" y="2717308"/>
                  </a:lnTo>
                  <a:lnTo>
                    <a:pt x="74848" y="2717846"/>
                  </a:lnTo>
                  <a:lnTo>
                    <a:pt x="100949" y="2718034"/>
                  </a:lnTo>
                  <a:lnTo>
                    <a:pt x="150835" y="2717592"/>
                  </a:lnTo>
                  <a:lnTo>
                    <a:pt x="200525" y="2716265"/>
                  </a:lnTo>
                  <a:lnTo>
                    <a:pt x="250028" y="2714050"/>
                  </a:lnTo>
                  <a:lnTo>
                    <a:pt x="299354" y="2710946"/>
                  </a:lnTo>
                  <a:lnTo>
                    <a:pt x="348512" y="2706950"/>
                  </a:lnTo>
                  <a:lnTo>
                    <a:pt x="397512" y="2702061"/>
                  </a:lnTo>
                  <a:lnTo>
                    <a:pt x="446363" y="2696276"/>
                  </a:lnTo>
                  <a:lnTo>
                    <a:pt x="495075" y="2689594"/>
                  </a:lnTo>
                  <a:lnTo>
                    <a:pt x="543656" y="2682011"/>
                  </a:lnTo>
                  <a:lnTo>
                    <a:pt x="592116" y="2673526"/>
                  </a:lnTo>
                  <a:lnTo>
                    <a:pt x="640465" y="2664137"/>
                  </a:lnTo>
                  <a:lnTo>
                    <a:pt x="688712" y="2653842"/>
                  </a:lnTo>
                  <a:lnTo>
                    <a:pt x="736866" y="2642638"/>
                  </a:lnTo>
                  <a:lnTo>
                    <a:pt x="784936" y="2630524"/>
                  </a:lnTo>
                  <a:lnTo>
                    <a:pt x="832933" y="2617498"/>
                  </a:lnTo>
                  <a:lnTo>
                    <a:pt x="880865" y="2603557"/>
                  </a:lnTo>
                  <a:lnTo>
                    <a:pt x="928742" y="2588699"/>
                  </a:lnTo>
                  <a:lnTo>
                    <a:pt x="976573" y="2572922"/>
                  </a:lnTo>
                  <a:lnTo>
                    <a:pt x="1024368" y="2556224"/>
                  </a:lnTo>
                  <a:lnTo>
                    <a:pt x="1072136" y="2538603"/>
                  </a:lnTo>
                  <a:lnTo>
                    <a:pt x="1119886" y="2520057"/>
                  </a:lnTo>
                  <a:lnTo>
                    <a:pt x="1167627" y="2500584"/>
                  </a:lnTo>
                  <a:lnTo>
                    <a:pt x="1215370" y="2480182"/>
                  </a:lnTo>
                  <a:lnTo>
                    <a:pt x="1263123" y="2458848"/>
                  </a:lnTo>
                  <a:lnTo>
                    <a:pt x="1311815" y="2436160"/>
                  </a:lnTo>
                  <a:lnTo>
                    <a:pt x="1359772" y="2412910"/>
                  </a:lnTo>
                  <a:lnTo>
                    <a:pt x="1407028" y="2389137"/>
                  </a:lnTo>
                  <a:lnTo>
                    <a:pt x="1453614" y="2364876"/>
                  </a:lnTo>
                  <a:lnTo>
                    <a:pt x="1499564" y="2340163"/>
                  </a:lnTo>
                  <a:lnTo>
                    <a:pt x="1544911" y="2315036"/>
                  </a:lnTo>
                  <a:lnTo>
                    <a:pt x="1589687" y="2289531"/>
                  </a:lnTo>
                  <a:lnTo>
                    <a:pt x="1633924" y="2263684"/>
                  </a:lnTo>
                  <a:lnTo>
                    <a:pt x="1677657" y="2237532"/>
                  </a:lnTo>
                  <a:lnTo>
                    <a:pt x="1720918" y="2211112"/>
                  </a:lnTo>
                  <a:lnTo>
                    <a:pt x="1763738" y="2184460"/>
                  </a:lnTo>
                  <a:lnTo>
                    <a:pt x="1806152" y="2157613"/>
                  </a:lnTo>
                  <a:lnTo>
                    <a:pt x="1848191" y="2130606"/>
                  </a:lnTo>
                  <a:lnTo>
                    <a:pt x="1889890" y="2103478"/>
                  </a:lnTo>
                  <a:lnTo>
                    <a:pt x="1972393" y="2049000"/>
                  </a:lnTo>
                  <a:lnTo>
                    <a:pt x="2185903" y="1905914"/>
                  </a:lnTo>
                  <a:lnTo>
                    <a:pt x="2275308" y="1846606"/>
                  </a:lnTo>
                  <a:lnTo>
                    <a:pt x="2319381" y="1817825"/>
                  </a:lnTo>
                  <a:lnTo>
                    <a:pt x="2363116" y="1789679"/>
                  </a:lnTo>
                  <a:lnTo>
                    <a:pt x="2406576" y="1762209"/>
                  </a:lnTo>
                  <a:lnTo>
                    <a:pt x="2449823" y="1735455"/>
                  </a:lnTo>
                  <a:lnTo>
                    <a:pt x="2492918" y="1709457"/>
                  </a:lnTo>
                  <a:lnTo>
                    <a:pt x="2535923" y="1684256"/>
                  </a:lnTo>
                  <a:lnTo>
                    <a:pt x="2578900" y="1659892"/>
                  </a:lnTo>
                  <a:lnTo>
                    <a:pt x="2621911" y="1636404"/>
                  </a:lnTo>
                  <a:lnTo>
                    <a:pt x="2665017" y="1613834"/>
                  </a:lnTo>
                  <a:lnTo>
                    <a:pt x="2708281" y="1592222"/>
                  </a:lnTo>
                  <a:lnTo>
                    <a:pt x="2751765" y="1571608"/>
                  </a:lnTo>
                  <a:lnTo>
                    <a:pt x="2795530" y="1552032"/>
                  </a:lnTo>
                  <a:lnTo>
                    <a:pt x="2839639" y="1533534"/>
                  </a:lnTo>
                  <a:lnTo>
                    <a:pt x="2884152" y="1516155"/>
                  </a:lnTo>
                  <a:lnTo>
                    <a:pt x="2929132" y="1499934"/>
                  </a:lnTo>
                  <a:lnTo>
                    <a:pt x="2974642" y="1484914"/>
                  </a:lnTo>
                  <a:lnTo>
                    <a:pt x="3020741" y="1471132"/>
                  </a:lnTo>
                  <a:lnTo>
                    <a:pt x="3067494" y="1458630"/>
                  </a:lnTo>
                  <a:lnTo>
                    <a:pt x="3114961" y="1447449"/>
                  </a:lnTo>
                  <a:lnTo>
                    <a:pt x="3163204" y="1437627"/>
                  </a:lnTo>
                  <a:lnTo>
                    <a:pt x="3212285" y="1429206"/>
                  </a:lnTo>
                  <a:lnTo>
                    <a:pt x="3262266" y="1422226"/>
                  </a:lnTo>
                  <a:lnTo>
                    <a:pt x="3313209" y="1416727"/>
                  </a:lnTo>
                  <a:lnTo>
                    <a:pt x="3365176" y="1412749"/>
                  </a:lnTo>
                  <a:lnTo>
                    <a:pt x="3402456" y="1411051"/>
                  </a:lnTo>
                  <a:lnTo>
                    <a:pt x="3402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404747" y="3568825"/>
              <a:ext cx="299085" cy="436880"/>
            </a:xfrm>
            <a:custGeom>
              <a:avLst/>
              <a:gdLst/>
              <a:ahLst/>
              <a:cxnLst/>
              <a:rect l="l" t="t" r="r" b="b"/>
              <a:pathLst>
                <a:path w="299084" h="436879">
                  <a:moveTo>
                    <a:pt x="175997" y="0"/>
                  </a:moveTo>
                  <a:lnTo>
                    <a:pt x="128969" y="15559"/>
                  </a:lnTo>
                  <a:lnTo>
                    <a:pt x="0" y="82436"/>
                  </a:lnTo>
                  <a:lnTo>
                    <a:pt x="183764" y="436845"/>
                  </a:lnTo>
                  <a:lnTo>
                    <a:pt x="226411" y="414730"/>
                  </a:lnTo>
                  <a:lnTo>
                    <a:pt x="148487" y="264441"/>
                  </a:lnTo>
                  <a:lnTo>
                    <a:pt x="219976" y="227374"/>
                  </a:lnTo>
                  <a:lnTo>
                    <a:pt x="129273" y="227374"/>
                  </a:lnTo>
                  <a:lnTo>
                    <a:pt x="61872" y="97389"/>
                  </a:lnTo>
                  <a:lnTo>
                    <a:pt x="147178" y="53160"/>
                  </a:lnTo>
                  <a:lnTo>
                    <a:pt x="172845" y="44229"/>
                  </a:lnTo>
                  <a:lnTo>
                    <a:pt x="267600" y="44229"/>
                  </a:lnTo>
                  <a:lnTo>
                    <a:pt x="254089" y="25710"/>
                  </a:lnTo>
                  <a:lnTo>
                    <a:pt x="218075" y="3674"/>
                  </a:lnTo>
                  <a:lnTo>
                    <a:pt x="175997" y="0"/>
                  </a:lnTo>
                  <a:close/>
                </a:path>
                <a:path w="299084" h="436879">
                  <a:moveTo>
                    <a:pt x="267600" y="44229"/>
                  </a:moveTo>
                  <a:lnTo>
                    <a:pt x="172845" y="44229"/>
                  </a:lnTo>
                  <a:lnTo>
                    <a:pt x="195946" y="45024"/>
                  </a:lnTo>
                  <a:lnTo>
                    <a:pt x="215592" y="55463"/>
                  </a:lnTo>
                  <a:lnTo>
                    <a:pt x="230893" y="75463"/>
                  </a:lnTo>
                  <a:lnTo>
                    <a:pt x="244589" y="101870"/>
                  </a:lnTo>
                  <a:lnTo>
                    <a:pt x="252114" y="125902"/>
                  </a:lnTo>
                  <a:lnTo>
                    <a:pt x="249322" y="147974"/>
                  </a:lnTo>
                  <a:lnTo>
                    <a:pt x="236658" y="167313"/>
                  </a:lnTo>
                  <a:lnTo>
                    <a:pt x="214569" y="183145"/>
                  </a:lnTo>
                  <a:lnTo>
                    <a:pt x="129273" y="227374"/>
                  </a:lnTo>
                  <a:lnTo>
                    <a:pt x="219976" y="227374"/>
                  </a:lnTo>
                  <a:lnTo>
                    <a:pt x="234799" y="219689"/>
                  </a:lnTo>
                  <a:lnTo>
                    <a:pt x="274615" y="190222"/>
                  </a:lnTo>
                  <a:lnTo>
                    <a:pt x="295865" y="153714"/>
                  </a:lnTo>
                  <a:lnTo>
                    <a:pt x="298612" y="111580"/>
                  </a:lnTo>
                  <a:lnTo>
                    <a:pt x="282923" y="65233"/>
                  </a:lnTo>
                  <a:lnTo>
                    <a:pt x="267600" y="44229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793107" y="2537173"/>
              <a:ext cx="1996439" cy="1297305"/>
            </a:xfrm>
            <a:custGeom>
              <a:avLst/>
              <a:gdLst/>
              <a:ahLst/>
              <a:cxnLst/>
              <a:rect l="l" t="t" r="r" b="b"/>
              <a:pathLst>
                <a:path w="1996440" h="1297304">
                  <a:moveTo>
                    <a:pt x="371856" y="1130896"/>
                  </a:moveTo>
                  <a:lnTo>
                    <a:pt x="312699" y="1080681"/>
                  </a:lnTo>
                  <a:lnTo>
                    <a:pt x="207022" y="991006"/>
                  </a:lnTo>
                  <a:lnTo>
                    <a:pt x="207022" y="1051687"/>
                  </a:lnTo>
                  <a:lnTo>
                    <a:pt x="108280" y="1114920"/>
                  </a:lnTo>
                  <a:lnTo>
                    <a:pt x="51536" y="922362"/>
                  </a:lnTo>
                  <a:lnTo>
                    <a:pt x="55880" y="919594"/>
                  </a:lnTo>
                  <a:lnTo>
                    <a:pt x="207022" y="1051687"/>
                  </a:lnTo>
                  <a:lnTo>
                    <a:pt x="207022" y="991006"/>
                  </a:lnTo>
                  <a:lnTo>
                    <a:pt x="122872" y="919594"/>
                  </a:lnTo>
                  <a:lnTo>
                    <a:pt x="53467" y="860679"/>
                  </a:lnTo>
                  <a:lnTo>
                    <a:pt x="0" y="894918"/>
                  </a:lnTo>
                  <a:lnTo>
                    <a:pt x="112217" y="1297152"/>
                  </a:lnTo>
                  <a:lnTo>
                    <a:pt x="154127" y="1270304"/>
                  </a:lnTo>
                  <a:lnTo>
                    <a:pt x="121158" y="1156246"/>
                  </a:lnTo>
                  <a:lnTo>
                    <a:pt x="185699" y="1114920"/>
                  </a:lnTo>
                  <a:lnTo>
                    <a:pt x="239179" y="1080681"/>
                  </a:lnTo>
                  <a:lnTo>
                    <a:pt x="328980" y="1158341"/>
                  </a:lnTo>
                  <a:lnTo>
                    <a:pt x="371856" y="1130896"/>
                  </a:lnTo>
                  <a:close/>
                </a:path>
                <a:path w="1996440" h="1297304">
                  <a:moveTo>
                    <a:pt x="543153" y="981938"/>
                  </a:moveTo>
                  <a:lnTo>
                    <a:pt x="538568" y="951433"/>
                  </a:lnTo>
                  <a:lnTo>
                    <a:pt x="455053" y="592823"/>
                  </a:lnTo>
                  <a:lnTo>
                    <a:pt x="414223" y="620242"/>
                  </a:lnTo>
                  <a:lnTo>
                    <a:pt x="461086" y="815378"/>
                  </a:lnTo>
                  <a:lnTo>
                    <a:pt x="478409" y="880211"/>
                  </a:lnTo>
                  <a:lnTo>
                    <a:pt x="477469" y="880846"/>
                  </a:lnTo>
                  <a:lnTo>
                    <a:pt x="422287" y="840714"/>
                  </a:lnTo>
                  <a:lnTo>
                    <a:pt x="251777" y="729195"/>
                  </a:lnTo>
                  <a:lnTo>
                    <a:pt x="209016" y="757872"/>
                  </a:lnTo>
                  <a:lnTo>
                    <a:pt x="490626" y="937450"/>
                  </a:lnTo>
                  <a:lnTo>
                    <a:pt x="502678" y="991349"/>
                  </a:lnTo>
                  <a:lnTo>
                    <a:pt x="453275" y="1024483"/>
                  </a:lnTo>
                  <a:lnTo>
                    <a:pt x="476529" y="1059154"/>
                  </a:lnTo>
                  <a:lnTo>
                    <a:pt x="505040" y="1040041"/>
                  </a:lnTo>
                  <a:lnTo>
                    <a:pt x="527088" y="1022667"/>
                  </a:lnTo>
                  <a:lnTo>
                    <a:pt x="539559" y="1004493"/>
                  </a:lnTo>
                  <a:lnTo>
                    <a:pt x="543153" y="981938"/>
                  </a:lnTo>
                  <a:close/>
                </a:path>
                <a:path w="1996440" h="1297304">
                  <a:moveTo>
                    <a:pt x="968730" y="741095"/>
                  </a:moveTo>
                  <a:lnTo>
                    <a:pt x="759104" y="401294"/>
                  </a:lnTo>
                  <a:lnTo>
                    <a:pt x="718223" y="426529"/>
                  </a:lnTo>
                  <a:lnTo>
                    <a:pt x="810704" y="576465"/>
                  </a:lnTo>
                  <a:lnTo>
                    <a:pt x="678294" y="658152"/>
                  </a:lnTo>
                  <a:lnTo>
                    <a:pt x="585787" y="508203"/>
                  </a:lnTo>
                  <a:lnTo>
                    <a:pt x="544906" y="533438"/>
                  </a:lnTo>
                  <a:lnTo>
                    <a:pt x="754532" y="873239"/>
                  </a:lnTo>
                  <a:lnTo>
                    <a:pt x="795426" y="848017"/>
                  </a:lnTo>
                  <a:lnTo>
                    <a:pt x="700214" y="693686"/>
                  </a:lnTo>
                  <a:lnTo>
                    <a:pt x="832637" y="612000"/>
                  </a:lnTo>
                  <a:lnTo>
                    <a:pt x="927836" y="766330"/>
                  </a:lnTo>
                  <a:lnTo>
                    <a:pt x="968730" y="741095"/>
                  </a:lnTo>
                  <a:close/>
                </a:path>
                <a:path w="1996440" h="1297304">
                  <a:moveTo>
                    <a:pt x="1357655" y="635850"/>
                  </a:moveTo>
                  <a:lnTo>
                    <a:pt x="1329169" y="578700"/>
                  </a:lnTo>
                  <a:lnTo>
                    <a:pt x="1311567" y="543369"/>
                  </a:lnTo>
                  <a:lnTo>
                    <a:pt x="1300759" y="521690"/>
                  </a:lnTo>
                  <a:lnTo>
                    <a:pt x="1257236" y="543369"/>
                  </a:lnTo>
                  <a:lnTo>
                    <a:pt x="1214234" y="457085"/>
                  </a:lnTo>
                  <a:lnTo>
                    <a:pt x="1214234" y="564807"/>
                  </a:lnTo>
                  <a:lnTo>
                    <a:pt x="1092911" y="625271"/>
                  </a:lnTo>
                  <a:lnTo>
                    <a:pt x="1093012" y="592556"/>
                  </a:lnTo>
                  <a:lnTo>
                    <a:pt x="1087196" y="553580"/>
                  </a:lnTo>
                  <a:lnTo>
                    <a:pt x="1074712" y="507809"/>
                  </a:lnTo>
                  <a:lnTo>
                    <a:pt x="1054798" y="454685"/>
                  </a:lnTo>
                  <a:lnTo>
                    <a:pt x="1026693" y="393687"/>
                  </a:lnTo>
                  <a:lnTo>
                    <a:pt x="991501" y="323049"/>
                  </a:lnTo>
                  <a:lnTo>
                    <a:pt x="1073404" y="282219"/>
                  </a:lnTo>
                  <a:lnTo>
                    <a:pt x="1214234" y="564807"/>
                  </a:lnTo>
                  <a:lnTo>
                    <a:pt x="1214234" y="457085"/>
                  </a:lnTo>
                  <a:lnTo>
                    <a:pt x="1127086" y="282219"/>
                  </a:lnTo>
                  <a:lnTo>
                    <a:pt x="1097775" y="223418"/>
                  </a:lnTo>
                  <a:lnTo>
                    <a:pt x="930884" y="306590"/>
                  </a:lnTo>
                  <a:lnTo>
                    <a:pt x="983195" y="411543"/>
                  </a:lnTo>
                  <a:lnTo>
                    <a:pt x="1010615" y="471309"/>
                  </a:lnTo>
                  <a:lnTo>
                    <a:pt x="1029855" y="524090"/>
                  </a:lnTo>
                  <a:lnTo>
                    <a:pt x="1041438" y="570801"/>
                  </a:lnTo>
                  <a:lnTo>
                    <a:pt x="1045895" y="612381"/>
                  </a:lnTo>
                  <a:lnTo>
                    <a:pt x="1043749" y="649770"/>
                  </a:lnTo>
                  <a:lnTo>
                    <a:pt x="1013040" y="665073"/>
                  </a:lnTo>
                  <a:lnTo>
                    <a:pt x="1069949" y="779246"/>
                  </a:lnTo>
                  <a:lnTo>
                    <a:pt x="1109370" y="759599"/>
                  </a:lnTo>
                  <a:lnTo>
                    <a:pt x="1071079" y="682802"/>
                  </a:lnTo>
                  <a:lnTo>
                    <a:pt x="1186510" y="625271"/>
                  </a:lnTo>
                  <a:lnTo>
                    <a:pt x="1279956" y="578700"/>
                  </a:lnTo>
                  <a:lnTo>
                    <a:pt x="1318234" y="655497"/>
                  </a:lnTo>
                  <a:lnTo>
                    <a:pt x="1357655" y="635850"/>
                  </a:lnTo>
                  <a:close/>
                </a:path>
                <a:path w="1996440" h="1297304">
                  <a:moveTo>
                    <a:pt x="1996071" y="374230"/>
                  </a:moveTo>
                  <a:lnTo>
                    <a:pt x="1988667" y="333133"/>
                  </a:lnTo>
                  <a:lnTo>
                    <a:pt x="1885099" y="351802"/>
                  </a:lnTo>
                  <a:lnTo>
                    <a:pt x="1821738" y="0"/>
                  </a:lnTo>
                  <a:lnTo>
                    <a:pt x="1748002" y="13284"/>
                  </a:lnTo>
                  <a:lnTo>
                    <a:pt x="1661414" y="129400"/>
                  </a:lnTo>
                  <a:lnTo>
                    <a:pt x="1694357" y="154279"/>
                  </a:lnTo>
                  <a:lnTo>
                    <a:pt x="1776806" y="44119"/>
                  </a:lnTo>
                  <a:lnTo>
                    <a:pt x="1780755" y="43421"/>
                  </a:lnTo>
                  <a:lnTo>
                    <a:pt x="1837817" y="360311"/>
                  </a:lnTo>
                  <a:lnTo>
                    <a:pt x="1725244" y="380593"/>
                  </a:lnTo>
                  <a:lnTo>
                    <a:pt x="1732648" y="421678"/>
                  </a:lnTo>
                  <a:lnTo>
                    <a:pt x="1996071" y="37423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682605" cy="47377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КТО</a:t>
            </a:r>
            <a:r>
              <a:rPr spc="-20" dirty="0"/>
              <a:t> </a:t>
            </a:r>
            <a:r>
              <a:rPr dirty="0"/>
              <a:t>ИЗ</a:t>
            </a:r>
            <a:r>
              <a:rPr spc="-10" dirty="0"/>
              <a:t> </a:t>
            </a:r>
            <a:r>
              <a:rPr dirty="0"/>
              <a:t>УЧЕНЫХ</a:t>
            </a:r>
            <a:r>
              <a:rPr spc="-5" dirty="0"/>
              <a:t> </a:t>
            </a:r>
            <a:r>
              <a:rPr spc="-10" dirty="0"/>
              <a:t>СКАЗАЛ:</a:t>
            </a:r>
          </a:p>
          <a:p>
            <a:pPr marL="12700" marR="355600">
              <a:lnSpc>
                <a:spcPct val="100499"/>
              </a:lnSpc>
              <a:spcBef>
                <a:spcPts val="5"/>
              </a:spcBef>
            </a:pPr>
            <a:r>
              <a:rPr spc="-25" dirty="0"/>
              <a:t>«МАТЕМАТИКУ</a:t>
            </a:r>
            <a:r>
              <a:rPr spc="-340" dirty="0"/>
              <a:t> </a:t>
            </a:r>
            <a:r>
              <a:rPr spc="-25" dirty="0"/>
              <a:t>УЖЕ </a:t>
            </a:r>
            <a:r>
              <a:rPr dirty="0"/>
              <a:t>ЗАТЕМ</a:t>
            </a:r>
            <a:r>
              <a:rPr spc="-150" dirty="0"/>
              <a:t> </a:t>
            </a:r>
            <a:r>
              <a:rPr dirty="0"/>
              <a:t>УЧИТЬ</a:t>
            </a:r>
            <a:r>
              <a:rPr spc="-150" dirty="0"/>
              <a:t> </a:t>
            </a:r>
            <a:r>
              <a:rPr spc="-10" dirty="0"/>
              <a:t>НАДО, </a:t>
            </a:r>
            <a:r>
              <a:rPr dirty="0"/>
              <a:t>ЧТО</a:t>
            </a:r>
            <a:r>
              <a:rPr spc="-15" dirty="0"/>
              <a:t> </a:t>
            </a:r>
            <a:r>
              <a:rPr dirty="0"/>
              <a:t>ОНА</a:t>
            </a:r>
            <a:r>
              <a:rPr spc="-5" dirty="0"/>
              <a:t> </a:t>
            </a:r>
            <a:r>
              <a:rPr dirty="0"/>
              <a:t>УМ</a:t>
            </a:r>
            <a:r>
              <a:rPr spc="-5" dirty="0"/>
              <a:t> </a:t>
            </a:r>
            <a:r>
              <a:rPr dirty="0"/>
              <a:t>В</a:t>
            </a:r>
            <a:r>
              <a:rPr spc="-5" dirty="0"/>
              <a:t> </a:t>
            </a:r>
            <a:r>
              <a:rPr spc="-10" dirty="0"/>
              <a:t>ПОРЯДОК ПРИВОДИТ»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439" y="6280875"/>
            <a:ext cx="6613525" cy="8547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450" b="1" dirty="0">
                <a:solidFill>
                  <a:srgbClr val="FF6633"/>
                </a:solidFill>
                <a:latin typeface="Formular"/>
                <a:cs typeface="Formular"/>
              </a:rPr>
              <a:t>М.В.</a:t>
            </a:r>
            <a:r>
              <a:rPr sz="5450" b="1" spc="-1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5450" b="1" spc="-10" dirty="0">
                <a:solidFill>
                  <a:srgbClr val="FF6633"/>
                </a:solidFill>
                <a:latin typeface="Formular"/>
                <a:cs typeface="Formular"/>
              </a:rPr>
              <a:t>ЛОМОНОСОВ</a:t>
            </a:r>
            <a:endParaRPr sz="54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28425" y="6248253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6633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60436" y="620340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6701644" y="1934750"/>
            <a:ext cx="3402965" cy="2718435"/>
            <a:chOff x="16701644" y="1934750"/>
            <a:chExt cx="3402965" cy="2718435"/>
          </a:xfrm>
        </p:grpSpPr>
        <p:sp>
          <p:nvSpPr>
            <p:cNvPr id="9" name="object 9"/>
            <p:cNvSpPr/>
            <p:nvPr/>
          </p:nvSpPr>
          <p:spPr>
            <a:xfrm>
              <a:off x="16701644" y="1934750"/>
              <a:ext cx="3402965" cy="2718435"/>
            </a:xfrm>
            <a:custGeom>
              <a:avLst/>
              <a:gdLst/>
              <a:ahLst/>
              <a:cxnLst/>
              <a:rect l="l" t="t" r="r" b="b"/>
              <a:pathLst>
                <a:path w="3402965" h="2718435">
                  <a:moveTo>
                    <a:pt x="3402456" y="0"/>
                  </a:moveTo>
                  <a:lnTo>
                    <a:pt x="3349321" y="1534"/>
                  </a:lnTo>
                  <a:lnTo>
                    <a:pt x="3289057" y="4439"/>
                  </a:lnTo>
                  <a:lnTo>
                    <a:pt x="3229630" y="8452"/>
                  </a:lnTo>
                  <a:lnTo>
                    <a:pt x="3171026" y="13544"/>
                  </a:lnTo>
                  <a:lnTo>
                    <a:pt x="3113236" y="19684"/>
                  </a:lnTo>
                  <a:lnTo>
                    <a:pt x="3056247" y="26841"/>
                  </a:lnTo>
                  <a:lnTo>
                    <a:pt x="3000050" y="34985"/>
                  </a:lnTo>
                  <a:lnTo>
                    <a:pt x="2944633" y="44085"/>
                  </a:lnTo>
                  <a:lnTo>
                    <a:pt x="2889985" y="54110"/>
                  </a:lnTo>
                  <a:lnTo>
                    <a:pt x="2836095" y="65031"/>
                  </a:lnTo>
                  <a:lnTo>
                    <a:pt x="2782952" y="76816"/>
                  </a:lnTo>
                  <a:lnTo>
                    <a:pt x="2730545" y="89435"/>
                  </a:lnTo>
                  <a:lnTo>
                    <a:pt x="2678863" y="102858"/>
                  </a:lnTo>
                  <a:lnTo>
                    <a:pt x="2627895" y="117053"/>
                  </a:lnTo>
                  <a:lnTo>
                    <a:pt x="2577629" y="131991"/>
                  </a:lnTo>
                  <a:lnTo>
                    <a:pt x="2528056" y="147641"/>
                  </a:lnTo>
                  <a:lnTo>
                    <a:pt x="2479163" y="163972"/>
                  </a:lnTo>
                  <a:lnTo>
                    <a:pt x="2430940" y="180954"/>
                  </a:lnTo>
                  <a:lnTo>
                    <a:pt x="2383376" y="198556"/>
                  </a:lnTo>
                  <a:lnTo>
                    <a:pt x="2336460" y="216747"/>
                  </a:lnTo>
                  <a:lnTo>
                    <a:pt x="2290180" y="235498"/>
                  </a:lnTo>
                  <a:lnTo>
                    <a:pt x="2244526" y="254777"/>
                  </a:lnTo>
                  <a:lnTo>
                    <a:pt x="2199487" y="274555"/>
                  </a:lnTo>
                  <a:lnTo>
                    <a:pt x="2155051" y="294800"/>
                  </a:lnTo>
                  <a:lnTo>
                    <a:pt x="2111208" y="315481"/>
                  </a:lnTo>
                  <a:lnTo>
                    <a:pt x="2067946" y="336569"/>
                  </a:lnTo>
                  <a:lnTo>
                    <a:pt x="2025255" y="358033"/>
                  </a:lnTo>
                  <a:lnTo>
                    <a:pt x="1983124" y="379843"/>
                  </a:lnTo>
                  <a:lnTo>
                    <a:pt x="1941541" y="401967"/>
                  </a:lnTo>
                  <a:lnTo>
                    <a:pt x="1900495" y="424375"/>
                  </a:lnTo>
                  <a:lnTo>
                    <a:pt x="1859976" y="447037"/>
                  </a:lnTo>
                  <a:lnTo>
                    <a:pt x="1819972" y="469922"/>
                  </a:lnTo>
                  <a:lnTo>
                    <a:pt x="1780472" y="493000"/>
                  </a:lnTo>
                  <a:lnTo>
                    <a:pt x="1741466" y="516239"/>
                  </a:lnTo>
                  <a:lnTo>
                    <a:pt x="1702942" y="539611"/>
                  </a:lnTo>
                  <a:lnTo>
                    <a:pt x="1664889" y="563083"/>
                  </a:lnTo>
                  <a:lnTo>
                    <a:pt x="1627297" y="586625"/>
                  </a:lnTo>
                  <a:lnTo>
                    <a:pt x="1590154" y="610208"/>
                  </a:lnTo>
                  <a:lnTo>
                    <a:pt x="1553448" y="633799"/>
                  </a:lnTo>
                  <a:lnTo>
                    <a:pt x="1481309" y="680889"/>
                  </a:lnTo>
                  <a:lnTo>
                    <a:pt x="1376109" y="750829"/>
                  </a:lnTo>
                  <a:lnTo>
                    <a:pt x="1214814" y="859031"/>
                  </a:lnTo>
                  <a:lnTo>
                    <a:pt x="1169244" y="889361"/>
                  </a:lnTo>
                  <a:lnTo>
                    <a:pt x="1124225" y="919046"/>
                  </a:lnTo>
                  <a:lnTo>
                    <a:pt x="1079698" y="948036"/>
                  </a:lnTo>
                  <a:lnTo>
                    <a:pt x="1035600" y="976280"/>
                  </a:lnTo>
                  <a:lnTo>
                    <a:pt x="991871" y="1003727"/>
                  </a:lnTo>
                  <a:lnTo>
                    <a:pt x="948451" y="1030327"/>
                  </a:lnTo>
                  <a:lnTo>
                    <a:pt x="905277" y="1056030"/>
                  </a:lnTo>
                  <a:lnTo>
                    <a:pt x="862289" y="1080784"/>
                  </a:lnTo>
                  <a:lnTo>
                    <a:pt x="819427" y="1104541"/>
                  </a:lnTo>
                  <a:lnTo>
                    <a:pt x="776629" y="1127248"/>
                  </a:lnTo>
                  <a:lnTo>
                    <a:pt x="733834" y="1148857"/>
                  </a:lnTo>
                  <a:lnTo>
                    <a:pt x="690982" y="1169315"/>
                  </a:lnTo>
                  <a:lnTo>
                    <a:pt x="648010" y="1188574"/>
                  </a:lnTo>
                  <a:lnTo>
                    <a:pt x="604859" y="1206581"/>
                  </a:lnTo>
                  <a:lnTo>
                    <a:pt x="561468" y="1223288"/>
                  </a:lnTo>
                  <a:lnTo>
                    <a:pt x="517775" y="1238643"/>
                  </a:lnTo>
                  <a:lnTo>
                    <a:pt x="473719" y="1252596"/>
                  </a:lnTo>
                  <a:lnTo>
                    <a:pt x="429240" y="1265096"/>
                  </a:lnTo>
                  <a:lnTo>
                    <a:pt x="384276" y="1276094"/>
                  </a:lnTo>
                  <a:lnTo>
                    <a:pt x="338767" y="1285538"/>
                  </a:lnTo>
                  <a:lnTo>
                    <a:pt x="292652" y="1293378"/>
                  </a:lnTo>
                  <a:lnTo>
                    <a:pt x="245869" y="1299563"/>
                  </a:lnTo>
                  <a:lnTo>
                    <a:pt x="198358" y="1304044"/>
                  </a:lnTo>
                  <a:lnTo>
                    <a:pt x="150058" y="1306769"/>
                  </a:lnTo>
                  <a:lnTo>
                    <a:pt x="100049" y="1307689"/>
                  </a:lnTo>
                  <a:lnTo>
                    <a:pt x="85109" y="1307340"/>
                  </a:lnTo>
                  <a:lnTo>
                    <a:pt x="69338" y="1306370"/>
                  </a:lnTo>
                  <a:lnTo>
                    <a:pt x="0" y="2715154"/>
                  </a:lnTo>
                  <a:lnTo>
                    <a:pt x="25279" y="2716414"/>
                  </a:lnTo>
                  <a:lnTo>
                    <a:pt x="50228" y="2717308"/>
                  </a:lnTo>
                  <a:lnTo>
                    <a:pt x="74848" y="2717846"/>
                  </a:lnTo>
                  <a:lnTo>
                    <a:pt x="100949" y="2718034"/>
                  </a:lnTo>
                  <a:lnTo>
                    <a:pt x="150835" y="2717592"/>
                  </a:lnTo>
                  <a:lnTo>
                    <a:pt x="200525" y="2716265"/>
                  </a:lnTo>
                  <a:lnTo>
                    <a:pt x="250028" y="2714050"/>
                  </a:lnTo>
                  <a:lnTo>
                    <a:pt x="299354" y="2710946"/>
                  </a:lnTo>
                  <a:lnTo>
                    <a:pt x="348512" y="2706950"/>
                  </a:lnTo>
                  <a:lnTo>
                    <a:pt x="397512" y="2702061"/>
                  </a:lnTo>
                  <a:lnTo>
                    <a:pt x="446363" y="2696276"/>
                  </a:lnTo>
                  <a:lnTo>
                    <a:pt x="495075" y="2689594"/>
                  </a:lnTo>
                  <a:lnTo>
                    <a:pt x="543656" y="2682011"/>
                  </a:lnTo>
                  <a:lnTo>
                    <a:pt x="592116" y="2673526"/>
                  </a:lnTo>
                  <a:lnTo>
                    <a:pt x="640465" y="2664137"/>
                  </a:lnTo>
                  <a:lnTo>
                    <a:pt x="688712" y="2653842"/>
                  </a:lnTo>
                  <a:lnTo>
                    <a:pt x="736866" y="2642638"/>
                  </a:lnTo>
                  <a:lnTo>
                    <a:pt x="784936" y="2630524"/>
                  </a:lnTo>
                  <a:lnTo>
                    <a:pt x="832933" y="2617498"/>
                  </a:lnTo>
                  <a:lnTo>
                    <a:pt x="880865" y="2603557"/>
                  </a:lnTo>
                  <a:lnTo>
                    <a:pt x="928742" y="2588699"/>
                  </a:lnTo>
                  <a:lnTo>
                    <a:pt x="976573" y="2572922"/>
                  </a:lnTo>
                  <a:lnTo>
                    <a:pt x="1024368" y="2556224"/>
                  </a:lnTo>
                  <a:lnTo>
                    <a:pt x="1072136" y="2538603"/>
                  </a:lnTo>
                  <a:lnTo>
                    <a:pt x="1119886" y="2520057"/>
                  </a:lnTo>
                  <a:lnTo>
                    <a:pt x="1167627" y="2500584"/>
                  </a:lnTo>
                  <a:lnTo>
                    <a:pt x="1215370" y="2480182"/>
                  </a:lnTo>
                  <a:lnTo>
                    <a:pt x="1263123" y="2458848"/>
                  </a:lnTo>
                  <a:lnTo>
                    <a:pt x="1311815" y="2436160"/>
                  </a:lnTo>
                  <a:lnTo>
                    <a:pt x="1359772" y="2412910"/>
                  </a:lnTo>
                  <a:lnTo>
                    <a:pt x="1407028" y="2389137"/>
                  </a:lnTo>
                  <a:lnTo>
                    <a:pt x="1453614" y="2364876"/>
                  </a:lnTo>
                  <a:lnTo>
                    <a:pt x="1499564" y="2340163"/>
                  </a:lnTo>
                  <a:lnTo>
                    <a:pt x="1544911" y="2315036"/>
                  </a:lnTo>
                  <a:lnTo>
                    <a:pt x="1589687" y="2289531"/>
                  </a:lnTo>
                  <a:lnTo>
                    <a:pt x="1633924" y="2263684"/>
                  </a:lnTo>
                  <a:lnTo>
                    <a:pt x="1677657" y="2237532"/>
                  </a:lnTo>
                  <a:lnTo>
                    <a:pt x="1720918" y="2211112"/>
                  </a:lnTo>
                  <a:lnTo>
                    <a:pt x="1763738" y="2184460"/>
                  </a:lnTo>
                  <a:lnTo>
                    <a:pt x="1806152" y="2157613"/>
                  </a:lnTo>
                  <a:lnTo>
                    <a:pt x="1848191" y="2130606"/>
                  </a:lnTo>
                  <a:lnTo>
                    <a:pt x="1889890" y="2103478"/>
                  </a:lnTo>
                  <a:lnTo>
                    <a:pt x="1972393" y="2049000"/>
                  </a:lnTo>
                  <a:lnTo>
                    <a:pt x="2185903" y="1905914"/>
                  </a:lnTo>
                  <a:lnTo>
                    <a:pt x="2275308" y="1846606"/>
                  </a:lnTo>
                  <a:lnTo>
                    <a:pt x="2319381" y="1817825"/>
                  </a:lnTo>
                  <a:lnTo>
                    <a:pt x="2363116" y="1789679"/>
                  </a:lnTo>
                  <a:lnTo>
                    <a:pt x="2406576" y="1762209"/>
                  </a:lnTo>
                  <a:lnTo>
                    <a:pt x="2449823" y="1735455"/>
                  </a:lnTo>
                  <a:lnTo>
                    <a:pt x="2492918" y="1709457"/>
                  </a:lnTo>
                  <a:lnTo>
                    <a:pt x="2535923" y="1684256"/>
                  </a:lnTo>
                  <a:lnTo>
                    <a:pt x="2578900" y="1659892"/>
                  </a:lnTo>
                  <a:lnTo>
                    <a:pt x="2621911" y="1636404"/>
                  </a:lnTo>
                  <a:lnTo>
                    <a:pt x="2665017" y="1613834"/>
                  </a:lnTo>
                  <a:lnTo>
                    <a:pt x="2708281" y="1592222"/>
                  </a:lnTo>
                  <a:lnTo>
                    <a:pt x="2751765" y="1571608"/>
                  </a:lnTo>
                  <a:lnTo>
                    <a:pt x="2795530" y="1552032"/>
                  </a:lnTo>
                  <a:lnTo>
                    <a:pt x="2839639" y="1533534"/>
                  </a:lnTo>
                  <a:lnTo>
                    <a:pt x="2884152" y="1516155"/>
                  </a:lnTo>
                  <a:lnTo>
                    <a:pt x="2929132" y="1499934"/>
                  </a:lnTo>
                  <a:lnTo>
                    <a:pt x="2974642" y="1484914"/>
                  </a:lnTo>
                  <a:lnTo>
                    <a:pt x="3020741" y="1471132"/>
                  </a:lnTo>
                  <a:lnTo>
                    <a:pt x="3067494" y="1458630"/>
                  </a:lnTo>
                  <a:lnTo>
                    <a:pt x="3114961" y="1447449"/>
                  </a:lnTo>
                  <a:lnTo>
                    <a:pt x="3163204" y="1437627"/>
                  </a:lnTo>
                  <a:lnTo>
                    <a:pt x="3212285" y="1429206"/>
                  </a:lnTo>
                  <a:lnTo>
                    <a:pt x="3262266" y="1422226"/>
                  </a:lnTo>
                  <a:lnTo>
                    <a:pt x="3313209" y="1416727"/>
                  </a:lnTo>
                  <a:lnTo>
                    <a:pt x="3365176" y="1412749"/>
                  </a:lnTo>
                  <a:lnTo>
                    <a:pt x="3402456" y="1411051"/>
                  </a:lnTo>
                  <a:lnTo>
                    <a:pt x="3402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404747" y="3568825"/>
              <a:ext cx="299085" cy="436880"/>
            </a:xfrm>
            <a:custGeom>
              <a:avLst/>
              <a:gdLst/>
              <a:ahLst/>
              <a:cxnLst/>
              <a:rect l="l" t="t" r="r" b="b"/>
              <a:pathLst>
                <a:path w="299084" h="436879">
                  <a:moveTo>
                    <a:pt x="175997" y="0"/>
                  </a:moveTo>
                  <a:lnTo>
                    <a:pt x="128969" y="15559"/>
                  </a:lnTo>
                  <a:lnTo>
                    <a:pt x="0" y="82436"/>
                  </a:lnTo>
                  <a:lnTo>
                    <a:pt x="183764" y="436845"/>
                  </a:lnTo>
                  <a:lnTo>
                    <a:pt x="226411" y="414730"/>
                  </a:lnTo>
                  <a:lnTo>
                    <a:pt x="148487" y="264441"/>
                  </a:lnTo>
                  <a:lnTo>
                    <a:pt x="219976" y="227374"/>
                  </a:lnTo>
                  <a:lnTo>
                    <a:pt x="129273" y="227374"/>
                  </a:lnTo>
                  <a:lnTo>
                    <a:pt x="61872" y="97389"/>
                  </a:lnTo>
                  <a:lnTo>
                    <a:pt x="147178" y="53160"/>
                  </a:lnTo>
                  <a:lnTo>
                    <a:pt x="172845" y="44229"/>
                  </a:lnTo>
                  <a:lnTo>
                    <a:pt x="267600" y="44229"/>
                  </a:lnTo>
                  <a:lnTo>
                    <a:pt x="254089" y="25710"/>
                  </a:lnTo>
                  <a:lnTo>
                    <a:pt x="218075" y="3674"/>
                  </a:lnTo>
                  <a:lnTo>
                    <a:pt x="175997" y="0"/>
                  </a:lnTo>
                  <a:close/>
                </a:path>
                <a:path w="299084" h="436879">
                  <a:moveTo>
                    <a:pt x="267600" y="44229"/>
                  </a:moveTo>
                  <a:lnTo>
                    <a:pt x="172845" y="44229"/>
                  </a:lnTo>
                  <a:lnTo>
                    <a:pt x="195946" y="45024"/>
                  </a:lnTo>
                  <a:lnTo>
                    <a:pt x="215592" y="55463"/>
                  </a:lnTo>
                  <a:lnTo>
                    <a:pt x="230893" y="75463"/>
                  </a:lnTo>
                  <a:lnTo>
                    <a:pt x="244589" y="101870"/>
                  </a:lnTo>
                  <a:lnTo>
                    <a:pt x="252114" y="125902"/>
                  </a:lnTo>
                  <a:lnTo>
                    <a:pt x="249322" y="147974"/>
                  </a:lnTo>
                  <a:lnTo>
                    <a:pt x="236658" y="167313"/>
                  </a:lnTo>
                  <a:lnTo>
                    <a:pt x="214569" y="183145"/>
                  </a:lnTo>
                  <a:lnTo>
                    <a:pt x="129273" y="227374"/>
                  </a:lnTo>
                  <a:lnTo>
                    <a:pt x="219976" y="227374"/>
                  </a:lnTo>
                  <a:lnTo>
                    <a:pt x="234799" y="219689"/>
                  </a:lnTo>
                  <a:lnTo>
                    <a:pt x="274615" y="190222"/>
                  </a:lnTo>
                  <a:lnTo>
                    <a:pt x="295865" y="153714"/>
                  </a:lnTo>
                  <a:lnTo>
                    <a:pt x="298612" y="111580"/>
                  </a:lnTo>
                  <a:lnTo>
                    <a:pt x="282923" y="65233"/>
                  </a:lnTo>
                  <a:lnTo>
                    <a:pt x="267600" y="44229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793107" y="2537173"/>
              <a:ext cx="1996439" cy="1297305"/>
            </a:xfrm>
            <a:custGeom>
              <a:avLst/>
              <a:gdLst/>
              <a:ahLst/>
              <a:cxnLst/>
              <a:rect l="l" t="t" r="r" b="b"/>
              <a:pathLst>
                <a:path w="1996440" h="1297304">
                  <a:moveTo>
                    <a:pt x="371856" y="1130896"/>
                  </a:moveTo>
                  <a:lnTo>
                    <a:pt x="312699" y="1080681"/>
                  </a:lnTo>
                  <a:lnTo>
                    <a:pt x="207022" y="991006"/>
                  </a:lnTo>
                  <a:lnTo>
                    <a:pt x="207022" y="1051687"/>
                  </a:lnTo>
                  <a:lnTo>
                    <a:pt x="108280" y="1114920"/>
                  </a:lnTo>
                  <a:lnTo>
                    <a:pt x="51536" y="922362"/>
                  </a:lnTo>
                  <a:lnTo>
                    <a:pt x="55880" y="919594"/>
                  </a:lnTo>
                  <a:lnTo>
                    <a:pt x="207022" y="1051687"/>
                  </a:lnTo>
                  <a:lnTo>
                    <a:pt x="207022" y="991006"/>
                  </a:lnTo>
                  <a:lnTo>
                    <a:pt x="122872" y="919594"/>
                  </a:lnTo>
                  <a:lnTo>
                    <a:pt x="53467" y="860679"/>
                  </a:lnTo>
                  <a:lnTo>
                    <a:pt x="0" y="894918"/>
                  </a:lnTo>
                  <a:lnTo>
                    <a:pt x="112217" y="1297152"/>
                  </a:lnTo>
                  <a:lnTo>
                    <a:pt x="154127" y="1270304"/>
                  </a:lnTo>
                  <a:lnTo>
                    <a:pt x="121158" y="1156246"/>
                  </a:lnTo>
                  <a:lnTo>
                    <a:pt x="185699" y="1114920"/>
                  </a:lnTo>
                  <a:lnTo>
                    <a:pt x="239179" y="1080681"/>
                  </a:lnTo>
                  <a:lnTo>
                    <a:pt x="328980" y="1158341"/>
                  </a:lnTo>
                  <a:lnTo>
                    <a:pt x="371856" y="1130896"/>
                  </a:lnTo>
                  <a:close/>
                </a:path>
                <a:path w="1996440" h="1297304">
                  <a:moveTo>
                    <a:pt x="543153" y="981938"/>
                  </a:moveTo>
                  <a:lnTo>
                    <a:pt x="538568" y="951433"/>
                  </a:lnTo>
                  <a:lnTo>
                    <a:pt x="455053" y="592823"/>
                  </a:lnTo>
                  <a:lnTo>
                    <a:pt x="414223" y="620242"/>
                  </a:lnTo>
                  <a:lnTo>
                    <a:pt x="461086" y="815378"/>
                  </a:lnTo>
                  <a:lnTo>
                    <a:pt x="478409" y="880211"/>
                  </a:lnTo>
                  <a:lnTo>
                    <a:pt x="477469" y="880846"/>
                  </a:lnTo>
                  <a:lnTo>
                    <a:pt x="422287" y="840714"/>
                  </a:lnTo>
                  <a:lnTo>
                    <a:pt x="251777" y="729195"/>
                  </a:lnTo>
                  <a:lnTo>
                    <a:pt x="209016" y="757872"/>
                  </a:lnTo>
                  <a:lnTo>
                    <a:pt x="490626" y="937450"/>
                  </a:lnTo>
                  <a:lnTo>
                    <a:pt x="502678" y="991349"/>
                  </a:lnTo>
                  <a:lnTo>
                    <a:pt x="453275" y="1024483"/>
                  </a:lnTo>
                  <a:lnTo>
                    <a:pt x="476529" y="1059154"/>
                  </a:lnTo>
                  <a:lnTo>
                    <a:pt x="505040" y="1040041"/>
                  </a:lnTo>
                  <a:lnTo>
                    <a:pt x="527088" y="1022667"/>
                  </a:lnTo>
                  <a:lnTo>
                    <a:pt x="539559" y="1004493"/>
                  </a:lnTo>
                  <a:lnTo>
                    <a:pt x="543153" y="981938"/>
                  </a:lnTo>
                  <a:close/>
                </a:path>
                <a:path w="1996440" h="1297304">
                  <a:moveTo>
                    <a:pt x="968730" y="741095"/>
                  </a:moveTo>
                  <a:lnTo>
                    <a:pt x="759104" y="401294"/>
                  </a:lnTo>
                  <a:lnTo>
                    <a:pt x="718223" y="426529"/>
                  </a:lnTo>
                  <a:lnTo>
                    <a:pt x="810704" y="576465"/>
                  </a:lnTo>
                  <a:lnTo>
                    <a:pt x="678294" y="658152"/>
                  </a:lnTo>
                  <a:lnTo>
                    <a:pt x="585787" y="508203"/>
                  </a:lnTo>
                  <a:lnTo>
                    <a:pt x="544906" y="533438"/>
                  </a:lnTo>
                  <a:lnTo>
                    <a:pt x="754532" y="873239"/>
                  </a:lnTo>
                  <a:lnTo>
                    <a:pt x="795426" y="848017"/>
                  </a:lnTo>
                  <a:lnTo>
                    <a:pt x="700214" y="693686"/>
                  </a:lnTo>
                  <a:lnTo>
                    <a:pt x="832637" y="612000"/>
                  </a:lnTo>
                  <a:lnTo>
                    <a:pt x="927836" y="766330"/>
                  </a:lnTo>
                  <a:lnTo>
                    <a:pt x="968730" y="741095"/>
                  </a:lnTo>
                  <a:close/>
                </a:path>
                <a:path w="1996440" h="1297304">
                  <a:moveTo>
                    <a:pt x="1357655" y="635850"/>
                  </a:moveTo>
                  <a:lnTo>
                    <a:pt x="1329169" y="578700"/>
                  </a:lnTo>
                  <a:lnTo>
                    <a:pt x="1311567" y="543369"/>
                  </a:lnTo>
                  <a:lnTo>
                    <a:pt x="1300759" y="521690"/>
                  </a:lnTo>
                  <a:lnTo>
                    <a:pt x="1257236" y="543369"/>
                  </a:lnTo>
                  <a:lnTo>
                    <a:pt x="1214234" y="457085"/>
                  </a:lnTo>
                  <a:lnTo>
                    <a:pt x="1214234" y="564807"/>
                  </a:lnTo>
                  <a:lnTo>
                    <a:pt x="1092911" y="625271"/>
                  </a:lnTo>
                  <a:lnTo>
                    <a:pt x="1093012" y="592556"/>
                  </a:lnTo>
                  <a:lnTo>
                    <a:pt x="1087196" y="553580"/>
                  </a:lnTo>
                  <a:lnTo>
                    <a:pt x="1074712" y="507809"/>
                  </a:lnTo>
                  <a:lnTo>
                    <a:pt x="1054798" y="454685"/>
                  </a:lnTo>
                  <a:lnTo>
                    <a:pt x="1026693" y="393687"/>
                  </a:lnTo>
                  <a:lnTo>
                    <a:pt x="991501" y="323049"/>
                  </a:lnTo>
                  <a:lnTo>
                    <a:pt x="1073404" y="282219"/>
                  </a:lnTo>
                  <a:lnTo>
                    <a:pt x="1214234" y="564807"/>
                  </a:lnTo>
                  <a:lnTo>
                    <a:pt x="1214234" y="457085"/>
                  </a:lnTo>
                  <a:lnTo>
                    <a:pt x="1127086" y="282219"/>
                  </a:lnTo>
                  <a:lnTo>
                    <a:pt x="1097775" y="223418"/>
                  </a:lnTo>
                  <a:lnTo>
                    <a:pt x="930884" y="306590"/>
                  </a:lnTo>
                  <a:lnTo>
                    <a:pt x="983195" y="411543"/>
                  </a:lnTo>
                  <a:lnTo>
                    <a:pt x="1010615" y="471309"/>
                  </a:lnTo>
                  <a:lnTo>
                    <a:pt x="1029855" y="524090"/>
                  </a:lnTo>
                  <a:lnTo>
                    <a:pt x="1041438" y="570801"/>
                  </a:lnTo>
                  <a:lnTo>
                    <a:pt x="1045895" y="612381"/>
                  </a:lnTo>
                  <a:lnTo>
                    <a:pt x="1043749" y="649770"/>
                  </a:lnTo>
                  <a:lnTo>
                    <a:pt x="1013040" y="665073"/>
                  </a:lnTo>
                  <a:lnTo>
                    <a:pt x="1069949" y="779246"/>
                  </a:lnTo>
                  <a:lnTo>
                    <a:pt x="1109370" y="759599"/>
                  </a:lnTo>
                  <a:lnTo>
                    <a:pt x="1071079" y="682802"/>
                  </a:lnTo>
                  <a:lnTo>
                    <a:pt x="1186510" y="625271"/>
                  </a:lnTo>
                  <a:lnTo>
                    <a:pt x="1279956" y="578700"/>
                  </a:lnTo>
                  <a:lnTo>
                    <a:pt x="1318234" y="655497"/>
                  </a:lnTo>
                  <a:lnTo>
                    <a:pt x="1357655" y="635850"/>
                  </a:lnTo>
                  <a:close/>
                </a:path>
                <a:path w="1996440" h="1297304">
                  <a:moveTo>
                    <a:pt x="1996071" y="374230"/>
                  </a:moveTo>
                  <a:lnTo>
                    <a:pt x="1988667" y="333133"/>
                  </a:lnTo>
                  <a:lnTo>
                    <a:pt x="1885099" y="351802"/>
                  </a:lnTo>
                  <a:lnTo>
                    <a:pt x="1821738" y="0"/>
                  </a:lnTo>
                  <a:lnTo>
                    <a:pt x="1748002" y="13284"/>
                  </a:lnTo>
                  <a:lnTo>
                    <a:pt x="1661414" y="129400"/>
                  </a:lnTo>
                  <a:lnTo>
                    <a:pt x="1694357" y="154279"/>
                  </a:lnTo>
                  <a:lnTo>
                    <a:pt x="1776806" y="44119"/>
                  </a:lnTo>
                  <a:lnTo>
                    <a:pt x="1780755" y="43421"/>
                  </a:lnTo>
                  <a:lnTo>
                    <a:pt x="1837817" y="360311"/>
                  </a:lnTo>
                  <a:lnTo>
                    <a:pt x="1725244" y="380593"/>
                  </a:lnTo>
                  <a:lnTo>
                    <a:pt x="1732648" y="421678"/>
                  </a:lnTo>
                  <a:lnTo>
                    <a:pt x="1996071" y="37423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38733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ЭТОТ</a:t>
            </a:r>
            <a:r>
              <a:rPr sz="6150" b="1" spc="-42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6666CC"/>
                </a:solidFill>
                <a:latin typeface="Formular"/>
                <a:cs typeface="Formular"/>
              </a:rPr>
              <a:t>МАТЕМАТИЧЕСКИЙ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ТЕРМИН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ПЕРЕВОДЕ</a:t>
            </a:r>
            <a:endParaRPr sz="6150">
              <a:latin typeface="Formular"/>
              <a:cs typeface="Formular"/>
            </a:endParaRPr>
          </a:p>
          <a:p>
            <a:pPr marL="12700" marR="117792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С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ГРЕЧЕСКОГО </a:t>
            </a:r>
            <a:r>
              <a:rPr sz="6150" b="1" spc="-30" dirty="0">
                <a:solidFill>
                  <a:srgbClr val="6666CC"/>
                </a:solidFill>
                <a:latin typeface="Formular"/>
                <a:cs typeface="Formular"/>
              </a:rPr>
              <a:t>ОЗНАЧАЕТ</a:t>
            </a:r>
            <a:r>
              <a:rPr sz="6150" b="1" spc="-35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«СТРУНА».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ЧТО</a:t>
            </a:r>
            <a:r>
              <a:rPr sz="6150" b="1" spc="-3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6666CC"/>
                </a:solidFill>
                <a:latin typeface="Formular"/>
                <a:cs typeface="Formular"/>
              </a:rPr>
              <a:t>ЭТО?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6246167"/>
            <a:ext cx="358394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ПРЯМАЯ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6246167"/>
            <a:ext cx="395224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ОТРЕЗОК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8116791"/>
            <a:ext cx="171386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5" dirty="0">
                <a:solidFill>
                  <a:srgbClr val="FFFFFF"/>
                </a:solidFill>
                <a:latin typeface="Formular"/>
                <a:cs typeface="Formular"/>
              </a:rPr>
              <a:t>ЛУЧ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8116791"/>
            <a:ext cx="290449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45" dirty="0">
                <a:solidFill>
                  <a:srgbClr val="FFFFFF"/>
                </a:solidFill>
                <a:latin typeface="Formular"/>
                <a:cs typeface="Formular"/>
              </a:rPr>
              <a:t>ХОРДА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6214755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3694" y="8085379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0436" y="6170086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6439" y="6170086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0436" y="8040792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8040792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6701644" y="1934750"/>
            <a:ext cx="3402965" cy="2718435"/>
            <a:chOff x="16701644" y="1934750"/>
            <a:chExt cx="3402965" cy="2718435"/>
          </a:xfrm>
        </p:grpSpPr>
        <p:sp>
          <p:nvSpPr>
            <p:cNvPr id="15" name="object 15"/>
            <p:cNvSpPr/>
            <p:nvPr/>
          </p:nvSpPr>
          <p:spPr>
            <a:xfrm>
              <a:off x="16701644" y="1934750"/>
              <a:ext cx="3402965" cy="2718435"/>
            </a:xfrm>
            <a:custGeom>
              <a:avLst/>
              <a:gdLst/>
              <a:ahLst/>
              <a:cxnLst/>
              <a:rect l="l" t="t" r="r" b="b"/>
              <a:pathLst>
                <a:path w="3402965" h="2718435">
                  <a:moveTo>
                    <a:pt x="3402456" y="0"/>
                  </a:moveTo>
                  <a:lnTo>
                    <a:pt x="3349321" y="1534"/>
                  </a:lnTo>
                  <a:lnTo>
                    <a:pt x="3289057" y="4439"/>
                  </a:lnTo>
                  <a:lnTo>
                    <a:pt x="3229630" y="8452"/>
                  </a:lnTo>
                  <a:lnTo>
                    <a:pt x="3171026" y="13544"/>
                  </a:lnTo>
                  <a:lnTo>
                    <a:pt x="3113236" y="19684"/>
                  </a:lnTo>
                  <a:lnTo>
                    <a:pt x="3056247" y="26841"/>
                  </a:lnTo>
                  <a:lnTo>
                    <a:pt x="3000050" y="34985"/>
                  </a:lnTo>
                  <a:lnTo>
                    <a:pt x="2944633" y="44085"/>
                  </a:lnTo>
                  <a:lnTo>
                    <a:pt x="2889985" y="54110"/>
                  </a:lnTo>
                  <a:lnTo>
                    <a:pt x="2836095" y="65031"/>
                  </a:lnTo>
                  <a:lnTo>
                    <a:pt x="2782952" y="76816"/>
                  </a:lnTo>
                  <a:lnTo>
                    <a:pt x="2730545" y="89435"/>
                  </a:lnTo>
                  <a:lnTo>
                    <a:pt x="2678863" y="102858"/>
                  </a:lnTo>
                  <a:lnTo>
                    <a:pt x="2627895" y="117053"/>
                  </a:lnTo>
                  <a:lnTo>
                    <a:pt x="2577629" y="131991"/>
                  </a:lnTo>
                  <a:lnTo>
                    <a:pt x="2528056" y="147641"/>
                  </a:lnTo>
                  <a:lnTo>
                    <a:pt x="2479163" y="163972"/>
                  </a:lnTo>
                  <a:lnTo>
                    <a:pt x="2430940" y="180954"/>
                  </a:lnTo>
                  <a:lnTo>
                    <a:pt x="2383376" y="198556"/>
                  </a:lnTo>
                  <a:lnTo>
                    <a:pt x="2336460" y="216747"/>
                  </a:lnTo>
                  <a:lnTo>
                    <a:pt x="2290180" y="235498"/>
                  </a:lnTo>
                  <a:lnTo>
                    <a:pt x="2244526" y="254777"/>
                  </a:lnTo>
                  <a:lnTo>
                    <a:pt x="2199487" y="274555"/>
                  </a:lnTo>
                  <a:lnTo>
                    <a:pt x="2155051" y="294800"/>
                  </a:lnTo>
                  <a:lnTo>
                    <a:pt x="2111208" y="315481"/>
                  </a:lnTo>
                  <a:lnTo>
                    <a:pt x="2067946" y="336569"/>
                  </a:lnTo>
                  <a:lnTo>
                    <a:pt x="2025255" y="358033"/>
                  </a:lnTo>
                  <a:lnTo>
                    <a:pt x="1983124" y="379843"/>
                  </a:lnTo>
                  <a:lnTo>
                    <a:pt x="1941541" y="401967"/>
                  </a:lnTo>
                  <a:lnTo>
                    <a:pt x="1900495" y="424375"/>
                  </a:lnTo>
                  <a:lnTo>
                    <a:pt x="1859976" y="447037"/>
                  </a:lnTo>
                  <a:lnTo>
                    <a:pt x="1819972" y="469922"/>
                  </a:lnTo>
                  <a:lnTo>
                    <a:pt x="1780472" y="493000"/>
                  </a:lnTo>
                  <a:lnTo>
                    <a:pt x="1741466" y="516239"/>
                  </a:lnTo>
                  <a:lnTo>
                    <a:pt x="1702942" y="539611"/>
                  </a:lnTo>
                  <a:lnTo>
                    <a:pt x="1664889" y="563083"/>
                  </a:lnTo>
                  <a:lnTo>
                    <a:pt x="1627297" y="586625"/>
                  </a:lnTo>
                  <a:lnTo>
                    <a:pt x="1590154" y="610208"/>
                  </a:lnTo>
                  <a:lnTo>
                    <a:pt x="1553448" y="633799"/>
                  </a:lnTo>
                  <a:lnTo>
                    <a:pt x="1481309" y="680889"/>
                  </a:lnTo>
                  <a:lnTo>
                    <a:pt x="1376109" y="750829"/>
                  </a:lnTo>
                  <a:lnTo>
                    <a:pt x="1214814" y="859031"/>
                  </a:lnTo>
                  <a:lnTo>
                    <a:pt x="1169244" y="889361"/>
                  </a:lnTo>
                  <a:lnTo>
                    <a:pt x="1124225" y="919046"/>
                  </a:lnTo>
                  <a:lnTo>
                    <a:pt x="1079698" y="948036"/>
                  </a:lnTo>
                  <a:lnTo>
                    <a:pt x="1035600" y="976280"/>
                  </a:lnTo>
                  <a:lnTo>
                    <a:pt x="991871" y="1003727"/>
                  </a:lnTo>
                  <a:lnTo>
                    <a:pt x="948451" y="1030327"/>
                  </a:lnTo>
                  <a:lnTo>
                    <a:pt x="905277" y="1056030"/>
                  </a:lnTo>
                  <a:lnTo>
                    <a:pt x="862289" y="1080784"/>
                  </a:lnTo>
                  <a:lnTo>
                    <a:pt x="819427" y="1104541"/>
                  </a:lnTo>
                  <a:lnTo>
                    <a:pt x="776629" y="1127248"/>
                  </a:lnTo>
                  <a:lnTo>
                    <a:pt x="733834" y="1148857"/>
                  </a:lnTo>
                  <a:lnTo>
                    <a:pt x="690982" y="1169315"/>
                  </a:lnTo>
                  <a:lnTo>
                    <a:pt x="648010" y="1188574"/>
                  </a:lnTo>
                  <a:lnTo>
                    <a:pt x="604859" y="1206581"/>
                  </a:lnTo>
                  <a:lnTo>
                    <a:pt x="561468" y="1223288"/>
                  </a:lnTo>
                  <a:lnTo>
                    <a:pt x="517775" y="1238643"/>
                  </a:lnTo>
                  <a:lnTo>
                    <a:pt x="473719" y="1252596"/>
                  </a:lnTo>
                  <a:lnTo>
                    <a:pt x="429240" y="1265096"/>
                  </a:lnTo>
                  <a:lnTo>
                    <a:pt x="384276" y="1276094"/>
                  </a:lnTo>
                  <a:lnTo>
                    <a:pt x="338767" y="1285538"/>
                  </a:lnTo>
                  <a:lnTo>
                    <a:pt x="292652" y="1293378"/>
                  </a:lnTo>
                  <a:lnTo>
                    <a:pt x="245869" y="1299563"/>
                  </a:lnTo>
                  <a:lnTo>
                    <a:pt x="198358" y="1304044"/>
                  </a:lnTo>
                  <a:lnTo>
                    <a:pt x="150058" y="1306769"/>
                  </a:lnTo>
                  <a:lnTo>
                    <a:pt x="100049" y="1307689"/>
                  </a:lnTo>
                  <a:lnTo>
                    <a:pt x="85109" y="1307340"/>
                  </a:lnTo>
                  <a:lnTo>
                    <a:pt x="69338" y="1306370"/>
                  </a:lnTo>
                  <a:lnTo>
                    <a:pt x="0" y="2715154"/>
                  </a:lnTo>
                  <a:lnTo>
                    <a:pt x="25279" y="2716414"/>
                  </a:lnTo>
                  <a:lnTo>
                    <a:pt x="50228" y="2717308"/>
                  </a:lnTo>
                  <a:lnTo>
                    <a:pt x="74848" y="2717846"/>
                  </a:lnTo>
                  <a:lnTo>
                    <a:pt x="100949" y="2718034"/>
                  </a:lnTo>
                  <a:lnTo>
                    <a:pt x="150835" y="2717592"/>
                  </a:lnTo>
                  <a:lnTo>
                    <a:pt x="200525" y="2716265"/>
                  </a:lnTo>
                  <a:lnTo>
                    <a:pt x="250028" y="2714050"/>
                  </a:lnTo>
                  <a:lnTo>
                    <a:pt x="299354" y="2710946"/>
                  </a:lnTo>
                  <a:lnTo>
                    <a:pt x="348512" y="2706950"/>
                  </a:lnTo>
                  <a:lnTo>
                    <a:pt x="397512" y="2702061"/>
                  </a:lnTo>
                  <a:lnTo>
                    <a:pt x="446363" y="2696276"/>
                  </a:lnTo>
                  <a:lnTo>
                    <a:pt x="495075" y="2689594"/>
                  </a:lnTo>
                  <a:lnTo>
                    <a:pt x="543656" y="2682011"/>
                  </a:lnTo>
                  <a:lnTo>
                    <a:pt x="592116" y="2673526"/>
                  </a:lnTo>
                  <a:lnTo>
                    <a:pt x="640465" y="2664137"/>
                  </a:lnTo>
                  <a:lnTo>
                    <a:pt x="688712" y="2653842"/>
                  </a:lnTo>
                  <a:lnTo>
                    <a:pt x="736866" y="2642638"/>
                  </a:lnTo>
                  <a:lnTo>
                    <a:pt x="784936" y="2630524"/>
                  </a:lnTo>
                  <a:lnTo>
                    <a:pt x="832933" y="2617498"/>
                  </a:lnTo>
                  <a:lnTo>
                    <a:pt x="880865" y="2603557"/>
                  </a:lnTo>
                  <a:lnTo>
                    <a:pt x="928742" y="2588699"/>
                  </a:lnTo>
                  <a:lnTo>
                    <a:pt x="976573" y="2572922"/>
                  </a:lnTo>
                  <a:lnTo>
                    <a:pt x="1024368" y="2556224"/>
                  </a:lnTo>
                  <a:lnTo>
                    <a:pt x="1072136" y="2538603"/>
                  </a:lnTo>
                  <a:lnTo>
                    <a:pt x="1119886" y="2520057"/>
                  </a:lnTo>
                  <a:lnTo>
                    <a:pt x="1167627" y="2500584"/>
                  </a:lnTo>
                  <a:lnTo>
                    <a:pt x="1215370" y="2480182"/>
                  </a:lnTo>
                  <a:lnTo>
                    <a:pt x="1263123" y="2458848"/>
                  </a:lnTo>
                  <a:lnTo>
                    <a:pt x="1311815" y="2436160"/>
                  </a:lnTo>
                  <a:lnTo>
                    <a:pt x="1359772" y="2412910"/>
                  </a:lnTo>
                  <a:lnTo>
                    <a:pt x="1407028" y="2389137"/>
                  </a:lnTo>
                  <a:lnTo>
                    <a:pt x="1453614" y="2364876"/>
                  </a:lnTo>
                  <a:lnTo>
                    <a:pt x="1499564" y="2340163"/>
                  </a:lnTo>
                  <a:lnTo>
                    <a:pt x="1544911" y="2315036"/>
                  </a:lnTo>
                  <a:lnTo>
                    <a:pt x="1589687" y="2289531"/>
                  </a:lnTo>
                  <a:lnTo>
                    <a:pt x="1633924" y="2263684"/>
                  </a:lnTo>
                  <a:lnTo>
                    <a:pt x="1677657" y="2237532"/>
                  </a:lnTo>
                  <a:lnTo>
                    <a:pt x="1720918" y="2211112"/>
                  </a:lnTo>
                  <a:lnTo>
                    <a:pt x="1763738" y="2184460"/>
                  </a:lnTo>
                  <a:lnTo>
                    <a:pt x="1806152" y="2157613"/>
                  </a:lnTo>
                  <a:lnTo>
                    <a:pt x="1848191" y="2130606"/>
                  </a:lnTo>
                  <a:lnTo>
                    <a:pt x="1889890" y="2103478"/>
                  </a:lnTo>
                  <a:lnTo>
                    <a:pt x="1972393" y="2049000"/>
                  </a:lnTo>
                  <a:lnTo>
                    <a:pt x="2185903" y="1905914"/>
                  </a:lnTo>
                  <a:lnTo>
                    <a:pt x="2275308" y="1846606"/>
                  </a:lnTo>
                  <a:lnTo>
                    <a:pt x="2319381" y="1817825"/>
                  </a:lnTo>
                  <a:lnTo>
                    <a:pt x="2363116" y="1789679"/>
                  </a:lnTo>
                  <a:lnTo>
                    <a:pt x="2406576" y="1762209"/>
                  </a:lnTo>
                  <a:lnTo>
                    <a:pt x="2449823" y="1735455"/>
                  </a:lnTo>
                  <a:lnTo>
                    <a:pt x="2492918" y="1709457"/>
                  </a:lnTo>
                  <a:lnTo>
                    <a:pt x="2535923" y="1684256"/>
                  </a:lnTo>
                  <a:lnTo>
                    <a:pt x="2578900" y="1659892"/>
                  </a:lnTo>
                  <a:lnTo>
                    <a:pt x="2621911" y="1636404"/>
                  </a:lnTo>
                  <a:lnTo>
                    <a:pt x="2665017" y="1613834"/>
                  </a:lnTo>
                  <a:lnTo>
                    <a:pt x="2708281" y="1592222"/>
                  </a:lnTo>
                  <a:lnTo>
                    <a:pt x="2751765" y="1571608"/>
                  </a:lnTo>
                  <a:lnTo>
                    <a:pt x="2795530" y="1552032"/>
                  </a:lnTo>
                  <a:lnTo>
                    <a:pt x="2839639" y="1533534"/>
                  </a:lnTo>
                  <a:lnTo>
                    <a:pt x="2884152" y="1516155"/>
                  </a:lnTo>
                  <a:lnTo>
                    <a:pt x="2929132" y="1499934"/>
                  </a:lnTo>
                  <a:lnTo>
                    <a:pt x="2974642" y="1484914"/>
                  </a:lnTo>
                  <a:lnTo>
                    <a:pt x="3020741" y="1471132"/>
                  </a:lnTo>
                  <a:lnTo>
                    <a:pt x="3067494" y="1458630"/>
                  </a:lnTo>
                  <a:lnTo>
                    <a:pt x="3114961" y="1447449"/>
                  </a:lnTo>
                  <a:lnTo>
                    <a:pt x="3163204" y="1437627"/>
                  </a:lnTo>
                  <a:lnTo>
                    <a:pt x="3212285" y="1429206"/>
                  </a:lnTo>
                  <a:lnTo>
                    <a:pt x="3262266" y="1422226"/>
                  </a:lnTo>
                  <a:lnTo>
                    <a:pt x="3313209" y="1416727"/>
                  </a:lnTo>
                  <a:lnTo>
                    <a:pt x="3365176" y="1412749"/>
                  </a:lnTo>
                  <a:lnTo>
                    <a:pt x="3402456" y="1411051"/>
                  </a:lnTo>
                  <a:lnTo>
                    <a:pt x="3402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404747" y="3568825"/>
              <a:ext cx="299085" cy="436880"/>
            </a:xfrm>
            <a:custGeom>
              <a:avLst/>
              <a:gdLst/>
              <a:ahLst/>
              <a:cxnLst/>
              <a:rect l="l" t="t" r="r" b="b"/>
              <a:pathLst>
                <a:path w="299084" h="436879">
                  <a:moveTo>
                    <a:pt x="175997" y="0"/>
                  </a:moveTo>
                  <a:lnTo>
                    <a:pt x="128969" y="15559"/>
                  </a:lnTo>
                  <a:lnTo>
                    <a:pt x="0" y="82436"/>
                  </a:lnTo>
                  <a:lnTo>
                    <a:pt x="183764" y="436845"/>
                  </a:lnTo>
                  <a:lnTo>
                    <a:pt x="226411" y="414730"/>
                  </a:lnTo>
                  <a:lnTo>
                    <a:pt x="148487" y="264441"/>
                  </a:lnTo>
                  <a:lnTo>
                    <a:pt x="219976" y="227374"/>
                  </a:lnTo>
                  <a:lnTo>
                    <a:pt x="129273" y="227374"/>
                  </a:lnTo>
                  <a:lnTo>
                    <a:pt x="61872" y="97389"/>
                  </a:lnTo>
                  <a:lnTo>
                    <a:pt x="147178" y="53160"/>
                  </a:lnTo>
                  <a:lnTo>
                    <a:pt x="172845" y="44229"/>
                  </a:lnTo>
                  <a:lnTo>
                    <a:pt x="267600" y="44229"/>
                  </a:lnTo>
                  <a:lnTo>
                    <a:pt x="254089" y="25710"/>
                  </a:lnTo>
                  <a:lnTo>
                    <a:pt x="218075" y="3674"/>
                  </a:lnTo>
                  <a:lnTo>
                    <a:pt x="175997" y="0"/>
                  </a:lnTo>
                  <a:close/>
                </a:path>
                <a:path w="299084" h="436879">
                  <a:moveTo>
                    <a:pt x="267600" y="44229"/>
                  </a:moveTo>
                  <a:lnTo>
                    <a:pt x="172845" y="44229"/>
                  </a:lnTo>
                  <a:lnTo>
                    <a:pt x="195946" y="45024"/>
                  </a:lnTo>
                  <a:lnTo>
                    <a:pt x="215592" y="55463"/>
                  </a:lnTo>
                  <a:lnTo>
                    <a:pt x="230893" y="75463"/>
                  </a:lnTo>
                  <a:lnTo>
                    <a:pt x="244589" y="101870"/>
                  </a:lnTo>
                  <a:lnTo>
                    <a:pt x="252114" y="125902"/>
                  </a:lnTo>
                  <a:lnTo>
                    <a:pt x="249322" y="147974"/>
                  </a:lnTo>
                  <a:lnTo>
                    <a:pt x="236658" y="167313"/>
                  </a:lnTo>
                  <a:lnTo>
                    <a:pt x="214569" y="183145"/>
                  </a:lnTo>
                  <a:lnTo>
                    <a:pt x="129273" y="227374"/>
                  </a:lnTo>
                  <a:lnTo>
                    <a:pt x="219976" y="227374"/>
                  </a:lnTo>
                  <a:lnTo>
                    <a:pt x="234799" y="219689"/>
                  </a:lnTo>
                  <a:lnTo>
                    <a:pt x="274615" y="190222"/>
                  </a:lnTo>
                  <a:lnTo>
                    <a:pt x="295865" y="153714"/>
                  </a:lnTo>
                  <a:lnTo>
                    <a:pt x="298612" y="111580"/>
                  </a:lnTo>
                  <a:lnTo>
                    <a:pt x="282923" y="65233"/>
                  </a:lnTo>
                  <a:lnTo>
                    <a:pt x="267600" y="44229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793107" y="2537173"/>
              <a:ext cx="1996439" cy="1297305"/>
            </a:xfrm>
            <a:custGeom>
              <a:avLst/>
              <a:gdLst/>
              <a:ahLst/>
              <a:cxnLst/>
              <a:rect l="l" t="t" r="r" b="b"/>
              <a:pathLst>
                <a:path w="1996440" h="1297304">
                  <a:moveTo>
                    <a:pt x="371856" y="1130896"/>
                  </a:moveTo>
                  <a:lnTo>
                    <a:pt x="312699" y="1080681"/>
                  </a:lnTo>
                  <a:lnTo>
                    <a:pt x="207022" y="991006"/>
                  </a:lnTo>
                  <a:lnTo>
                    <a:pt x="207022" y="1051687"/>
                  </a:lnTo>
                  <a:lnTo>
                    <a:pt x="108280" y="1114920"/>
                  </a:lnTo>
                  <a:lnTo>
                    <a:pt x="51536" y="922362"/>
                  </a:lnTo>
                  <a:lnTo>
                    <a:pt x="55880" y="919594"/>
                  </a:lnTo>
                  <a:lnTo>
                    <a:pt x="207022" y="1051687"/>
                  </a:lnTo>
                  <a:lnTo>
                    <a:pt x="207022" y="991006"/>
                  </a:lnTo>
                  <a:lnTo>
                    <a:pt x="122872" y="919594"/>
                  </a:lnTo>
                  <a:lnTo>
                    <a:pt x="53467" y="860679"/>
                  </a:lnTo>
                  <a:lnTo>
                    <a:pt x="0" y="894918"/>
                  </a:lnTo>
                  <a:lnTo>
                    <a:pt x="112217" y="1297152"/>
                  </a:lnTo>
                  <a:lnTo>
                    <a:pt x="154127" y="1270304"/>
                  </a:lnTo>
                  <a:lnTo>
                    <a:pt x="121158" y="1156246"/>
                  </a:lnTo>
                  <a:lnTo>
                    <a:pt x="185699" y="1114920"/>
                  </a:lnTo>
                  <a:lnTo>
                    <a:pt x="239179" y="1080681"/>
                  </a:lnTo>
                  <a:lnTo>
                    <a:pt x="328980" y="1158341"/>
                  </a:lnTo>
                  <a:lnTo>
                    <a:pt x="371856" y="1130896"/>
                  </a:lnTo>
                  <a:close/>
                </a:path>
                <a:path w="1996440" h="1297304">
                  <a:moveTo>
                    <a:pt x="543153" y="981938"/>
                  </a:moveTo>
                  <a:lnTo>
                    <a:pt x="538568" y="951433"/>
                  </a:lnTo>
                  <a:lnTo>
                    <a:pt x="455053" y="592823"/>
                  </a:lnTo>
                  <a:lnTo>
                    <a:pt x="414223" y="620242"/>
                  </a:lnTo>
                  <a:lnTo>
                    <a:pt x="461086" y="815378"/>
                  </a:lnTo>
                  <a:lnTo>
                    <a:pt x="478409" y="880211"/>
                  </a:lnTo>
                  <a:lnTo>
                    <a:pt x="477469" y="880846"/>
                  </a:lnTo>
                  <a:lnTo>
                    <a:pt x="422287" y="840714"/>
                  </a:lnTo>
                  <a:lnTo>
                    <a:pt x="251777" y="729195"/>
                  </a:lnTo>
                  <a:lnTo>
                    <a:pt x="209016" y="757872"/>
                  </a:lnTo>
                  <a:lnTo>
                    <a:pt x="490626" y="937450"/>
                  </a:lnTo>
                  <a:lnTo>
                    <a:pt x="502678" y="991349"/>
                  </a:lnTo>
                  <a:lnTo>
                    <a:pt x="453275" y="1024483"/>
                  </a:lnTo>
                  <a:lnTo>
                    <a:pt x="476529" y="1059154"/>
                  </a:lnTo>
                  <a:lnTo>
                    <a:pt x="505040" y="1040041"/>
                  </a:lnTo>
                  <a:lnTo>
                    <a:pt x="527088" y="1022667"/>
                  </a:lnTo>
                  <a:lnTo>
                    <a:pt x="539559" y="1004493"/>
                  </a:lnTo>
                  <a:lnTo>
                    <a:pt x="543153" y="981938"/>
                  </a:lnTo>
                  <a:close/>
                </a:path>
                <a:path w="1996440" h="1297304">
                  <a:moveTo>
                    <a:pt x="968730" y="741095"/>
                  </a:moveTo>
                  <a:lnTo>
                    <a:pt x="759104" y="401294"/>
                  </a:lnTo>
                  <a:lnTo>
                    <a:pt x="718223" y="426529"/>
                  </a:lnTo>
                  <a:lnTo>
                    <a:pt x="810704" y="576465"/>
                  </a:lnTo>
                  <a:lnTo>
                    <a:pt x="678294" y="658152"/>
                  </a:lnTo>
                  <a:lnTo>
                    <a:pt x="585787" y="508203"/>
                  </a:lnTo>
                  <a:lnTo>
                    <a:pt x="544906" y="533438"/>
                  </a:lnTo>
                  <a:lnTo>
                    <a:pt x="754532" y="873239"/>
                  </a:lnTo>
                  <a:lnTo>
                    <a:pt x="795426" y="848017"/>
                  </a:lnTo>
                  <a:lnTo>
                    <a:pt x="700214" y="693686"/>
                  </a:lnTo>
                  <a:lnTo>
                    <a:pt x="832637" y="612000"/>
                  </a:lnTo>
                  <a:lnTo>
                    <a:pt x="927836" y="766330"/>
                  </a:lnTo>
                  <a:lnTo>
                    <a:pt x="968730" y="741095"/>
                  </a:lnTo>
                  <a:close/>
                </a:path>
                <a:path w="1996440" h="1297304">
                  <a:moveTo>
                    <a:pt x="1357655" y="635850"/>
                  </a:moveTo>
                  <a:lnTo>
                    <a:pt x="1329169" y="578700"/>
                  </a:lnTo>
                  <a:lnTo>
                    <a:pt x="1311567" y="543369"/>
                  </a:lnTo>
                  <a:lnTo>
                    <a:pt x="1300759" y="521690"/>
                  </a:lnTo>
                  <a:lnTo>
                    <a:pt x="1257236" y="543369"/>
                  </a:lnTo>
                  <a:lnTo>
                    <a:pt x="1214234" y="457085"/>
                  </a:lnTo>
                  <a:lnTo>
                    <a:pt x="1214234" y="564807"/>
                  </a:lnTo>
                  <a:lnTo>
                    <a:pt x="1092911" y="625271"/>
                  </a:lnTo>
                  <a:lnTo>
                    <a:pt x="1093012" y="592556"/>
                  </a:lnTo>
                  <a:lnTo>
                    <a:pt x="1087196" y="553580"/>
                  </a:lnTo>
                  <a:lnTo>
                    <a:pt x="1074712" y="507809"/>
                  </a:lnTo>
                  <a:lnTo>
                    <a:pt x="1054798" y="454685"/>
                  </a:lnTo>
                  <a:lnTo>
                    <a:pt x="1026693" y="393687"/>
                  </a:lnTo>
                  <a:lnTo>
                    <a:pt x="991501" y="323049"/>
                  </a:lnTo>
                  <a:lnTo>
                    <a:pt x="1073404" y="282219"/>
                  </a:lnTo>
                  <a:lnTo>
                    <a:pt x="1214234" y="564807"/>
                  </a:lnTo>
                  <a:lnTo>
                    <a:pt x="1214234" y="457085"/>
                  </a:lnTo>
                  <a:lnTo>
                    <a:pt x="1127086" y="282219"/>
                  </a:lnTo>
                  <a:lnTo>
                    <a:pt x="1097775" y="223418"/>
                  </a:lnTo>
                  <a:lnTo>
                    <a:pt x="930884" y="306590"/>
                  </a:lnTo>
                  <a:lnTo>
                    <a:pt x="983195" y="411543"/>
                  </a:lnTo>
                  <a:lnTo>
                    <a:pt x="1010615" y="471309"/>
                  </a:lnTo>
                  <a:lnTo>
                    <a:pt x="1029855" y="524090"/>
                  </a:lnTo>
                  <a:lnTo>
                    <a:pt x="1041438" y="570801"/>
                  </a:lnTo>
                  <a:lnTo>
                    <a:pt x="1045895" y="612381"/>
                  </a:lnTo>
                  <a:lnTo>
                    <a:pt x="1043749" y="649770"/>
                  </a:lnTo>
                  <a:lnTo>
                    <a:pt x="1013040" y="665073"/>
                  </a:lnTo>
                  <a:lnTo>
                    <a:pt x="1069949" y="779246"/>
                  </a:lnTo>
                  <a:lnTo>
                    <a:pt x="1109370" y="759599"/>
                  </a:lnTo>
                  <a:lnTo>
                    <a:pt x="1071079" y="682802"/>
                  </a:lnTo>
                  <a:lnTo>
                    <a:pt x="1186510" y="625271"/>
                  </a:lnTo>
                  <a:lnTo>
                    <a:pt x="1279956" y="578700"/>
                  </a:lnTo>
                  <a:lnTo>
                    <a:pt x="1318234" y="655497"/>
                  </a:lnTo>
                  <a:lnTo>
                    <a:pt x="1357655" y="635850"/>
                  </a:lnTo>
                  <a:close/>
                </a:path>
                <a:path w="1996440" h="1297304">
                  <a:moveTo>
                    <a:pt x="1996071" y="374230"/>
                  </a:moveTo>
                  <a:lnTo>
                    <a:pt x="1988667" y="333133"/>
                  </a:lnTo>
                  <a:lnTo>
                    <a:pt x="1885099" y="351802"/>
                  </a:lnTo>
                  <a:lnTo>
                    <a:pt x="1821738" y="0"/>
                  </a:lnTo>
                  <a:lnTo>
                    <a:pt x="1748002" y="13284"/>
                  </a:lnTo>
                  <a:lnTo>
                    <a:pt x="1661414" y="129400"/>
                  </a:lnTo>
                  <a:lnTo>
                    <a:pt x="1694357" y="154279"/>
                  </a:lnTo>
                  <a:lnTo>
                    <a:pt x="1776806" y="44119"/>
                  </a:lnTo>
                  <a:lnTo>
                    <a:pt x="1780755" y="43421"/>
                  </a:lnTo>
                  <a:lnTo>
                    <a:pt x="1837817" y="360311"/>
                  </a:lnTo>
                  <a:lnTo>
                    <a:pt x="1725244" y="380593"/>
                  </a:lnTo>
                  <a:lnTo>
                    <a:pt x="1732648" y="421678"/>
                  </a:lnTo>
                  <a:lnTo>
                    <a:pt x="1996071" y="37423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38733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ЭТОТ</a:t>
            </a:r>
            <a:r>
              <a:rPr sz="6150" b="1" spc="-42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6666CC"/>
                </a:solidFill>
                <a:latin typeface="Formular"/>
                <a:cs typeface="Formular"/>
              </a:rPr>
              <a:t>МАТЕМАТИЧЕСКИЙ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ТЕРМИН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ПЕРЕВОДЕ</a:t>
            </a:r>
            <a:endParaRPr sz="6150">
              <a:latin typeface="Formular"/>
              <a:cs typeface="Formular"/>
            </a:endParaRPr>
          </a:p>
          <a:p>
            <a:pPr marL="12700" marR="117792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С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ГРЕЧЕСКОГО </a:t>
            </a:r>
            <a:r>
              <a:rPr sz="6150" b="1" spc="-30" dirty="0">
                <a:solidFill>
                  <a:srgbClr val="6666CC"/>
                </a:solidFill>
                <a:latin typeface="Formular"/>
                <a:cs typeface="Formular"/>
              </a:rPr>
              <a:t>ОЗНАЧАЕТ</a:t>
            </a:r>
            <a:r>
              <a:rPr sz="6150" b="1" spc="-35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«СТРУНА».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ЧТО</a:t>
            </a:r>
            <a:r>
              <a:rPr sz="6150" b="1" spc="-3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6666CC"/>
                </a:solidFill>
                <a:latin typeface="Formular"/>
                <a:cs typeface="Formular"/>
              </a:rPr>
              <a:t>ЭТО?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37561" y="8116791"/>
            <a:ext cx="290449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45" dirty="0">
                <a:solidFill>
                  <a:srgbClr val="FF6633"/>
                </a:solidFill>
                <a:latin typeface="Formular"/>
                <a:cs typeface="Formular"/>
              </a:rPr>
              <a:t>ХОРДА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32629" y="8085379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6633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146439" y="8040792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6701644" y="1934750"/>
            <a:ext cx="3402965" cy="2718435"/>
            <a:chOff x="16701644" y="1934750"/>
            <a:chExt cx="3402965" cy="2718435"/>
          </a:xfrm>
        </p:grpSpPr>
        <p:sp>
          <p:nvSpPr>
            <p:cNvPr id="8" name="object 8"/>
            <p:cNvSpPr/>
            <p:nvPr/>
          </p:nvSpPr>
          <p:spPr>
            <a:xfrm>
              <a:off x="16701644" y="1934750"/>
              <a:ext cx="3402965" cy="2718435"/>
            </a:xfrm>
            <a:custGeom>
              <a:avLst/>
              <a:gdLst/>
              <a:ahLst/>
              <a:cxnLst/>
              <a:rect l="l" t="t" r="r" b="b"/>
              <a:pathLst>
                <a:path w="3402965" h="2718435">
                  <a:moveTo>
                    <a:pt x="3402456" y="0"/>
                  </a:moveTo>
                  <a:lnTo>
                    <a:pt x="3349321" y="1534"/>
                  </a:lnTo>
                  <a:lnTo>
                    <a:pt x="3289057" y="4439"/>
                  </a:lnTo>
                  <a:lnTo>
                    <a:pt x="3229630" y="8452"/>
                  </a:lnTo>
                  <a:lnTo>
                    <a:pt x="3171026" y="13544"/>
                  </a:lnTo>
                  <a:lnTo>
                    <a:pt x="3113236" y="19684"/>
                  </a:lnTo>
                  <a:lnTo>
                    <a:pt x="3056247" y="26841"/>
                  </a:lnTo>
                  <a:lnTo>
                    <a:pt x="3000050" y="34985"/>
                  </a:lnTo>
                  <a:lnTo>
                    <a:pt x="2944633" y="44085"/>
                  </a:lnTo>
                  <a:lnTo>
                    <a:pt x="2889985" y="54110"/>
                  </a:lnTo>
                  <a:lnTo>
                    <a:pt x="2836095" y="65031"/>
                  </a:lnTo>
                  <a:lnTo>
                    <a:pt x="2782952" y="76816"/>
                  </a:lnTo>
                  <a:lnTo>
                    <a:pt x="2730545" y="89435"/>
                  </a:lnTo>
                  <a:lnTo>
                    <a:pt x="2678863" y="102858"/>
                  </a:lnTo>
                  <a:lnTo>
                    <a:pt x="2627895" y="117053"/>
                  </a:lnTo>
                  <a:lnTo>
                    <a:pt x="2577629" y="131991"/>
                  </a:lnTo>
                  <a:lnTo>
                    <a:pt x="2528056" y="147641"/>
                  </a:lnTo>
                  <a:lnTo>
                    <a:pt x="2479163" y="163972"/>
                  </a:lnTo>
                  <a:lnTo>
                    <a:pt x="2430940" y="180954"/>
                  </a:lnTo>
                  <a:lnTo>
                    <a:pt x="2383376" y="198556"/>
                  </a:lnTo>
                  <a:lnTo>
                    <a:pt x="2336460" y="216747"/>
                  </a:lnTo>
                  <a:lnTo>
                    <a:pt x="2290180" y="235498"/>
                  </a:lnTo>
                  <a:lnTo>
                    <a:pt x="2244526" y="254777"/>
                  </a:lnTo>
                  <a:lnTo>
                    <a:pt x="2199487" y="274555"/>
                  </a:lnTo>
                  <a:lnTo>
                    <a:pt x="2155051" y="294800"/>
                  </a:lnTo>
                  <a:lnTo>
                    <a:pt x="2111208" y="315481"/>
                  </a:lnTo>
                  <a:lnTo>
                    <a:pt x="2067946" y="336569"/>
                  </a:lnTo>
                  <a:lnTo>
                    <a:pt x="2025255" y="358033"/>
                  </a:lnTo>
                  <a:lnTo>
                    <a:pt x="1983124" y="379843"/>
                  </a:lnTo>
                  <a:lnTo>
                    <a:pt x="1941541" y="401967"/>
                  </a:lnTo>
                  <a:lnTo>
                    <a:pt x="1900495" y="424375"/>
                  </a:lnTo>
                  <a:lnTo>
                    <a:pt x="1859976" y="447037"/>
                  </a:lnTo>
                  <a:lnTo>
                    <a:pt x="1819972" y="469922"/>
                  </a:lnTo>
                  <a:lnTo>
                    <a:pt x="1780472" y="493000"/>
                  </a:lnTo>
                  <a:lnTo>
                    <a:pt x="1741466" y="516239"/>
                  </a:lnTo>
                  <a:lnTo>
                    <a:pt x="1702942" y="539611"/>
                  </a:lnTo>
                  <a:lnTo>
                    <a:pt x="1664889" y="563083"/>
                  </a:lnTo>
                  <a:lnTo>
                    <a:pt x="1627297" y="586625"/>
                  </a:lnTo>
                  <a:lnTo>
                    <a:pt x="1590154" y="610208"/>
                  </a:lnTo>
                  <a:lnTo>
                    <a:pt x="1553448" y="633799"/>
                  </a:lnTo>
                  <a:lnTo>
                    <a:pt x="1481309" y="680889"/>
                  </a:lnTo>
                  <a:lnTo>
                    <a:pt x="1376109" y="750829"/>
                  </a:lnTo>
                  <a:lnTo>
                    <a:pt x="1214814" y="859031"/>
                  </a:lnTo>
                  <a:lnTo>
                    <a:pt x="1169244" y="889361"/>
                  </a:lnTo>
                  <a:lnTo>
                    <a:pt x="1124225" y="919046"/>
                  </a:lnTo>
                  <a:lnTo>
                    <a:pt x="1079698" y="948036"/>
                  </a:lnTo>
                  <a:lnTo>
                    <a:pt x="1035600" y="976280"/>
                  </a:lnTo>
                  <a:lnTo>
                    <a:pt x="991871" y="1003727"/>
                  </a:lnTo>
                  <a:lnTo>
                    <a:pt x="948451" y="1030327"/>
                  </a:lnTo>
                  <a:lnTo>
                    <a:pt x="905277" y="1056030"/>
                  </a:lnTo>
                  <a:lnTo>
                    <a:pt x="862289" y="1080784"/>
                  </a:lnTo>
                  <a:lnTo>
                    <a:pt x="819427" y="1104541"/>
                  </a:lnTo>
                  <a:lnTo>
                    <a:pt x="776629" y="1127248"/>
                  </a:lnTo>
                  <a:lnTo>
                    <a:pt x="733834" y="1148857"/>
                  </a:lnTo>
                  <a:lnTo>
                    <a:pt x="690982" y="1169315"/>
                  </a:lnTo>
                  <a:lnTo>
                    <a:pt x="648010" y="1188574"/>
                  </a:lnTo>
                  <a:lnTo>
                    <a:pt x="604859" y="1206581"/>
                  </a:lnTo>
                  <a:lnTo>
                    <a:pt x="561468" y="1223288"/>
                  </a:lnTo>
                  <a:lnTo>
                    <a:pt x="517775" y="1238643"/>
                  </a:lnTo>
                  <a:lnTo>
                    <a:pt x="473719" y="1252596"/>
                  </a:lnTo>
                  <a:lnTo>
                    <a:pt x="429240" y="1265096"/>
                  </a:lnTo>
                  <a:lnTo>
                    <a:pt x="384276" y="1276094"/>
                  </a:lnTo>
                  <a:lnTo>
                    <a:pt x="338767" y="1285538"/>
                  </a:lnTo>
                  <a:lnTo>
                    <a:pt x="292652" y="1293378"/>
                  </a:lnTo>
                  <a:lnTo>
                    <a:pt x="245869" y="1299563"/>
                  </a:lnTo>
                  <a:lnTo>
                    <a:pt x="198358" y="1304044"/>
                  </a:lnTo>
                  <a:lnTo>
                    <a:pt x="150058" y="1306769"/>
                  </a:lnTo>
                  <a:lnTo>
                    <a:pt x="100049" y="1307689"/>
                  </a:lnTo>
                  <a:lnTo>
                    <a:pt x="85109" y="1307340"/>
                  </a:lnTo>
                  <a:lnTo>
                    <a:pt x="69338" y="1306370"/>
                  </a:lnTo>
                  <a:lnTo>
                    <a:pt x="0" y="2715154"/>
                  </a:lnTo>
                  <a:lnTo>
                    <a:pt x="25279" y="2716414"/>
                  </a:lnTo>
                  <a:lnTo>
                    <a:pt x="50228" y="2717308"/>
                  </a:lnTo>
                  <a:lnTo>
                    <a:pt x="74848" y="2717846"/>
                  </a:lnTo>
                  <a:lnTo>
                    <a:pt x="100949" y="2718034"/>
                  </a:lnTo>
                  <a:lnTo>
                    <a:pt x="150835" y="2717592"/>
                  </a:lnTo>
                  <a:lnTo>
                    <a:pt x="200525" y="2716265"/>
                  </a:lnTo>
                  <a:lnTo>
                    <a:pt x="250028" y="2714050"/>
                  </a:lnTo>
                  <a:lnTo>
                    <a:pt x="299354" y="2710946"/>
                  </a:lnTo>
                  <a:lnTo>
                    <a:pt x="348512" y="2706950"/>
                  </a:lnTo>
                  <a:lnTo>
                    <a:pt x="397512" y="2702061"/>
                  </a:lnTo>
                  <a:lnTo>
                    <a:pt x="446363" y="2696276"/>
                  </a:lnTo>
                  <a:lnTo>
                    <a:pt x="495075" y="2689594"/>
                  </a:lnTo>
                  <a:lnTo>
                    <a:pt x="543656" y="2682011"/>
                  </a:lnTo>
                  <a:lnTo>
                    <a:pt x="592116" y="2673526"/>
                  </a:lnTo>
                  <a:lnTo>
                    <a:pt x="640465" y="2664137"/>
                  </a:lnTo>
                  <a:lnTo>
                    <a:pt x="688712" y="2653842"/>
                  </a:lnTo>
                  <a:lnTo>
                    <a:pt x="736866" y="2642638"/>
                  </a:lnTo>
                  <a:lnTo>
                    <a:pt x="784936" y="2630524"/>
                  </a:lnTo>
                  <a:lnTo>
                    <a:pt x="832933" y="2617498"/>
                  </a:lnTo>
                  <a:lnTo>
                    <a:pt x="880865" y="2603557"/>
                  </a:lnTo>
                  <a:lnTo>
                    <a:pt x="928742" y="2588699"/>
                  </a:lnTo>
                  <a:lnTo>
                    <a:pt x="976573" y="2572922"/>
                  </a:lnTo>
                  <a:lnTo>
                    <a:pt x="1024368" y="2556224"/>
                  </a:lnTo>
                  <a:lnTo>
                    <a:pt x="1072136" y="2538603"/>
                  </a:lnTo>
                  <a:lnTo>
                    <a:pt x="1119886" y="2520057"/>
                  </a:lnTo>
                  <a:lnTo>
                    <a:pt x="1167627" y="2500584"/>
                  </a:lnTo>
                  <a:lnTo>
                    <a:pt x="1215370" y="2480182"/>
                  </a:lnTo>
                  <a:lnTo>
                    <a:pt x="1263123" y="2458848"/>
                  </a:lnTo>
                  <a:lnTo>
                    <a:pt x="1311815" y="2436160"/>
                  </a:lnTo>
                  <a:lnTo>
                    <a:pt x="1359772" y="2412910"/>
                  </a:lnTo>
                  <a:lnTo>
                    <a:pt x="1407028" y="2389137"/>
                  </a:lnTo>
                  <a:lnTo>
                    <a:pt x="1453614" y="2364876"/>
                  </a:lnTo>
                  <a:lnTo>
                    <a:pt x="1499564" y="2340163"/>
                  </a:lnTo>
                  <a:lnTo>
                    <a:pt x="1544911" y="2315036"/>
                  </a:lnTo>
                  <a:lnTo>
                    <a:pt x="1589687" y="2289531"/>
                  </a:lnTo>
                  <a:lnTo>
                    <a:pt x="1633924" y="2263684"/>
                  </a:lnTo>
                  <a:lnTo>
                    <a:pt x="1677657" y="2237532"/>
                  </a:lnTo>
                  <a:lnTo>
                    <a:pt x="1720918" y="2211112"/>
                  </a:lnTo>
                  <a:lnTo>
                    <a:pt x="1763738" y="2184460"/>
                  </a:lnTo>
                  <a:lnTo>
                    <a:pt x="1806152" y="2157613"/>
                  </a:lnTo>
                  <a:lnTo>
                    <a:pt x="1848191" y="2130606"/>
                  </a:lnTo>
                  <a:lnTo>
                    <a:pt x="1889890" y="2103478"/>
                  </a:lnTo>
                  <a:lnTo>
                    <a:pt x="1972393" y="2049000"/>
                  </a:lnTo>
                  <a:lnTo>
                    <a:pt x="2185903" y="1905914"/>
                  </a:lnTo>
                  <a:lnTo>
                    <a:pt x="2275308" y="1846606"/>
                  </a:lnTo>
                  <a:lnTo>
                    <a:pt x="2319381" y="1817825"/>
                  </a:lnTo>
                  <a:lnTo>
                    <a:pt x="2363116" y="1789679"/>
                  </a:lnTo>
                  <a:lnTo>
                    <a:pt x="2406576" y="1762209"/>
                  </a:lnTo>
                  <a:lnTo>
                    <a:pt x="2449823" y="1735455"/>
                  </a:lnTo>
                  <a:lnTo>
                    <a:pt x="2492918" y="1709457"/>
                  </a:lnTo>
                  <a:lnTo>
                    <a:pt x="2535923" y="1684256"/>
                  </a:lnTo>
                  <a:lnTo>
                    <a:pt x="2578900" y="1659892"/>
                  </a:lnTo>
                  <a:lnTo>
                    <a:pt x="2621911" y="1636404"/>
                  </a:lnTo>
                  <a:lnTo>
                    <a:pt x="2665017" y="1613834"/>
                  </a:lnTo>
                  <a:lnTo>
                    <a:pt x="2708281" y="1592222"/>
                  </a:lnTo>
                  <a:lnTo>
                    <a:pt x="2751765" y="1571608"/>
                  </a:lnTo>
                  <a:lnTo>
                    <a:pt x="2795530" y="1552032"/>
                  </a:lnTo>
                  <a:lnTo>
                    <a:pt x="2839639" y="1533534"/>
                  </a:lnTo>
                  <a:lnTo>
                    <a:pt x="2884152" y="1516155"/>
                  </a:lnTo>
                  <a:lnTo>
                    <a:pt x="2929132" y="1499934"/>
                  </a:lnTo>
                  <a:lnTo>
                    <a:pt x="2974642" y="1484914"/>
                  </a:lnTo>
                  <a:lnTo>
                    <a:pt x="3020741" y="1471132"/>
                  </a:lnTo>
                  <a:lnTo>
                    <a:pt x="3067494" y="1458630"/>
                  </a:lnTo>
                  <a:lnTo>
                    <a:pt x="3114961" y="1447449"/>
                  </a:lnTo>
                  <a:lnTo>
                    <a:pt x="3163204" y="1437627"/>
                  </a:lnTo>
                  <a:lnTo>
                    <a:pt x="3212285" y="1429206"/>
                  </a:lnTo>
                  <a:lnTo>
                    <a:pt x="3262266" y="1422226"/>
                  </a:lnTo>
                  <a:lnTo>
                    <a:pt x="3313209" y="1416727"/>
                  </a:lnTo>
                  <a:lnTo>
                    <a:pt x="3365176" y="1412749"/>
                  </a:lnTo>
                  <a:lnTo>
                    <a:pt x="3402456" y="1411051"/>
                  </a:lnTo>
                  <a:lnTo>
                    <a:pt x="3402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04747" y="3568825"/>
              <a:ext cx="299085" cy="436880"/>
            </a:xfrm>
            <a:custGeom>
              <a:avLst/>
              <a:gdLst/>
              <a:ahLst/>
              <a:cxnLst/>
              <a:rect l="l" t="t" r="r" b="b"/>
              <a:pathLst>
                <a:path w="299084" h="436879">
                  <a:moveTo>
                    <a:pt x="175997" y="0"/>
                  </a:moveTo>
                  <a:lnTo>
                    <a:pt x="128969" y="15559"/>
                  </a:lnTo>
                  <a:lnTo>
                    <a:pt x="0" y="82436"/>
                  </a:lnTo>
                  <a:lnTo>
                    <a:pt x="183764" y="436845"/>
                  </a:lnTo>
                  <a:lnTo>
                    <a:pt x="226411" y="414730"/>
                  </a:lnTo>
                  <a:lnTo>
                    <a:pt x="148487" y="264441"/>
                  </a:lnTo>
                  <a:lnTo>
                    <a:pt x="219976" y="227374"/>
                  </a:lnTo>
                  <a:lnTo>
                    <a:pt x="129273" y="227374"/>
                  </a:lnTo>
                  <a:lnTo>
                    <a:pt x="61872" y="97389"/>
                  </a:lnTo>
                  <a:lnTo>
                    <a:pt x="147178" y="53160"/>
                  </a:lnTo>
                  <a:lnTo>
                    <a:pt x="172845" y="44229"/>
                  </a:lnTo>
                  <a:lnTo>
                    <a:pt x="267600" y="44229"/>
                  </a:lnTo>
                  <a:lnTo>
                    <a:pt x="254089" y="25710"/>
                  </a:lnTo>
                  <a:lnTo>
                    <a:pt x="218075" y="3674"/>
                  </a:lnTo>
                  <a:lnTo>
                    <a:pt x="175997" y="0"/>
                  </a:lnTo>
                  <a:close/>
                </a:path>
                <a:path w="299084" h="436879">
                  <a:moveTo>
                    <a:pt x="267600" y="44229"/>
                  </a:moveTo>
                  <a:lnTo>
                    <a:pt x="172845" y="44229"/>
                  </a:lnTo>
                  <a:lnTo>
                    <a:pt x="195946" y="45024"/>
                  </a:lnTo>
                  <a:lnTo>
                    <a:pt x="215592" y="55463"/>
                  </a:lnTo>
                  <a:lnTo>
                    <a:pt x="230893" y="75463"/>
                  </a:lnTo>
                  <a:lnTo>
                    <a:pt x="244589" y="101870"/>
                  </a:lnTo>
                  <a:lnTo>
                    <a:pt x="252114" y="125902"/>
                  </a:lnTo>
                  <a:lnTo>
                    <a:pt x="249322" y="147974"/>
                  </a:lnTo>
                  <a:lnTo>
                    <a:pt x="236658" y="167313"/>
                  </a:lnTo>
                  <a:lnTo>
                    <a:pt x="214569" y="183145"/>
                  </a:lnTo>
                  <a:lnTo>
                    <a:pt x="129273" y="227374"/>
                  </a:lnTo>
                  <a:lnTo>
                    <a:pt x="219976" y="227374"/>
                  </a:lnTo>
                  <a:lnTo>
                    <a:pt x="234799" y="219689"/>
                  </a:lnTo>
                  <a:lnTo>
                    <a:pt x="274615" y="190222"/>
                  </a:lnTo>
                  <a:lnTo>
                    <a:pt x="295865" y="153714"/>
                  </a:lnTo>
                  <a:lnTo>
                    <a:pt x="298612" y="111580"/>
                  </a:lnTo>
                  <a:lnTo>
                    <a:pt x="282923" y="65233"/>
                  </a:lnTo>
                  <a:lnTo>
                    <a:pt x="267600" y="44229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793107" y="2537173"/>
              <a:ext cx="1996439" cy="1297305"/>
            </a:xfrm>
            <a:custGeom>
              <a:avLst/>
              <a:gdLst/>
              <a:ahLst/>
              <a:cxnLst/>
              <a:rect l="l" t="t" r="r" b="b"/>
              <a:pathLst>
                <a:path w="1996440" h="1297304">
                  <a:moveTo>
                    <a:pt x="371856" y="1130896"/>
                  </a:moveTo>
                  <a:lnTo>
                    <a:pt x="312699" y="1080681"/>
                  </a:lnTo>
                  <a:lnTo>
                    <a:pt x="207022" y="991006"/>
                  </a:lnTo>
                  <a:lnTo>
                    <a:pt x="207022" y="1051687"/>
                  </a:lnTo>
                  <a:lnTo>
                    <a:pt x="108280" y="1114920"/>
                  </a:lnTo>
                  <a:lnTo>
                    <a:pt x="51536" y="922362"/>
                  </a:lnTo>
                  <a:lnTo>
                    <a:pt x="55880" y="919594"/>
                  </a:lnTo>
                  <a:lnTo>
                    <a:pt x="207022" y="1051687"/>
                  </a:lnTo>
                  <a:lnTo>
                    <a:pt x="207022" y="991006"/>
                  </a:lnTo>
                  <a:lnTo>
                    <a:pt x="122872" y="919594"/>
                  </a:lnTo>
                  <a:lnTo>
                    <a:pt x="53467" y="860679"/>
                  </a:lnTo>
                  <a:lnTo>
                    <a:pt x="0" y="894918"/>
                  </a:lnTo>
                  <a:lnTo>
                    <a:pt x="112217" y="1297152"/>
                  </a:lnTo>
                  <a:lnTo>
                    <a:pt x="154127" y="1270304"/>
                  </a:lnTo>
                  <a:lnTo>
                    <a:pt x="121158" y="1156246"/>
                  </a:lnTo>
                  <a:lnTo>
                    <a:pt x="185699" y="1114920"/>
                  </a:lnTo>
                  <a:lnTo>
                    <a:pt x="239179" y="1080681"/>
                  </a:lnTo>
                  <a:lnTo>
                    <a:pt x="328980" y="1158341"/>
                  </a:lnTo>
                  <a:lnTo>
                    <a:pt x="371856" y="1130896"/>
                  </a:lnTo>
                  <a:close/>
                </a:path>
                <a:path w="1996440" h="1297304">
                  <a:moveTo>
                    <a:pt x="543153" y="981938"/>
                  </a:moveTo>
                  <a:lnTo>
                    <a:pt x="538568" y="951433"/>
                  </a:lnTo>
                  <a:lnTo>
                    <a:pt x="455053" y="592823"/>
                  </a:lnTo>
                  <a:lnTo>
                    <a:pt x="414223" y="620242"/>
                  </a:lnTo>
                  <a:lnTo>
                    <a:pt x="461086" y="815378"/>
                  </a:lnTo>
                  <a:lnTo>
                    <a:pt x="478409" y="880211"/>
                  </a:lnTo>
                  <a:lnTo>
                    <a:pt x="477469" y="880846"/>
                  </a:lnTo>
                  <a:lnTo>
                    <a:pt x="422287" y="840714"/>
                  </a:lnTo>
                  <a:lnTo>
                    <a:pt x="251777" y="729195"/>
                  </a:lnTo>
                  <a:lnTo>
                    <a:pt x="209016" y="757872"/>
                  </a:lnTo>
                  <a:lnTo>
                    <a:pt x="490626" y="937450"/>
                  </a:lnTo>
                  <a:lnTo>
                    <a:pt x="502678" y="991349"/>
                  </a:lnTo>
                  <a:lnTo>
                    <a:pt x="453275" y="1024483"/>
                  </a:lnTo>
                  <a:lnTo>
                    <a:pt x="476529" y="1059154"/>
                  </a:lnTo>
                  <a:lnTo>
                    <a:pt x="505040" y="1040041"/>
                  </a:lnTo>
                  <a:lnTo>
                    <a:pt x="527088" y="1022667"/>
                  </a:lnTo>
                  <a:lnTo>
                    <a:pt x="539559" y="1004493"/>
                  </a:lnTo>
                  <a:lnTo>
                    <a:pt x="543153" y="981938"/>
                  </a:lnTo>
                  <a:close/>
                </a:path>
                <a:path w="1996440" h="1297304">
                  <a:moveTo>
                    <a:pt x="968730" y="741095"/>
                  </a:moveTo>
                  <a:lnTo>
                    <a:pt x="759104" y="401294"/>
                  </a:lnTo>
                  <a:lnTo>
                    <a:pt x="718223" y="426529"/>
                  </a:lnTo>
                  <a:lnTo>
                    <a:pt x="810704" y="576465"/>
                  </a:lnTo>
                  <a:lnTo>
                    <a:pt x="678294" y="658152"/>
                  </a:lnTo>
                  <a:lnTo>
                    <a:pt x="585787" y="508203"/>
                  </a:lnTo>
                  <a:lnTo>
                    <a:pt x="544906" y="533438"/>
                  </a:lnTo>
                  <a:lnTo>
                    <a:pt x="754532" y="873239"/>
                  </a:lnTo>
                  <a:lnTo>
                    <a:pt x="795426" y="848017"/>
                  </a:lnTo>
                  <a:lnTo>
                    <a:pt x="700214" y="693686"/>
                  </a:lnTo>
                  <a:lnTo>
                    <a:pt x="832637" y="612000"/>
                  </a:lnTo>
                  <a:lnTo>
                    <a:pt x="927836" y="766330"/>
                  </a:lnTo>
                  <a:lnTo>
                    <a:pt x="968730" y="741095"/>
                  </a:lnTo>
                  <a:close/>
                </a:path>
                <a:path w="1996440" h="1297304">
                  <a:moveTo>
                    <a:pt x="1357655" y="635850"/>
                  </a:moveTo>
                  <a:lnTo>
                    <a:pt x="1329169" y="578700"/>
                  </a:lnTo>
                  <a:lnTo>
                    <a:pt x="1311567" y="543369"/>
                  </a:lnTo>
                  <a:lnTo>
                    <a:pt x="1300759" y="521690"/>
                  </a:lnTo>
                  <a:lnTo>
                    <a:pt x="1257236" y="543369"/>
                  </a:lnTo>
                  <a:lnTo>
                    <a:pt x="1214234" y="457085"/>
                  </a:lnTo>
                  <a:lnTo>
                    <a:pt x="1214234" y="564807"/>
                  </a:lnTo>
                  <a:lnTo>
                    <a:pt x="1092911" y="625271"/>
                  </a:lnTo>
                  <a:lnTo>
                    <a:pt x="1093012" y="592556"/>
                  </a:lnTo>
                  <a:lnTo>
                    <a:pt x="1087196" y="553580"/>
                  </a:lnTo>
                  <a:lnTo>
                    <a:pt x="1074712" y="507809"/>
                  </a:lnTo>
                  <a:lnTo>
                    <a:pt x="1054798" y="454685"/>
                  </a:lnTo>
                  <a:lnTo>
                    <a:pt x="1026693" y="393687"/>
                  </a:lnTo>
                  <a:lnTo>
                    <a:pt x="991501" y="323049"/>
                  </a:lnTo>
                  <a:lnTo>
                    <a:pt x="1073404" y="282219"/>
                  </a:lnTo>
                  <a:lnTo>
                    <a:pt x="1214234" y="564807"/>
                  </a:lnTo>
                  <a:lnTo>
                    <a:pt x="1214234" y="457085"/>
                  </a:lnTo>
                  <a:lnTo>
                    <a:pt x="1127086" y="282219"/>
                  </a:lnTo>
                  <a:lnTo>
                    <a:pt x="1097775" y="223418"/>
                  </a:lnTo>
                  <a:lnTo>
                    <a:pt x="930884" y="306590"/>
                  </a:lnTo>
                  <a:lnTo>
                    <a:pt x="983195" y="411543"/>
                  </a:lnTo>
                  <a:lnTo>
                    <a:pt x="1010615" y="471309"/>
                  </a:lnTo>
                  <a:lnTo>
                    <a:pt x="1029855" y="524090"/>
                  </a:lnTo>
                  <a:lnTo>
                    <a:pt x="1041438" y="570801"/>
                  </a:lnTo>
                  <a:lnTo>
                    <a:pt x="1045895" y="612381"/>
                  </a:lnTo>
                  <a:lnTo>
                    <a:pt x="1043749" y="649770"/>
                  </a:lnTo>
                  <a:lnTo>
                    <a:pt x="1013040" y="665073"/>
                  </a:lnTo>
                  <a:lnTo>
                    <a:pt x="1069949" y="779246"/>
                  </a:lnTo>
                  <a:lnTo>
                    <a:pt x="1109370" y="759599"/>
                  </a:lnTo>
                  <a:lnTo>
                    <a:pt x="1071079" y="682802"/>
                  </a:lnTo>
                  <a:lnTo>
                    <a:pt x="1186510" y="625271"/>
                  </a:lnTo>
                  <a:lnTo>
                    <a:pt x="1279956" y="578700"/>
                  </a:lnTo>
                  <a:lnTo>
                    <a:pt x="1318234" y="655497"/>
                  </a:lnTo>
                  <a:lnTo>
                    <a:pt x="1357655" y="635850"/>
                  </a:lnTo>
                  <a:close/>
                </a:path>
                <a:path w="1996440" h="1297304">
                  <a:moveTo>
                    <a:pt x="1996071" y="374230"/>
                  </a:moveTo>
                  <a:lnTo>
                    <a:pt x="1988667" y="333133"/>
                  </a:lnTo>
                  <a:lnTo>
                    <a:pt x="1885099" y="351802"/>
                  </a:lnTo>
                  <a:lnTo>
                    <a:pt x="1821738" y="0"/>
                  </a:lnTo>
                  <a:lnTo>
                    <a:pt x="1748002" y="13284"/>
                  </a:lnTo>
                  <a:lnTo>
                    <a:pt x="1661414" y="129400"/>
                  </a:lnTo>
                  <a:lnTo>
                    <a:pt x="1694357" y="154279"/>
                  </a:lnTo>
                  <a:lnTo>
                    <a:pt x="1776806" y="44119"/>
                  </a:lnTo>
                  <a:lnTo>
                    <a:pt x="1780755" y="43421"/>
                  </a:lnTo>
                  <a:lnTo>
                    <a:pt x="1837817" y="360311"/>
                  </a:lnTo>
                  <a:lnTo>
                    <a:pt x="1725244" y="380593"/>
                  </a:lnTo>
                  <a:lnTo>
                    <a:pt x="1732648" y="421678"/>
                  </a:lnTo>
                  <a:lnTo>
                    <a:pt x="1996071" y="37423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857567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КАКОЙ</a:t>
            </a:r>
            <a:r>
              <a:rPr spc="-30" dirty="0"/>
              <a:t> </a:t>
            </a:r>
            <a:r>
              <a:rPr dirty="0"/>
              <a:t>ИЗ</a:t>
            </a:r>
            <a:r>
              <a:rPr spc="-25" dirty="0"/>
              <a:t> </a:t>
            </a:r>
            <a:r>
              <a:rPr spc="-20" dirty="0"/>
              <a:t>ЭТИХ </a:t>
            </a:r>
            <a:r>
              <a:rPr dirty="0"/>
              <a:t>ЗНАКОВ</a:t>
            </a:r>
            <a:r>
              <a:rPr spc="-70" dirty="0"/>
              <a:t> </a:t>
            </a:r>
            <a:r>
              <a:rPr spc="-10" dirty="0"/>
              <a:t>ЯВЛЯЕТСЯ </a:t>
            </a:r>
            <a:r>
              <a:rPr spc="-25" dirty="0"/>
              <a:t>МАТЕМАТИЧЕСКИМ?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01644" y="1934750"/>
            <a:ext cx="3402965" cy="2718435"/>
            <a:chOff x="16701644" y="1934750"/>
            <a:chExt cx="3402965" cy="2718435"/>
          </a:xfrm>
        </p:grpSpPr>
        <p:sp>
          <p:nvSpPr>
            <p:cNvPr id="6" name="object 6"/>
            <p:cNvSpPr/>
            <p:nvPr/>
          </p:nvSpPr>
          <p:spPr>
            <a:xfrm>
              <a:off x="16701644" y="1934750"/>
              <a:ext cx="3402965" cy="2718435"/>
            </a:xfrm>
            <a:custGeom>
              <a:avLst/>
              <a:gdLst/>
              <a:ahLst/>
              <a:cxnLst/>
              <a:rect l="l" t="t" r="r" b="b"/>
              <a:pathLst>
                <a:path w="3402965" h="2718435">
                  <a:moveTo>
                    <a:pt x="3402456" y="0"/>
                  </a:moveTo>
                  <a:lnTo>
                    <a:pt x="3349321" y="1534"/>
                  </a:lnTo>
                  <a:lnTo>
                    <a:pt x="3289057" y="4439"/>
                  </a:lnTo>
                  <a:lnTo>
                    <a:pt x="3229630" y="8452"/>
                  </a:lnTo>
                  <a:lnTo>
                    <a:pt x="3171026" y="13544"/>
                  </a:lnTo>
                  <a:lnTo>
                    <a:pt x="3113236" y="19684"/>
                  </a:lnTo>
                  <a:lnTo>
                    <a:pt x="3056247" y="26841"/>
                  </a:lnTo>
                  <a:lnTo>
                    <a:pt x="3000050" y="34985"/>
                  </a:lnTo>
                  <a:lnTo>
                    <a:pt x="2944633" y="44085"/>
                  </a:lnTo>
                  <a:lnTo>
                    <a:pt x="2889985" y="54110"/>
                  </a:lnTo>
                  <a:lnTo>
                    <a:pt x="2836095" y="65031"/>
                  </a:lnTo>
                  <a:lnTo>
                    <a:pt x="2782952" y="76816"/>
                  </a:lnTo>
                  <a:lnTo>
                    <a:pt x="2730545" y="89435"/>
                  </a:lnTo>
                  <a:lnTo>
                    <a:pt x="2678863" y="102858"/>
                  </a:lnTo>
                  <a:lnTo>
                    <a:pt x="2627895" y="117053"/>
                  </a:lnTo>
                  <a:lnTo>
                    <a:pt x="2577629" y="131991"/>
                  </a:lnTo>
                  <a:lnTo>
                    <a:pt x="2528056" y="147641"/>
                  </a:lnTo>
                  <a:lnTo>
                    <a:pt x="2479163" y="163972"/>
                  </a:lnTo>
                  <a:lnTo>
                    <a:pt x="2430940" y="180954"/>
                  </a:lnTo>
                  <a:lnTo>
                    <a:pt x="2383376" y="198556"/>
                  </a:lnTo>
                  <a:lnTo>
                    <a:pt x="2336460" y="216747"/>
                  </a:lnTo>
                  <a:lnTo>
                    <a:pt x="2290180" y="235498"/>
                  </a:lnTo>
                  <a:lnTo>
                    <a:pt x="2244526" y="254777"/>
                  </a:lnTo>
                  <a:lnTo>
                    <a:pt x="2199487" y="274555"/>
                  </a:lnTo>
                  <a:lnTo>
                    <a:pt x="2155051" y="294800"/>
                  </a:lnTo>
                  <a:lnTo>
                    <a:pt x="2111208" y="315481"/>
                  </a:lnTo>
                  <a:lnTo>
                    <a:pt x="2067946" y="336569"/>
                  </a:lnTo>
                  <a:lnTo>
                    <a:pt x="2025255" y="358033"/>
                  </a:lnTo>
                  <a:lnTo>
                    <a:pt x="1983124" y="379843"/>
                  </a:lnTo>
                  <a:lnTo>
                    <a:pt x="1941541" y="401967"/>
                  </a:lnTo>
                  <a:lnTo>
                    <a:pt x="1900495" y="424375"/>
                  </a:lnTo>
                  <a:lnTo>
                    <a:pt x="1859976" y="447037"/>
                  </a:lnTo>
                  <a:lnTo>
                    <a:pt x="1819972" y="469922"/>
                  </a:lnTo>
                  <a:lnTo>
                    <a:pt x="1780472" y="493000"/>
                  </a:lnTo>
                  <a:lnTo>
                    <a:pt x="1741466" y="516239"/>
                  </a:lnTo>
                  <a:lnTo>
                    <a:pt x="1702942" y="539611"/>
                  </a:lnTo>
                  <a:lnTo>
                    <a:pt x="1664889" y="563083"/>
                  </a:lnTo>
                  <a:lnTo>
                    <a:pt x="1627297" y="586625"/>
                  </a:lnTo>
                  <a:lnTo>
                    <a:pt x="1590154" y="610208"/>
                  </a:lnTo>
                  <a:lnTo>
                    <a:pt x="1553448" y="633799"/>
                  </a:lnTo>
                  <a:lnTo>
                    <a:pt x="1481309" y="680889"/>
                  </a:lnTo>
                  <a:lnTo>
                    <a:pt x="1376109" y="750829"/>
                  </a:lnTo>
                  <a:lnTo>
                    <a:pt x="1214814" y="859031"/>
                  </a:lnTo>
                  <a:lnTo>
                    <a:pt x="1169244" y="889361"/>
                  </a:lnTo>
                  <a:lnTo>
                    <a:pt x="1124225" y="919046"/>
                  </a:lnTo>
                  <a:lnTo>
                    <a:pt x="1079698" y="948036"/>
                  </a:lnTo>
                  <a:lnTo>
                    <a:pt x="1035600" y="976280"/>
                  </a:lnTo>
                  <a:lnTo>
                    <a:pt x="991871" y="1003727"/>
                  </a:lnTo>
                  <a:lnTo>
                    <a:pt x="948451" y="1030327"/>
                  </a:lnTo>
                  <a:lnTo>
                    <a:pt x="905277" y="1056030"/>
                  </a:lnTo>
                  <a:lnTo>
                    <a:pt x="862289" y="1080784"/>
                  </a:lnTo>
                  <a:lnTo>
                    <a:pt x="819427" y="1104541"/>
                  </a:lnTo>
                  <a:lnTo>
                    <a:pt x="776629" y="1127248"/>
                  </a:lnTo>
                  <a:lnTo>
                    <a:pt x="733834" y="1148857"/>
                  </a:lnTo>
                  <a:lnTo>
                    <a:pt x="690982" y="1169315"/>
                  </a:lnTo>
                  <a:lnTo>
                    <a:pt x="648010" y="1188574"/>
                  </a:lnTo>
                  <a:lnTo>
                    <a:pt x="604859" y="1206581"/>
                  </a:lnTo>
                  <a:lnTo>
                    <a:pt x="561468" y="1223288"/>
                  </a:lnTo>
                  <a:lnTo>
                    <a:pt x="517775" y="1238643"/>
                  </a:lnTo>
                  <a:lnTo>
                    <a:pt x="473719" y="1252596"/>
                  </a:lnTo>
                  <a:lnTo>
                    <a:pt x="429240" y="1265096"/>
                  </a:lnTo>
                  <a:lnTo>
                    <a:pt x="384276" y="1276094"/>
                  </a:lnTo>
                  <a:lnTo>
                    <a:pt x="338767" y="1285538"/>
                  </a:lnTo>
                  <a:lnTo>
                    <a:pt x="292652" y="1293378"/>
                  </a:lnTo>
                  <a:lnTo>
                    <a:pt x="245869" y="1299563"/>
                  </a:lnTo>
                  <a:lnTo>
                    <a:pt x="198358" y="1304044"/>
                  </a:lnTo>
                  <a:lnTo>
                    <a:pt x="150058" y="1306769"/>
                  </a:lnTo>
                  <a:lnTo>
                    <a:pt x="100049" y="1307689"/>
                  </a:lnTo>
                  <a:lnTo>
                    <a:pt x="85109" y="1307340"/>
                  </a:lnTo>
                  <a:lnTo>
                    <a:pt x="69338" y="1306370"/>
                  </a:lnTo>
                  <a:lnTo>
                    <a:pt x="0" y="2715154"/>
                  </a:lnTo>
                  <a:lnTo>
                    <a:pt x="25279" y="2716414"/>
                  </a:lnTo>
                  <a:lnTo>
                    <a:pt x="50228" y="2717308"/>
                  </a:lnTo>
                  <a:lnTo>
                    <a:pt x="74848" y="2717846"/>
                  </a:lnTo>
                  <a:lnTo>
                    <a:pt x="100949" y="2718034"/>
                  </a:lnTo>
                  <a:lnTo>
                    <a:pt x="150835" y="2717592"/>
                  </a:lnTo>
                  <a:lnTo>
                    <a:pt x="200525" y="2716265"/>
                  </a:lnTo>
                  <a:lnTo>
                    <a:pt x="250028" y="2714050"/>
                  </a:lnTo>
                  <a:lnTo>
                    <a:pt x="299354" y="2710946"/>
                  </a:lnTo>
                  <a:lnTo>
                    <a:pt x="348512" y="2706950"/>
                  </a:lnTo>
                  <a:lnTo>
                    <a:pt x="397512" y="2702061"/>
                  </a:lnTo>
                  <a:lnTo>
                    <a:pt x="446363" y="2696276"/>
                  </a:lnTo>
                  <a:lnTo>
                    <a:pt x="495075" y="2689594"/>
                  </a:lnTo>
                  <a:lnTo>
                    <a:pt x="543656" y="2682011"/>
                  </a:lnTo>
                  <a:lnTo>
                    <a:pt x="592116" y="2673526"/>
                  </a:lnTo>
                  <a:lnTo>
                    <a:pt x="640465" y="2664137"/>
                  </a:lnTo>
                  <a:lnTo>
                    <a:pt x="688712" y="2653842"/>
                  </a:lnTo>
                  <a:lnTo>
                    <a:pt x="736866" y="2642638"/>
                  </a:lnTo>
                  <a:lnTo>
                    <a:pt x="784936" y="2630524"/>
                  </a:lnTo>
                  <a:lnTo>
                    <a:pt x="832933" y="2617498"/>
                  </a:lnTo>
                  <a:lnTo>
                    <a:pt x="880865" y="2603557"/>
                  </a:lnTo>
                  <a:lnTo>
                    <a:pt x="928742" y="2588699"/>
                  </a:lnTo>
                  <a:lnTo>
                    <a:pt x="976573" y="2572922"/>
                  </a:lnTo>
                  <a:lnTo>
                    <a:pt x="1024368" y="2556224"/>
                  </a:lnTo>
                  <a:lnTo>
                    <a:pt x="1072136" y="2538603"/>
                  </a:lnTo>
                  <a:lnTo>
                    <a:pt x="1119886" y="2520057"/>
                  </a:lnTo>
                  <a:lnTo>
                    <a:pt x="1167627" y="2500584"/>
                  </a:lnTo>
                  <a:lnTo>
                    <a:pt x="1215370" y="2480182"/>
                  </a:lnTo>
                  <a:lnTo>
                    <a:pt x="1263123" y="2458848"/>
                  </a:lnTo>
                  <a:lnTo>
                    <a:pt x="1311815" y="2436160"/>
                  </a:lnTo>
                  <a:lnTo>
                    <a:pt x="1359772" y="2412910"/>
                  </a:lnTo>
                  <a:lnTo>
                    <a:pt x="1407028" y="2389137"/>
                  </a:lnTo>
                  <a:lnTo>
                    <a:pt x="1453614" y="2364876"/>
                  </a:lnTo>
                  <a:lnTo>
                    <a:pt x="1499564" y="2340163"/>
                  </a:lnTo>
                  <a:lnTo>
                    <a:pt x="1544911" y="2315036"/>
                  </a:lnTo>
                  <a:lnTo>
                    <a:pt x="1589687" y="2289531"/>
                  </a:lnTo>
                  <a:lnTo>
                    <a:pt x="1633924" y="2263684"/>
                  </a:lnTo>
                  <a:lnTo>
                    <a:pt x="1677657" y="2237532"/>
                  </a:lnTo>
                  <a:lnTo>
                    <a:pt x="1720918" y="2211112"/>
                  </a:lnTo>
                  <a:lnTo>
                    <a:pt x="1763738" y="2184460"/>
                  </a:lnTo>
                  <a:lnTo>
                    <a:pt x="1806152" y="2157613"/>
                  </a:lnTo>
                  <a:lnTo>
                    <a:pt x="1848191" y="2130606"/>
                  </a:lnTo>
                  <a:lnTo>
                    <a:pt x="1889890" y="2103478"/>
                  </a:lnTo>
                  <a:lnTo>
                    <a:pt x="1972393" y="2049000"/>
                  </a:lnTo>
                  <a:lnTo>
                    <a:pt x="2185903" y="1905914"/>
                  </a:lnTo>
                  <a:lnTo>
                    <a:pt x="2275308" y="1846606"/>
                  </a:lnTo>
                  <a:lnTo>
                    <a:pt x="2319381" y="1817825"/>
                  </a:lnTo>
                  <a:lnTo>
                    <a:pt x="2363116" y="1789679"/>
                  </a:lnTo>
                  <a:lnTo>
                    <a:pt x="2406576" y="1762209"/>
                  </a:lnTo>
                  <a:lnTo>
                    <a:pt x="2449823" y="1735455"/>
                  </a:lnTo>
                  <a:lnTo>
                    <a:pt x="2492918" y="1709457"/>
                  </a:lnTo>
                  <a:lnTo>
                    <a:pt x="2535923" y="1684256"/>
                  </a:lnTo>
                  <a:lnTo>
                    <a:pt x="2578900" y="1659892"/>
                  </a:lnTo>
                  <a:lnTo>
                    <a:pt x="2621911" y="1636404"/>
                  </a:lnTo>
                  <a:lnTo>
                    <a:pt x="2665017" y="1613834"/>
                  </a:lnTo>
                  <a:lnTo>
                    <a:pt x="2708281" y="1592222"/>
                  </a:lnTo>
                  <a:lnTo>
                    <a:pt x="2751765" y="1571608"/>
                  </a:lnTo>
                  <a:lnTo>
                    <a:pt x="2795530" y="1552032"/>
                  </a:lnTo>
                  <a:lnTo>
                    <a:pt x="2839639" y="1533534"/>
                  </a:lnTo>
                  <a:lnTo>
                    <a:pt x="2884152" y="1516155"/>
                  </a:lnTo>
                  <a:lnTo>
                    <a:pt x="2929132" y="1499934"/>
                  </a:lnTo>
                  <a:lnTo>
                    <a:pt x="2974642" y="1484914"/>
                  </a:lnTo>
                  <a:lnTo>
                    <a:pt x="3020741" y="1471132"/>
                  </a:lnTo>
                  <a:lnTo>
                    <a:pt x="3067494" y="1458630"/>
                  </a:lnTo>
                  <a:lnTo>
                    <a:pt x="3114961" y="1447449"/>
                  </a:lnTo>
                  <a:lnTo>
                    <a:pt x="3163204" y="1437627"/>
                  </a:lnTo>
                  <a:lnTo>
                    <a:pt x="3212285" y="1429206"/>
                  </a:lnTo>
                  <a:lnTo>
                    <a:pt x="3262266" y="1422226"/>
                  </a:lnTo>
                  <a:lnTo>
                    <a:pt x="3313209" y="1416727"/>
                  </a:lnTo>
                  <a:lnTo>
                    <a:pt x="3365176" y="1412749"/>
                  </a:lnTo>
                  <a:lnTo>
                    <a:pt x="3402456" y="1411051"/>
                  </a:lnTo>
                  <a:lnTo>
                    <a:pt x="3402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04741" y="2537173"/>
              <a:ext cx="2385060" cy="1468755"/>
            </a:xfrm>
            <a:custGeom>
              <a:avLst/>
              <a:gdLst/>
              <a:ahLst/>
              <a:cxnLst/>
              <a:rect l="l" t="t" r="r" b="b"/>
              <a:pathLst>
                <a:path w="2385059" h="1468754">
                  <a:moveTo>
                    <a:pt x="298615" y="1143241"/>
                  </a:moveTo>
                  <a:lnTo>
                    <a:pt x="282917" y="1096886"/>
                  </a:lnTo>
                  <a:lnTo>
                    <a:pt x="267601" y="1075893"/>
                  </a:lnTo>
                  <a:lnTo>
                    <a:pt x="254088" y="1057363"/>
                  </a:lnTo>
                  <a:lnTo>
                    <a:pt x="252120" y="1056170"/>
                  </a:lnTo>
                  <a:lnTo>
                    <a:pt x="252120" y="1157554"/>
                  </a:lnTo>
                  <a:lnTo>
                    <a:pt x="249326" y="1179626"/>
                  </a:lnTo>
                  <a:lnTo>
                    <a:pt x="236664" y="1198968"/>
                  </a:lnTo>
                  <a:lnTo>
                    <a:pt x="214566" y="1214805"/>
                  </a:lnTo>
                  <a:lnTo>
                    <a:pt x="129273" y="1259027"/>
                  </a:lnTo>
                  <a:lnTo>
                    <a:pt x="61874" y="1129042"/>
                  </a:lnTo>
                  <a:lnTo>
                    <a:pt x="147180" y="1084821"/>
                  </a:lnTo>
                  <a:lnTo>
                    <a:pt x="172847" y="1075893"/>
                  </a:lnTo>
                  <a:lnTo>
                    <a:pt x="195948" y="1076680"/>
                  </a:lnTo>
                  <a:lnTo>
                    <a:pt x="215595" y="1087120"/>
                  </a:lnTo>
                  <a:lnTo>
                    <a:pt x="230898" y="1107122"/>
                  </a:lnTo>
                  <a:lnTo>
                    <a:pt x="244589" y="1133525"/>
                  </a:lnTo>
                  <a:lnTo>
                    <a:pt x="252120" y="1157554"/>
                  </a:lnTo>
                  <a:lnTo>
                    <a:pt x="252120" y="1056170"/>
                  </a:lnTo>
                  <a:lnTo>
                    <a:pt x="218071" y="1035329"/>
                  </a:lnTo>
                  <a:lnTo>
                    <a:pt x="175996" y="1031659"/>
                  </a:lnTo>
                  <a:lnTo>
                    <a:pt x="128968" y="1047216"/>
                  </a:lnTo>
                  <a:lnTo>
                    <a:pt x="0" y="1114094"/>
                  </a:lnTo>
                  <a:lnTo>
                    <a:pt x="183769" y="1468501"/>
                  </a:lnTo>
                  <a:lnTo>
                    <a:pt x="226415" y="1446390"/>
                  </a:lnTo>
                  <a:lnTo>
                    <a:pt x="148488" y="1296098"/>
                  </a:lnTo>
                  <a:lnTo>
                    <a:pt x="219976" y="1259027"/>
                  </a:lnTo>
                  <a:lnTo>
                    <a:pt x="234797" y="1251343"/>
                  </a:lnTo>
                  <a:lnTo>
                    <a:pt x="274612" y="1221879"/>
                  </a:lnTo>
                  <a:lnTo>
                    <a:pt x="295859" y="1185367"/>
                  </a:lnTo>
                  <a:lnTo>
                    <a:pt x="298615" y="1143241"/>
                  </a:lnTo>
                  <a:close/>
                </a:path>
                <a:path w="2385059" h="1468754">
                  <a:moveTo>
                    <a:pt x="760222" y="1130896"/>
                  </a:moveTo>
                  <a:lnTo>
                    <a:pt x="701065" y="1080681"/>
                  </a:lnTo>
                  <a:lnTo>
                    <a:pt x="595388" y="991006"/>
                  </a:lnTo>
                  <a:lnTo>
                    <a:pt x="595388" y="1051687"/>
                  </a:lnTo>
                  <a:lnTo>
                    <a:pt x="496646" y="1114920"/>
                  </a:lnTo>
                  <a:lnTo>
                    <a:pt x="439902" y="922362"/>
                  </a:lnTo>
                  <a:lnTo>
                    <a:pt x="444246" y="919594"/>
                  </a:lnTo>
                  <a:lnTo>
                    <a:pt x="595388" y="1051687"/>
                  </a:lnTo>
                  <a:lnTo>
                    <a:pt x="595388" y="991006"/>
                  </a:lnTo>
                  <a:lnTo>
                    <a:pt x="511238" y="919594"/>
                  </a:lnTo>
                  <a:lnTo>
                    <a:pt x="441833" y="860679"/>
                  </a:lnTo>
                  <a:lnTo>
                    <a:pt x="388366" y="894918"/>
                  </a:lnTo>
                  <a:lnTo>
                    <a:pt x="500583" y="1297152"/>
                  </a:lnTo>
                  <a:lnTo>
                    <a:pt x="542493" y="1270304"/>
                  </a:lnTo>
                  <a:lnTo>
                    <a:pt x="509524" y="1156246"/>
                  </a:lnTo>
                  <a:lnTo>
                    <a:pt x="574065" y="1114920"/>
                  </a:lnTo>
                  <a:lnTo>
                    <a:pt x="627545" y="1080681"/>
                  </a:lnTo>
                  <a:lnTo>
                    <a:pt x="717346" y="1158341"/>
                  </a:lnTo>
                  <a:lnTo>
                    <a:pt x="760222" y="1130896"/>
                  </a:lnTo>
                  <a:close/>
                </a:path>
                <a:path w="2385059" h="1468754">
                  <a:moveTo>
                    <a:pt x="931519" y="981938"/>
                  </a:moveTo>
                  <a:lnTo>
                    <a:pt x="926934" y="951433"/>
                  </a:lnTo>
                  <a:lnTo>
                    <a:pt x="843419" y="592823"/>
                  </a:lnTo>
                  <a:lnTo>
                    <a:pt x="802589" y="620242"/>
                  </a:lnTo>
                  <a:lnTo>
                    <a:pt x="849452" y="815378"/>
                  </a:lnTo>
                  <a:lnTo>
                    <a:pt x="866775" y="880211"/>
                  </a:lnTo>
                  <a:lnTo>
                    <a:pt x="865835" y="880846"/>
                  </a:lnTo>
                  <a:lnTo>
                    <a:pt x="810653" y="840714"/>
                  </a:lnTo>
                  <a:lnTo>
                    <a:pt x="640143" y="729195"/>
                  </a:lnTo>
                  <a:lnTo>
                    <a:pt x="597382" y="757872"/>
                  </a:lnTo>
                  <a:lnTo>
                    <a:pt x="878992" y="937450"/>
                  </a:lnTo>
                  <a:lnTo>
                    <a:pt x="891044" y="991349"/>
                  </a:lnTo>
                  <a:lnTo>
                    <a:pt x="841641" y="1024483"/>
                  </a:lnTo>
                  <a:lnTo>
                    <a:pt x="864895" y="1059154"/>
                  </a:lnTo>
                  <a:lnTo>
                    <a:pt x="893406" y="1040041"/>
                  </a:lnTo>
                  <a:lnTo>
                    <a:pt x="915454" y="1022667"/>
                  </a:lnTo>
                  <a:lnTo>
                    <a:pt x="927925" y="1004493"/>
                  </a:lnTo>
                  <a:lnTo>
                    <a:pt x="931519" y="981938"/>
                  </a:lnTo>
                  <a:close/>
                </a:path>
                <a:path w="2385059" h="1468754">
                  <a:moveTo>
                    <a:pt x="1357096" y="741095"/>
                  </a:moveTo>
                  <a:lnTo>
                    <a:pt x="1147470" y="401294"/>
                  </a:lnTo>
                  <a:lnTo>
                    <a:pt x="1106589" y="426529"/>
                  </a:lnTo>
                  <a:lnTo>
                    <a:pt x="1199070" y="576465"/>
                  </a:lnTo>
                  <a:lnTo>
                    <a:pt x="1066660" y="658152"/>
                  </a:lnTo>
                  <a:lnTo>
                    <a:pt x="974153" y="508203"/>
                  </a:lnTo>
                  <a:lnTo>
                    <a:pt x="933272" y="533438"/>
                  </a:lnTo>
                  <a:lnTo>
                    <a:pt x="1142898" y="873239"/>
                  </a:lnTo>
                  <a:lnTo>
                    <a:pt x="1183792" y="848017"/>
                  </a:lnTo>
                  <a:lnTo>
                    <a:pt x="1088580" y="693686"/>
                  </a:lnTo>
                  <a:lnTo>
                    <a:pt x="1221003" y="612000"/>
                  </a:lnTo>
                  <a:lnTo>
                    <a:pt x="1316202" y="766330"/>
                  </a:lnTo>
                  <a:lnTo>
                    <a:pt x="1357096" y="741095"/>
                  </a:lnTo>
                  <a:close/>
                </a:path>
                <a:path w="2385059" h="1468754">
                  <a:moveTo>
                    <a:pt x="1746021" y="635850"/>
                  </a:moveTo>
                  <a:lnTo>
                    <a:pt x="1717535" y="578700"/>
                  </a:lnTo>
                  <a:lnTo>
                    <a:pt x="1699933" y="543369"/>
                  </a:lnTo>
                  <a:lnTo>
                    <a:pt x="1689125" y="521690"/>
                  </a:lnTo>
                  <a:lnTo>
                    <a:pt x="1645602" y="543369"/>
                  </a:lnTo>
                  <a:lnTo>
                    <a:pt x="1602600" y="457085"/>
                  </a:lnTo>
                  <a:lnTo>
                    <a:pt x="1602600" y="564807"/>
                  </a:lnTo>
                  <a:lnTo>
                    <a:pt x="1481277" y="625271"/>
                  </a:lnTo>
                  <a:lnTo>
                    <a:pt x="1481378" y="592556"/>
                  </a:lnTo>
                  <a:lnTo>
                    <a:pt x="1475562" y="553580"/>
                  </a:lnTo>
                  <a:lnTo>
                    <a:pt x="1463078" y="507809"/>
                  </a:lnTo>
                  <a:lnTo>
                    <a:pt x="1443164" y="454685"/>
                  </a:lnTo>
                  <a:lnTo>
                    <a:pt x="1415059" y="393687"/>
                  </a:lnTo>
                  <a:lnTo>
                    <a:pt x="1379867" y="323049"/>
                  </a:lnTo>
                  <a:lnTo>
                    <a:pt x="1461770" y="282219"/>
                  </a:lnTo>
                  <a:lnTo>
                    <a:pt x="1602600" y="564807"/>
                  </a:lnTo>
                  <a:lnTo>
                    <a:pt x="1602600" y="457085"/>
                  </a:lnTo>
                  <a:lnTo>
                    <a:pt x="1515452" y="282219"/>
                  </a:lnTo>
                  <a:lnTo>
                    <a:pt x="1486141" y="223418"/>
                  </a:lnTo>
                  <a:lnTo>
                    <a:pt x="1319250" y="306590"/>
                  </a:lnTo>
                  <a:lnTo>
                    <a:pt x="1371561" y="411543"/>
                  </a:lnTo>
                  <a:lnTo>
                    <a:pt x="1398981" y="471309"/>
                  </a:lnTo>
                  <a:lnTo>
                    <a:pt x="1418221" y="524090"/>
                  </a:lnTo>
                  <a:lnTo>
                    <a:pt x="1429804" y="570801"/>
                  </a:lnTo>
                  <a:lnTo>
                    <a:pt x="1434261" y="612381"/>
                  </a:lnTo>
                  <a:lnTo>
                    <a:pt x="1432115" y="649770"/>
                  </a:lnTo>
                  <a:lnTo>
                    <a:pt x="1401406" y="665073"/>
                  </a:lnTo>
                  <a:lnTo>
                    <a:pt x="1458315" y="779246"/>
                  </a:lnTo>
                  <a:lnTo>
                    <a:pt x="1497736" y="759599"/>
                  </a:lnTo>
                  <a:lnTo>
                    <a:pt x="1459445" y="682802"/>
                  </a:lnTo>
                  <a:lnTo>
                    <a:pt x="1574876" y="625271"/>
                  </a:lnTo>
                  <a:lnTo>
                    <a:pt x="1668322" y="578700"/>
                  </a:lnTo>
                  <a:lnTo>
                    <a:pt x="1706600" y="655497"/>
                  </a:lnTo>
                  <a:lnTo>
                    <a:pt x="1746021" y="635850"/>
                  </a:lnTo>
                  <a:close/>
                </a:path>
                <a:path w="2385059" h="1468754">
                  <a:moveTo>
                    <a:pt x="2384437" y="374230"/>
                  </a:moveTo>
                  <a:lnTo>
                    <a:pt x="2377033" y="333133"/>
                  </a:lnTo>
                  <a:lnTo>
                    <a:pt x="2273465" y="351802"/>
                  </a:lnTo>
                  <a:lnTo>
                    <a:pt x="2210104" y="0"/>
                  </a:lnTo>
                  <a:lnTo>
                    <a:pt x="2136368" y="13284"/>
                  </a:lnTo>
                  <a:lnTo>
                    <a:pt x="2049780" y="129400"/>
                  </a:lnTo>
                  <a:lnTo>
                    <a:pt x="2082723" y="154279"/>
                  </a:lnTo>
                  <a:lnTo>
                    <a:pt x="2165172" y="44119"/>
                  </a:lnTo>
                  <a:lnTo>
                    <a:pt x="2169122" y="43421"/>
                  </a:lnTo>
                  <a:lnTo>
                    <a:pt x="2226183" y="360311"/>
                  </a:lnTo>
                  <a:lnTo>
                    <a:pt x="2113610" y="380593"/>
                  </a:lnTo>
                  <a:lnTo>
                    <a:pt x="2121014" y="421678"/>
                  </a:lnTo>
                  <a:lnTo>
                    <a:pt x="2384437" y="37423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651439" y="5138476"/>
            <a:ext cx="53848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$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837285" y="5138476"/>
            <a:ext cx="4794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51439" y="7009099"/>
            <a:ext cx="25590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;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837285" y="7009099"/>
            <a:ext cx="2965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0" dirty="0">
                <a:solidFill>
                  <a:srgbClr val="FFFFFF"/>
                </a:solidFill>
                <a:latin typeface="Formular"/>
                <a:cs typeface="Formular"/>
              </a:rPr>
              <a:t>!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28181" y="5107063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84185" y="5107063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83418" y="6977687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432354" y="6977687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857567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КАКОЙ</a:t>
            </a:r>
            <a:r>
              <a:rPr spc="-30" dirty="0"/>
              <a:t> </a:t>
            </a:r>
            <a:r>
              <a:rPr dirty="0"/>
              <a:t>ИЗ</a:t>
            </a:r>
            <a:r>
              <a:rPr spc="-25" dirty="0"/>
              <a:t> </a:t>
            </a:r>
            <a:r>
              <a:rPr spc="-20" dirty="0"/>
              <a:t>ЭТИХ </a:t>
            </a:r>
            <a:r>
              <a:rPr dirty="0"/>
              <a:t>ЗНАКОВ</a:t>
            </a:r>
            <a:r>
              <a:rPr spc="-70" dirty="0"/>
              <a:t> </a:t>
            </a:r>
            <a:r>
              <a:rPr spc="-10" dirty="0"/>
              <a:t>ЯВЛЯЕТСЯ </a:t>
            </a:r>
            <a:r>
              <a:rPr spc="-25" dirty="0"/>
              <a:t>МАТЕМАТИЧЕСКИМ?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7009496"/>
            <a:ext cx="2965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0" dirty="0">
                <a:solidFill>
                  <a:srgbClr val="FF6633"/>
                </a:solidFill>
                <a:latin typeface="Formular"/>
                <a:cs typeface="Formular"/>
              </a:rPr>
              <a:t>!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6633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6701644" y="1934750"/>
            <a:ext cx="3402965" cy="2718435"/>
            <a:chOff x="16701644" y="1934750"/>
            <a:chExt cx="3402965" cy="2718435"/>
          </a:xfrm>
        </p:grpSpPr>
        <p:sp>
          <p:nvSpPr>
            <p:cNvPr id="9" name="object 9"/>
            <p:cNvSpPr/>
            <p:nvPr/>
          </p:nvSpPr>
          <p:spPr>
            <a:xfrm>
              <a:off x="16701644" y="1934750"/>
              <a:ext cx="3402965" cy="2718435"/>
            </a:xfrm>
            <a:custGeom>
              <a:avLst/>
              <a:gdLst/>
              <a:ahLst/>
              <a:cxnLst/>
              <a:rect l="l" t="t" r="r" b="b"/>
              <a:pathLst>
                <a:path w="3402965" h="2718435">
                  <a:moveTo>
                    <a:pt x="3402456" y="0"/>
                  </a:moveTo>
                  <a:lnTo>
                    <a:pt x="3349321" y="1534"/>
                  </a:lnTo>
                  <a:lnTo>
                    <a:pt x="3289057" y="4439"/>
                  </a:lnTo>
                  <a:lnTo>
                    <a:pt x="3229630" y="8452"/>
                  </a:lnTo>
                  <a:lnTo>
                    <a:pt x="3171026" y="13544"/>
                  </a:lnTo>
                  <a:lnTo>
                    <a:pt x="3113236" y="19684"/>
                  </a:lnTo>
                  <a:lnTo>
                    <a:pt x="3056247" y="26841"/>
                  </a:lnTo>
                  <a:lnTo>
                    <a:pt x="3000050" y="34985"/>
                  </a:lnTo>
                  <a:lnTo>
                    <a:pt x="2944633" y="44085"/>
                  </a:lnTo>
                  <a:lnTo>
                    <a:pt x="2889985" y="54110"/>
                  </a:lnTo>
                  <a:lnTo>
                    <a:pt x="2836095" y="65031"/>
                  </a:lnTo>
                  <a:lnTo>
                    <a:pt x="2782952" y="76816"/>
                  </a:lnTo>
                  <a:lnTo>
                    <a:pt x="2730545" y="89435"/>
                  </a:lnTo>
                  <a:lnTo>
                    <a:pt x="2678863" y="102858"/>
                  </a:lnTo>
                  <a:lnTo>
                    <a:pt x="2627895" y="117053"/>
                  </a:lnTo>
                  <a:lnTo>
                    <a:pt x="2577629" y="131991"/>
                  </a:lnTo>
                  <a:lnTo>
                    <a:pt x="2528056" y="147641"/>
                  </a:lnTo>
                  <a:lnTo>
                    <a:pt x="2479163" y="163972"/>
                  </a:lnTo>
                  <a:lnTo>
                    <a:pt x="2430940" y="180954"/>
                  </a:lnTo>
                  <a:lnTo>
                    <a:pt x="2383376" y="198556"/>
                  </a:lnTo>
                  <a:lnTo>
                    <a:pt x="2336460" y="216747"/>
                  </a:lnTo>
                  <a:lnTo>
                    <a:pt x="2290180" y="235498"/>
                  </a:lnTo>
                  <a:lnTo>
                    <a:pt x="2244526" y="254777"/>
                  </a:lnTo>
                  <a:lnTo>
                    <a:pt x="2199487" y="274555"/>
                  </a:lnTo>
                  <a:lnTo>
                    <a:pt x="2155051" y="294800"/>
                  </a:lnTo>
                  <a:lnTo>
                    <a:pt x="2111208" y="315481"/>
                  </a:lnTo>
                  <a:lnTo>
                    <a:pt x="2067946" y="336569"/>
                  </a:lnTo>
                  <a:lnTo>
                    <a:pt x="2025255" y="358033"/>
                  </a:lnTo>
                  <a:lnTo>
                    <a:pt x="1983124" y="379843"/>
                  </a:lnTo>
                  <a:lnTo>
                    <a:pt x="1941541" y="401967"/>
                  </a:lnTo>
                  <a:lnTo>
                    <a:pt x="1900495" y="424375"/>
                  </a:lnTo>
                  <a:lnTo>
                    <a:pt x="1859976" y="447037"/>
                  </a:lnTo>
                  <a:lnTo>
                    <a:pt x="1819972" y="469922"/>
                  </a:lnTo>
                  <a:lnTo>
                    <a:pt x="1780472" y="493000"/>
                  </a:lnTo>
                  <a:lnTo>
                    <a:pt x="1741466" y="516239"/>
                  </a:lnTo>
                  <a:lnTo>
                    <a:pt x="1702942" y="539611"/>
                  </a:lnTo>
                  <a:lnTo>
                    <a:pt x="1664889" y="563083"/>
                  </a:lnTo>
                  <a:lnTo>
                    <a:pt x="1627297" y="586625"/>
                  </a:lnTo>
                  <a:lnTo>
                    <a:pt x="1590154" y="610208"/>
                  </a:lnTo>
                  <a:lnTo>
                    <a:pt x="1553448" y="633799"/>
                  </a:lnTo>
                  <a:lnTo>
                    <a:pt x="1481309" y="680889"/>
                  </a:lnTo>
                  <a:lnTo>
                    <a:pt x="1376109" y="750829"/>
                  </a:lnTo>
                  <a:lnTo>
                    <a:pt x="1214814" y="859031"/>
                  </a:lnTo>
                  <a:lnTo>
                    <a:pt x="1169244" y="889361"/>
                  </a:lnTo>
                  <a:lnTo>
                    <a:pt x="1124225" y="919046"/>
                  </a:lnTo>
                  <a:lnTo>
                    <a:pt x="1079698" y="948036"/>
                  </a:lnTo>
                  <a:lnTo>
                    <a:pt x="1035600" y="976280"/>
                  </a:lnTo>
                  <a:lnTo>
                    <a:pt x="991871" y="1003727"/>
                  </a:lnTo>
                  <a:lnTo>
                    <a:pt x="948451" y="1030327"/>
                  </a:lnTo>
                  <a:lnTo>
                    <a:pt x="905277" y="1056030"/>
                  </a:lnTo>
                  <a:lnTo>
                    <a:pt x="862289" y="1080784"/>
                  </a:lnTo>
                  <a:lnTo>
                    <a:pt x="819427" y="1104541"/>
                  </a:lnTo>
                  <a:lnTo>
                    <a:pt x="776629" y="1127248"/>
                  </a:lnTo>
                  <a:lnTo>
                    <a:pt x="733834" y="1148857"/>
                  </a:lnTo>
                  <a:lnTo>
                    <a:pt x="690982" y="1169315"/>
                  </a:lnTo>
                  <a:lnTo>
                    <a:pt x="648010" y="1188574"/>
                  </a:lnTo>
                  <a:lnTo>
                    <a:pt x="604859" y="1206581"/>
                  </a:lnTo>
                  <a:lnTo>
                    <a:pt x="561468" y="1223288"/>
                  </a:lnTo>
                  <a:lnTo>
                    <a:pt x="517775" y="1238643"/>
                  </a:lnTo>
                  <a:lnTo>
                    <a:pt x="473719" y="1252596"/>
                  </a:lnTo>
                  <a:lnTo>
                    <a:pt x="429240" y="1265096"/>
                  </a:lnTo>
                  <a:lnTo>
                    <a:pt x="384276" y="1276094"/>
                  </a:lnTo>
                  <a:lnTo>
                    <a:pt x="338767" y="1285538"/>
                  </a:lnTo>
                  <a:lnTo>
                    <a:pt x="292652" y="1293378"/>
                  </a:lnTo>
                  <a:lnTo>
                    <a:pt x="245869" y="1299563"/>
                  </a:lnTo>
                  <a:lnTo>
                    <a:pt x="198358" y="1304044"/>
                  </a:lnTo>
                  <a:lnTo>
                    <a:pt x="150058" y="1306769"/>
                  </a:lnTo>
                  <a:lnTo>
                    <a:pt x="100049" y="1307689"/>
                  </a:lnTo>
                  <a:lnTo>
                    <a:pt x="85109" y="1307340"/>
                  </a:lnTo>
                  <a:lnTo>
                    <a:pt x="69338" y="1306370"/>
                  </a:lnTo>
                  <a:lnTo>
                    <a:pt x="0" y="2715154"/>
                  </a:lnTo>
                  <a:lnTo>
                    <a:pt x="25279" y="2716414"/>
                  </a:lnTo>
                  <a:lnTo>
                    <a:pt x="50228" y="2717308"/>
                  </a:lnTo>
                  <a:lnTo>
                    <a:pt x="74848" y="2717846"/>
                  </a:lnTo>
                  <a:lnTo>
                    <a:pt x="100949" y="2718034"/>
                  </a:lnTo>
                  <a:lnTo>
                    <a:pt x="150835" y="2717592"/>
                  </a:lnTo>
                  <a:lnTo>
                    <a:pt x="200525" y="2716265"/>
                  </a:lnTo>
                  <a:lnTo>
                    <a:pt x="250028" y="2714050"/>
                  </a:lnTo>
                  <a:lnTo>
                    <a:pt x="299354" y="2710946"/>
                  </a:lnTo>
                  <a:lnTo>
                    <a:pt x="348512" y="2706950"/>
                  </a:lnTo>
                  <a:lnTo>
                    <a:pt x="397512" y="2702061"/>
                  </a:lnTo>
                  <a:lnTo>
                    <a:pt x="446363" y="2696276"/>
                  </a:lnTo>
                  <a:lnTo>
                    <a:pt x="495075" y="2689594"/>
                  </a:lnTo>
                  <a:lnTo>
                    <a:pt x="543656" y="2682011"/>
                  </a:lnTo>
                  <a:lnTo>
                    <a:pt x="592116" y="2673526"/>
                  </a:lnTo>
                  <a:lnTo>
                    <a:pt x="640465" y="2664137"/>
                  </a:lnTo>
                  <a:lnTo>
                    <a:pt x="688712" y="2653842"/>
                  </a:lnTo>
                  <a:lnTo>
                    <a:pt x="736866" y="2642638"/>
                  </a:lnTo>
                  <a:lnTo>
                    <a:pt x="784936" y="2630524"/>
                  </a:lnTo>
                  <a:lnTo>
                    <a:pt x="832933" y="2617498"/>
                  </a:lnTo>
                  <a:lnTo>
                    <a:pt x="880865" y="2603557"/>
                  </a:lnTo>
                  <a:lnTo>
                    <a:pt x="928742" y="2588699"/>
                  </a:lnTo>
                  <a:lnTo>
                    <a:pt x="976573" y="2572922"/>
                  </a:lnTo>
                  <a:lnTo>
                    <a:pt x="1024368" y="2556224"/>
                  </a:lnTo>
                  <a:lnTo>
                    <a:pt x="1072136" y="2538603"/>
                  </a:lnTo>
                  <a:lnTo>
                    <a:pt x="1119886" y="2520057"/>
                  </a:lnTo>
                  <a:lnTo>
                    <a:pt x="1167627" y="2500584"/>
                  </a:lnTo>
                  <a:lnTo>
                    <a:pt x="1215370" y="2480182"/>
                  </a:lnTo>
                  <a:lnTo>
                    <a:pt x="1263123" y="2458848"/>
                  </a:lnTo>
                  <a:lnTo>
                    <a:pt x="1311815" y="2436160"/>
                  </a:lnTo>
                  <a:lnTo>
                    <a:pt x="1359772" y="2412910"/>
                  </a:lnTo>
                  <a:lnTo>
                    <a:pt x="1407028" y="2389137"/>
                  </a:lnTo>
                  <a:lnTo>
                    <a:pt x="1453614" y="2364876"/>
                  </a:lnTo>
                  <a:lnTo>
                    <a:pt x="1499564" y="2340163"/>
                  </a:lnTo>
                  <a:lnTo>
                    <a:pt x="1544911" y="2315036"/>
                  </a:lnTo>
                  <a:lnTo>
                    <a:pt x="1589687" y="2289531"/>
                  </a:lnTo>
                  <a:lnTo>
                    <a:pt x="1633924" y="2263684"/>
                  </a:lnTo>
                  <a:lnTo>
                    <a:pt x="1677657" y="2237532"/>
                  </a:lnTo>
                  <a:lnTo>
                    <a:pt x="1720918" y="2211112"/>
                  </a:lnTo>
                  <a:lnTo>
                    <a:pt x="1763738" y="2184460"/>
                  </a:lnTo>
                  <a:lnTo>
                    <a:pt x="1806152" y="2157613"/>
                  </a:lnTo>
                  <a:lnTo>
                    <a:pt x="1848191" y="2130606"/>
                  </a:lnTo>
                  <a:lnTo>
                    <a:pt x="1889890" y="2103478"/>
                  </a:lnTo>
                  <a:lnTo>
                    <a:pt x="1972393" y="2049000"/>
                  </a:lnTo>
                  <a:lnTo>
                    <a:pt x="2185903" y="1905914"/>
                  </a:lnTo>
                  <a:lnTo>
                    <a:pt x="2275308" y="1846606"/>
                  </a:lnTo>
                  <a:lnTo>
                    <a:pt x="2319381" y="1817825"/>
                  </a:lnTo>
                  <a:lnTo>
                    <a:pt x="2363116" y="1789679"/>
                  </a:lnTo>
                  <a:lnTo>
                    <a:pt x="2406576" y="1762209"/>
                  </a:lnTo>
                  <a:lnTo>
                    <a:pt x="2449823" y="1735455"/>
                  </a:lnTo>
                  <a:lnTo>
                    <a:pt x="2492918" y="1709457"/>
                  </a:lnTo>
                  <a:lnTo>
                    <a:pt x="2535923" y="1684256"/>
                  </a:lnTo>
                  <a:lnTo>
                    <a:pt x="2578900" y="1659892"/>
                  </a:lnTo>
                  <a:lnTo>
                    <a:pt x="2621911" y="1636404"/>
                  </a:lnTo>
                  <a:lnTo>
                    <a:pt x="2665017" y="1613834"/>
                  </a:lnTo>
                  <a:lnTo>
                    <a:pt x="2708281" y="1592222"/>
                  </a:lnTo>
                  <a:lnTo>
                    <a:pt x="2751765" y="1571608"/>
                  </a:lnTo>
                  <a:lnTo>
                    <a:pt x="2795530" y="1552032"/>
                  </a:lnTo>
                  <a:lnTo>
                    <a:pt x="2839639" y="1533534"/>
                  </a:lnTo>
                  <a:lnTo>
                    <a:pt x="2884152" y="1516155"/>
                  </a:lnTo>
                  <a:lnTo>
                    <a:pt x="2929132" y="1499934"/>
                  </a:lnTo>
                  <a:lnTo>
                    <a:pt x="2974642" y="1484914"/>
                  </a:lnTo>
                  <a:lnTo>
                    <a:pt x="3020741" y="1471132"/>
                  </a:lnTo>
                  <a:lnTo>
                    <a:pt x="3067494" y="1458630"/>
                  </a:lnTo>
                  <a:lnTo>
                    <a:pt x="3114961" y="1447449"/>
                  </a:lnTo>
                  <a:lnTo>
                    <a:pt x="3163204" y="1437627"/>
                  </a:lnTo>
                  <a:lnTo>
                    <a:pt x="3212285" y="1429206"/>
                  </a:lnTo>
                  <a:lnTo>
                    <a:pt x="3262266" y="1422226"/>
                  </a:lnTo>
                  <a:lnTo>
                    <a:pt x="3313209" y="1416727"/>
                  </a:lnTo>
                  <a:lnTo>
                    <a:pt x="3365176" y="1412749"/>
                  </a:lnTo>
                  <a:lnTo>
                    <a:pt x="3402456" y="1411051"/>
                  </a:lnTo>
                  <a:lnTo>
                    <a:pt x="3402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404747" y="3568825"/>
              <a:ext cx="299085" cy="436880"/>
            </a:xfrm>
            <a:custGeom>
              <a:avLst/>
              <a:gdLst/>
              <a:ahLst/>
              <a:cxnLst/>
              <a:rect l="l" t="t" r="r" b="b"/>
              <a:pathLst>
                <a:path w="299084" h="436879">
                  <a:moveTo>
                    <a:pt x="175997" y="0"/>
                  </a:moveTo>
                  <a:lnTo>
                    <a:pt x="128969" y="15559"/>
                  </a:lnTo>
                  <a:lnTo>
                    <a:pt x="0" y="82436"/>
                  </a:lnTo>
                  <a:lnTo>
                    <a:pt x="183764" y="436845"/>
                  </a:lnTo>
                  <a:lnTo>
                    <a:pt x="226411" y="414730"/>
                  </a:lnTo>
                  <a:lnTo>
                    <a:pt x="148487" y="264441"/>
                  </a:lnTo>
                  <a:lnTo>
                    <a:pt x="219976" y="227374"/>
                  </a:lnTo>
                  <a:lnTo>
                    <a:pt x="129273" y="227374"/>
                  </a:lnTo>
                  <a:lnTo>
                    <a:pt x="61872" y="97389"/>
                  </a:lnTo>
                  <a:lnTo>
                    <a:pt x="147178" y="53160"/>
                  </a:lnTo>
                  <a:lnTo>
                    <a:pt x="172845" y="44229"/>
                  </a:lnTo>
                  <a:lnTo>
                    <a:pt x="267600" y="44229"/>
                  </a:lnTo>
                  <a:lnTo>
                    <a:pt x="254089" y="25710"/>
                  </a:lnTo>
                  <a:lnTo>
                    <a:pt x="218075" y="3674"/>
                  </a:lnTo>
                  <a:lnTo>
                    <a:pt x="175997" y="0"/>
                  </a:lnTo>
                  <a:close/>
                </a:path>
                <a:path w="299084" h="436879">
                  <a:moveTo>
                    <a:pt x="267600" y="44229"/>
                  </a:moveTo>
                  <a:lnTo>
                    <a:pt x="172845" y="44229"/>
                  </a:lnTo>
                  <a:lnTo>
                    <a:pt x="195946" y="45024"/>
                  </a:lnTo>
                  <a:lnTo>
                    <a:pt x="215592" y="55463"/>
                  </a:lnTo>
                  <a:lnTo>
                    <a:pt x="230893" y="75463"/>
                  </a:lnTo>
                  <a:lnTo>
                    <a:pt x="244589" y="101870"/>
                  </a:lnTo>
                  <a:lnTo>
                    <a:pt x="252114" y="125902"/>
                  </a:lnTo>
                  <a:lnTo>
                    <a:pt x="249322" y="147974"/>
                  </a:lnTo>
                  <a:lnTo>
                    <a:pt x="236658" y="167313"/>
                  </a:lnTo>
                  <a:lnTo>
                    <a:pt x="214569" y="183145"/>
                  </a:lnTo>
                  <a:lnTo>
                    <a:pt x="129273" y="227374"/>
                  </a:lnTo>
                  <a:lnTo>
                    <a:pt x="219976" y="227374"/>
                  </a:lnTo>
                  <a:lnTo>
                    <a:pt x="234799" y="219689"/>
                  </a:lnTo>
                  <a:lnTo>
                    <a:pt x="274615" y="190222"/>
                  </a:lnTo>
                  <a:lnTo>
                    <a:pt x="295865" y="153714"/>
                  </a:lnTo>
                  <a:lnTo>
                    <a:pt x="298612" y="111580"/>
                  </a:lnTo>
                  <a:lnTo>
                    <a:pt x="282923" y="65233"/>
                  </a:lnTo>
                  <a:lnTo>
                    <a:pt x="267600" y="44229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793107" y="2537173"/>
              <a:ext cx="1996439" cy="1297305"/>
            </a:xfrm>
            <a:custGeom>
              <a:avLst/>
              <a:gdLst/>
              <a:ahLst/>
              <a:cxnLst/>
              <a:rect l="l" t="t" r="r" b="b"/>
              <a:pathLst>
                <a:path w="1996440" h="1297304">
                  <a:moveTo>
                    <a:pt x="371856" y="1130896"/>
                  </a:moveTo>
                  <a:lnTo>
                    <a:pt x="312699" y="1080681"/>
                  </a:lnTo>
                  <a:lnTo>
                    <a:pt x="207022" y="991006"/>
                  </a:lnTo>
                  <a:lnTo>
                    <a:pt x="207022" y="1051687"/>
                  </a:lnTo>
                  <a:lnTo>
                    <a:pt x="108280" y="1114920"/>
                  </a:lnTo>
                  <a:lnTo>
                    <a:pt x="51536" y="922362"/>
                  </a:lnTo>
                  <a:lnTo>
                    <a:pt x="55880" y="919594"/>
                  </a:lnTo>
                  <a:lnTo>
                    <a:pt x="207022" y="1051687"/>
                  </a:lnTo>
                  <a:lnTo>
                    <a:pt x="207022" y="991006"/>
                  </a:lnTo>
                  <a:lnTo>
                    <a:pt x="122872" y="919594"/>
                  </a:lnTo>
                  <a:lnTo>
                    <a:pt x="53467" y="860679"/>
                  </a:lnTo>
                  <a:lnTo>
                    <a:pt x="0" y="894918"/>
                  </a:lnTo>
                  <a:lnTo>
                    <a:pt x="112217" y="1297152"/>
                  </a:lnTo>
                  <a:lnTo>
                    <a:pt x="154127" y="1270304"/>
                  </a:lnTo>
                  <a:lnTo>
                    <a:pt x="121158" y="1156246"/>
                  </a:lnTo>
                  <a:lnTo>
                    <a:pt x="185699" y="1114920"/>
                  </a:lnTo>
                  <a:lnTo>
                    <a:pt x="239179" y="1080681"/>
                  </a:lnTo>
                  <a:lnTo>
                    <a:pt x="328980" y="1158341"/>
                  </a:lnTo>
                  <a:lnTo>
                    <a:pt x="371856" y="1130896"/>
                  </a:lnTo>
                  <a:close/>
                </a:path>
                <a:path w="1996440" h="1297304">
                  <a:moveTo>
                    <a:pt x="543153" y="981938"/>
                  </a:moveTo>
                  <a:lnTo>
                    <a:pt x="538568" y="951433"/>
                  </a:lnTo>
                  <a:lnTo>
                    <a:pt x="455053" y="592823"/>
                  </a:lnTo>
                  <a:lnTo>
                    <a:pt x="414223" y="620242"/>
                  </a:lnTo>
                  <a:lnTo>
                    <a:pt x="461086" y="815378"/>
                  </a:lnTo>
                  <a:lnTo>
                    <a:pt x="478409" y="880211"/>
                  </a:lnTo>
                  <a:lnTo>
                    <a:pt x="477469" y="880846"/>
                  </a:lnTo>
                  <a:lnTo>
                    <a:pt x="422287" y="840714"/>
                  </a:lnTo>
                  <a:lnTo>
                    <a:pt x="251777" y="729195"/>
                  </a:lnTo>
                  <a:lnTo>
                    <a:pt x="209016" y="757872"/>
                  </a:lnTo>
                  <a:lnTo>
                    <a:pt x="490626" y="937450"/>
                  </a:lnTo>
                  <a:lnTo>
                    <a:pt x="502678" y="991349"/>
                  </a:lnTo>
                  <a:lnTo>
                    <a:pt x="453275" y="1024483"/>
                  </a:lnTo>
                  <a:lnTo>
                    <a:pt x="476529" y="1059154"/>
                  </a:lnTo>
                  <a:lnTo>
                    <a:pt x="505040" y="1040041"/>
                  </a:lnTo>
                  <a:lnTo>
                    <a:pt x="527088" y="1022667"/>
                  </a:lnTo>
                  <a:lnTo>
                    <a:pt x="539559" y="1004493"/>
                  </a:lnTo>
                  <a:lnTo>
                    <a:pt x="543153" y="981938"/>
                  </a:lnTo>
                  <a:close/>
                </a:path>
                <a:path w="1996440" h="1297304">
                  <a:moveTo>
                    <a:pt x="968730" y="741095"/>
                  </a:moveTo>
                  <a:lnTo>
                    <a:pt x="759104" y="401294"/>
                  </a:lnTo>
                  <a:lnTo>
                    <a:pt x="718223" y="426529"/>
                  </a:lnTo>
                  <a:lnTo>
                    <a:pt x="810704" y="576465"/>
                  </a:lnTo>
                  <a:lnTo>
                    <a:pt x="678294" y="658152"/>
                  </a:lnTo>
                  <a:lnTo>
                    <a:pt x="585787" y="508203"/>
                  </a:lnTo>
                  <a:lnTo>
                    <a:pt x="544906" y="533438"/>
                  </a:lnTo>
                  <a:lnTo>
                    <a:pt x="754532" y="873239"/>
                  </a:lnTo>
                  <a:lnTo>
                    <a:pt x="795426" y="848017"/>
                  </a:lnTo>
                  <a:lnTo>
                    <a:pt x="700214" y="693686"/>
                  </a:lnTo>
                  <a:lnTo>
                    <a:pt x="832637" y="612000"/>
                  </a:lnTo>
                  <a:lnTo>
                    <a:pt x="927836" y="766330"/>
                  </a:lnTo>
                  <a:lnTo>
                    <a:pt x="968730" y="741095"/>
                  </a:lnTo>
                  <a:close/>
                </a:path>
                <a:path w="1996440" h="1297304">
                  <a:moveTo>
                    <a:pt x="1357655" y="635850"/>
                  </a:moveTo>
                  <a:lnTo>
                    <a:pt x="1329169" y="578700"/>
                  </a:lnTo>
                  <a:lnTo>
                    <a:pt x="1311567" y="543369"/>
                  </a:lnTo>
                  <a:lnTo>
                    <a:pt x="1300759" y="521690"/>
                  </a:lnTo>
                  <a:lnTo>
                    <a:pt x="1257236" y="543369"/>
                  </a:lnTo>
                  <a:lnTo>
                    <a:pt x="1214234" y="457085"/>
                  </a:lnTo>
                  <a:lnTo>
                    <a:pt x="1214234" y="564807"/>
                  </a:lnTo>
                  <a:lnTo>
                    <a:pt x="1092911" y="625271"/>
                  </a:lnTo>
                  <a:lnTo>
                    <a:pt x="1093012" y="592556"/>
                  </a:lnTo>
                  <a:lnTo>
                    <a:pt x="1087196" y="553580"/>
                  </a:lnTo>
                  <a:lnTo>
                    <a:pt x="1074712" y="507809"/>
                  </a:lnTo>
                  <a:lnTo>
                    <a:pt x="1054798" y="454685"/>
                  </a:lnTo>
                  <a:lnTo>
                    <a:pt x="1026693" y="393687"/>
                  </a:lnTo>
                  <a:lnTo>
                    <a:pt x="991501" y="323049"/>
                  </a:lnTo>
                  <a:lnTo>
                    <a:pt x="1073404" y="282219"/>
                  </a:lnTo>
                  <a:lnTo>
                    <a:pt x="1214234" y="564807"/>
                  </a:lnTo>
                  <a:lnTo>
                    <a:pt x="1214234" y="457085"/>
                  </a:lnTo>
                  <a:lnTo>
                    <a:pt x="1127086" y="282219"/>
                  </a:lnTo>
                  <a:lnTo>
                    <a:pt x="1097775" y="223418"/>
                  </a:lnTo>
                  <a:lnTo>
                    <a:pt x="930884" y="306590"/>
                  </a:lnTo>
                  <a:lnTo>
                    <a:pt x="983195" y="411543"/>
                  </a:lnTo>
                  <a:lnTo>
                    <a:pt x="1010615" y="471309"/>
                  </a:lnTo>
                  <a:lnTo>
                    <a:pt x="1029855" y="524090"/>
                  </a:lnTo>
                  <a:lnTo>
                    <a:pt x="1041438" y="570801"/>
                  </a:lnTo>
                  <a:lnTo>
                    <a:pt x="1045895" y="612381"/>
                  </a:lnTo>
                  <a:lnTo>
                    <a:pt x="1043749" y="649770"/>
                  </a:lnTo>
                  <a:lnTo>
                    <a:pt x="1013040" y="665073"/>
                  </a:lnTo>
                  <a:lnTo>
                    <a:pt x="1069949" y="779246"/>
                  </a:lnTo>
                  <a:lnTo>
                    <a:pt x="1109370" y="759599"/>
                  </a:lnTo>
                  <a:lnTo>
                    <a:pt x="1071079" y="682802"/>
                  </a:lnTo>
                  <a:lnTo>
                    <a:pt x="1186510" y="625271"/>
                  </a:lnTo>
                  <a:lnTo>
                    <a:pt x="1279956" y="578700"/>
                  </a:lnTo>
                  <a:lnTo>
                    <a:pt x="1318234" y="655497"/>
                  </a:lnTo>
                  <a:lnTo>
                    <a:pt x="1357655" y="635850"/>
                  </a:lnTo>
                  <a:close/>
                </a:path>
                <a:path w="1996440" h="1297304">
                  <a:moveTo>
                    <a:pt x="1996071" y="374230"/>
                  </a:moveTo>
                  <a:lnTo>
                    <a:pt x="1988667" y="333133"/>
                  </a:lnTo>
                  <a:lnTo>
                    <a:pt x="1885099" y="351802"/>
                  </a:lnTo>
                  <a:lnTo>
                    <a:pt x="1821738" y="0"/>
                  </a:lnTo>
                  <a:lnTo>
                    <a:pt x="1748002" y="13284"/>
                  </a:lnTo>
                  <a:lnTo>
                    <a:pt x="1661414" y="129400"/>
                  </a:lnTo>
                  <a:lnTo>
                    <a:pt x="1694357" y="154279"/>
                  </a:lnTo>
                  <a:lnTo>
                    <a:pt x="1776806" y="44119"/>
                  </a:lnTo>
                  <a:lnTo>
                    <a:pt x="1780755" y="43421"/>
                  </a:lnTo>
                  <a:lnTo>
                    <a:pt x="1837817" y="360311"/>
                  </a:lnTo>
                  <a:lnTo>
                    <a:pt x="1725244" y="380593"/>
                  </a:lnTo>
                  <a:lnTo>
                    <a:pt x="1732648" y="421678"/>
                  </a:lnTo>
                  <a:lnTo>
                    <a:pt x="1996071" y="37423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D1FF0F"/>
                </a:solidFill>
              </a:rPr>
              <a:t>ТЕМАТИЧЕСКИЙ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224544" y="833510"/>
            <a:ext cx="10581106" cy="1561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1417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ЭТОМ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РАУНДЕ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БУДЕТ </a:t>
            </a:r>
            <a:endParaRPr lang="ru-RU" sz="3300" b="1" spc="-10" dirty="0">
              <a:solidFill>
                <a:srgbClr val="FFFFFF"/>
              </a:solidFill>
              <a:latin typeface="Formular"/>
              <a:cs typeface="Formular"/>
            </a:endParaRPr>
          </a:p>
          <a:p>
            <a:pPr marL="12700" marR="161417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D1FF0F"/>
                </a:solidFill>
                <a:latin typeface="Formular"/>
                <a:cs typeface="Formular"/>
              </a:rPr>
              <a:t>5</a:t>
            </a:r>
            <a:r>
              <a:rPr sz="3300" b="1" spc="-1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D1FF0F"/>
                </a:solidFill>
                <a:latin typeface="Formular"/>
                <a:cs typeface="Formular"/>
              </a:rPr>
              <a:t>ВОПРОСОВ</a:t>
            </a:r>
            <a:r>
              <a:rPr lang="ru-RU" sz="3300" b="1" spc="-11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</a:p>
          <a:p>
            <a:pPr marL="12700" marR="1614170">
              <a:lnSpc>
                <a:spcPct val="100000"/>
              </a:lnSpc>
              <a:spcBef>
                <a:spcPts val="95"/>
              </a:spcBef>
            </a:pPr>
            <a:r>
              <a:rPr lang="ru-RU" sz="3300" b="1" spc="-10" dirty="0">
                <a:solidFill>
                  <a:srgbClr val="FFFFFF"/>
                </a:solidFill>
                <a:latin typeface="Formular"/>
                <a:cs typeface="Formular"/>
              </a:rPr>
              <a:t>ОТВЕТЫ</a:t>
            </a:r>
            <a:r>
              <a:rPr lang="ru-RU" sz="3300" dirty="0">
                <a:latin typeface="Formular"/>
                <a:cs typeface="Formular"/>
              </a:rPr>
              <a:t> </a:t>
            </a:r>
            <a:r>
              <a:rPr lang="ru-RU" sz="3300" b="1" spc="-20" dirty="0">
                <a:solidFill>
                  <a:srgbClr val="FFFFFF"/>
                </a:solidFill>
                <a:latin typeface="Formular"/>
                <a:cs typeface="Formular"/>
              </a:rPr>
              <a:t>ОБЪЕДИНЕНЫ</a:t>
            </a:r>
            <a:r>
              <a:rPr lang="ru-RU" sz="3300" b="1" spc="-1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lang="ru-RU" sz="3300" b="1" spc="-20" dirty="0">
                <a:solidFill>
                  <a:srgbClr val="FFFFFF"/>
                </a:solidFill>
                <a:latin typeface="Formular"/>
                <a:cs typeface="Formular"/>
              </a:rPr>
              <a:t>ОБЩЕЙ</a:t>
            </a:r>
            <a:r>
              <a:rPr lang="ru-RU" sz="3300" b="1" spc="-2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lang="ru-RU" sz="3300" b="1" spc="-10" dirty="0">
                <a:solidFill>
                  <a:srgbClr val="FFFFFF"/>
                </a:solidFill>
                <a:latin typeface="Formular"/>
                <a:cs typeface="Formular"/>
              </a:rPr>
              <a:t>ТЕМОЙ</a:t>
            </a:r>
            <a:endParaRPr lang="ru-RU" sz="330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56151" y="5490866"/>
            <a:ext cx="7146925" cy="3071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ВАМ</a:t>
            </a:r>
            <a:r>
              <a:rPr sz="3300" b="1" spc="-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НУЖНО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D1FF0F"/>
                </a:solidFill>
                <a:latin typeface="Formular"/>
                <a:cs typeface="Formular"/>
              </a:rPr>
              <a:t>30</a:t>
            </a:r>
            <a:r>
              <a:rPr sz="3300" b="1" spc="-8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D1FF0F"/>
                </a:solidFill>
                <a:latin typeface="Formular"/>
                <a:cs typeface="Formular"/>
              </a:rPr>
              <a:t>СЕКУНД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ПРИДУМАТЬ</a:t>
            </a:r>
            <a:r>
              <a:rPr sz="3300" b="1" spc="-1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ПРАВИЛЬНЫЙ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ВАРИАНТ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ОТВЕТА</a:t>
            </a:r>
            <a:r>
              <a:rPr lang="ru-RU" sz="3300" b="1" spc="-30" dirty="0">
                <a:solidFill>
                  <a:srgbClr val="FFFFFF"/>
                </a:solidFill>
                <a:latin typeface="Formular"/>
                <a:cs typeface="Formular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13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КАЖДЫЙ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ОТВЕТ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КОМАНДА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ПОЛУЧАЕТ</a:t>
            </a:r>
            <a:r>
              <a:rPr sz="3300" b="1" spc="-1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endParaRPr lang="ru-RU" sz="3300" b="1" spc="-175" dirty="0">
              <a:solidFill>
                <a:srgbClr val="FFFFF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D1FF0F"/>
                </a:solidFill>
                <a:latin typeface="Formular"/>
                <a:cs typeface="Formular"/>
              </a:rPr>
              <a:t>1</a:t>
            </a:r>
            <a:r>
              <a:rPr sz="3300" b="1" spc="-1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D1FF0F"/>
                </a:solidFill>
                <a:latin typeface="Formular"/>
                <a:cs typeface="Formular"/>
              </a:rPr>
              <a:t>БАЛЛ</a:t>
            </a:r>
            <a:endParaRPr sz="3300" dirty="0">
              <a:latin typeface="Formular"/>
              <a:cs typeface="Form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562901" y="6489430"/>
            <a:ext cx="888365" cy="888365"/>
          </a:xfrm>
          <a:custGeom>
            <a:avLst/>
            <a:gdLst/>
            <a:ahLst/>
            <a:cxnLst/>
            <a:rect l="l" t="t" r="r" b="b"/>
            <a:pathLst>
              <a:path w="888365" h="888365">
                <a:moveTo>
                  <a:pt x="888287" y="444143"/>
                </a:moveTo>
                <a:lnTo>
                  <a:pt x="885680" y="492537"/>
                </a:lnTo>
                <a:lnTo>
                  <a:pt x="878042" y="539421"/>
                </a:lnTo>
                <a:lnTo>
                  <a:pt x="865644" y="584526"/>
                </a:lnTo>
                <a:lnTo>
                  <a:pt x="848755" y="627579"/>
                </a:lnTo>
                <a:lnTo>
                  <a:pt x="827647" y="668310"/>
                </a:lnTo>
                <a:lnTo>
                  <a:pt x="802592" y="706447"/>
                </a:lnTo>
                <a:lnTo>
                  <a:pt x="773859" y="741721"/>
                </a:lnTo>
                <a:lnTo>
                  <a:pt x="741721" y="773859"/>
                </a:lnTo>
                <a:lnTo>
                  <a:pt x="706447" y="802592"/>
                </a:lnTo>
                <a:lnTo>
                  <a:pt x="668310" y="827647"/>
                </a:lnTo>
                <a:lnTo>
                  <a:pt x="627579" y="848755"/>
                </a:lnTo>
                <a:lnTo>
                  <a:pt x="584526" y="865644"/>
                </a:lnTo>
                <a:lnTo>
                  <a:pt x="539421" y="878042"/>
                </a:lnTo>
                <a:lnTo>
                  <a:pt x="492537" y="885680"/>
                </a:lnTo>
                <a:lnTo>
                  <a:pt x="444143" y="888287"/>
                </a:lnTo>
                <a:lnTo>
                  <a:pt x="395747" y="885680"/>
                </a:lnTo>
                <a:lnTo>
                  <a:pt x="348862" y="878042"/>
                </a:lnTo>
                <a:lnTo>
                  <a:pt x="303756" y="865644"/>
                </a:lnTo>
                <a:lnTo>
                  <a:pt x="260703" y="848755"/>
                </a:lnTo>
                <a:lnTo>
                  <a:pt x="219972" y="827647"/>
                </a:lnTo>
                <a:lnTo>
                  <a:pt x="181834" y="802592"/>
                </a:lnTo>
                <a:lnTo>
                  <a:pt x="146561" y="773859"/>
                </a:lnTo>
                <a:lnTo>
                  <a:pt x="114423" y="741721"/>
                </a:lnTo>
                <a:lnTo>
                  <a:pt x="85691" y="706447"/>
                </a:lnTo>
                <a:lnTo>
                  <a:pt x="60636" y="668310"/>
                </a:lnTo>
                <a:lnTo>
                  <a:pt x="39530" y="627579"/>
                </a:lnTo>
                <a:lnTo>
                  <a:pt x="22641" y="584526"/>
                </a:lnTo>
                <a:lnTo>
                  <a:pt x="10243" y="539421"/>
                </a:lnTo>
                <a:lnTo>
                  <a:pt x="2606" y="492537"/>
                </a:lnTo>
                <a:lnTo>
                  <a:pt x="0" y="444143"/>
                </a:lnTo>
                <a:lnTo>
                  <a:pt x="2606" y="395749"/>
                </a:lnTo>
                <a:lnTo>
                  <a:pt x="10243" y="348865"/>
                </a:lnTo>
                <a:lnTo>
                  <a:pt x="22641" y="303760"/>
                </a:lnTo>
                <a:lnTo>
                  <a:pt x="39530" y="260707"/>
                </a:lnTo>
                <a:lnTo>
                  <a:pt x="60636" y="219977"/>
                </a:lnTo>
                <a:lnTo>
                  <a:pt x="85691" y="181839"/>
                </a:lnTo>
                <a:lnTo>
                  <a:pt x="114423" y="146565"/>
                </a:lnTo>
                <a:lnTo>
                  <a:pt x="146561" y="114427"/>
                </a:lnTo>
                <a:lnTo>
                  <a:pt x="181834" y="85694"/>
                </a:lnTo>
                <a:lnTo>
                  <a:pt x="219972" y="60639"/>
                </a:lnTo>
                <a:lnTo>
                  <a:pt x="260703" y="39531"/>
                </a:lnTo>
                <a:lnTo>
                  <a:pt x="303756" y="22642"/>
                </a:lnTo>
                <a:lnTo>
                  <a:pt x="348862" y="10244"/>
                </a:lnTo>
                <a:lnTo>
                  <a:pt x="395747" y="2606"/>
                </a:lnTo>
                <a:lnTo>
                  <a:pt x="444143" y="0"/>
                </a:lnTo>
                <a:lnTo>
                  <a:pt x="492537" y="2606"/>
                </a:lnTo>
                <a:lnTo>
                  <a:pt x="539421" y="10244"/>
                </a:lnTo>
                <a:lnTo>
                  <a:pt x="584526" y="22642"/>
                </a:lnTo>
                <a:lnTo>
                  <a:pt x="627579" y="39531"/>
                </a:lnTo>
                <a:lnTo>
                  <a:pt x="668310" y="60639"/>
                </a:lnTo>
                <a:lnTo>
                  <a:pt x="706447" y="85694"/>
                </a:lnTo>
                <a:lnTo>
                  <a:pt x="741721" y="114427"/>
                </a:lnTo>
                <a:lnTo>
                  <a:pt x="773859" y="146565"/>
                </a:lnTo>
                <a:lnTo>
                  <a:pt x="802592" y="181839"/>
                </a:lnTo>
                <a:lnTo>
                  <a:pt x="827647" y="219977"/>
                </a:lnTo>
                <a:lnTo>
                  <a:pt x="848755" y="260707"/>
                </a:lnTo>
                <a:lnTo>
                  <a:pt x="865644" y="303760"/>
                </a:lnTo>
                <a:lnTo>
                  <a:pt x="878042" y="348865"/>
                </a:lnTo>
                <a:lnTo>
                  <a:pt x="885680" y="395749"/>
                </a:lnTo>
                <a:lnTo>
                  <a:pt x="888287" y="444143"/>
                </a:lnTo>
                <a:close/>
              </a:path>
            </a:pathLst>
          </a:custGeom>
          <a:ln w="152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018175" y="7622013"/>
            <a:ext cx="565785" cy="565785"/>
          </a:xfrm>
          <a:custGeom>
            <a:avLst/>
            <a:gdLst/>
            <a:ahLst/>
            <a:cxnLst/>
            <a:rect l="l" t="t" r="r" b="b"/>
            <a:pathLst>
              <a:path w="565784" h="565784">
                <a:moveTo>
                  <a:pt x="565344" y="282672"/>
                </a:moveTo>
                <a:lnTo>
                  <a:pt x="561644" y="328524"/>
                </a:lnTo>
                <a:lnTo>
                  <a:pt x="550933" y="372021"/>
                </a:lnTo>
                <a:lnTo>
                  <a:pt x="533793" y="412580"/>
                </a:lnTo>
                <a:lnTo>
                  <a:pt x="510806" y="449620"/>
                </a:lnTo>
                <a:lnTo>
                  <a:pt x="482553" y="482558"/>
                </a:lnTo>
                <a:lnTo>
                  <a:pt x="449616" y="510813"/>
                </a:lnTo>
                <a:lnTo>
                  <a:pt x="412578" y="533801"/>
                </a:lnTo>
                <a:lnTo>
                  <a:pt x="372020" y="550943"/>
                </a:lnTo>
                <a:lnTo>
                  <a:pt x="328524" y="561654"/>
                </a:lnTo>
                <a:lnTo>
                  <a:pt x="282672" y="565354"/>
                </a:lnTo>
                <a:lnTo>
                  <a:pt x="236819" y="561654"/>
                </a:lnTo>
                <a:lnTo>
                  <a:pt x="193323" y="550943"/>
                </a:lnTo>
                <a:lnTo>
                  <a:pt x="152765" y="533801"/>
                </a:lnTo>
                <a:lnTo>
                  <a:pt x="115727" y="510813"/>
                </a:lnTo>
                <a:lnTo>
                  <a:pt x="82790" y="482558"/>
                </a:lnTo>
                <a:lnTo>
                  <a:pt x="54537" y="449620"/>
                </a:lnTo>
                <a:lnTo>
                  <a:pt x="31550" y="412580"/>
                </a:lnTo>
                <a:lnTo>
                  <a:pt x="14410" y="372021"/>
                </a:lnTo>
                <a:lnTo>
                  <a:pt x="3699" y="328524"/>
                </a:lnTo>
                <a:lnTo>
                  <a:pt x="0" y="282672"/>
                </a:lnTo>
                <a:lnTo>
                  <a:pt x="3699" y="236822"/>
                </a:lnTo>
                <a:lnTo>
                  <a:pt x="14410" y="193327"/>
                </a:lnTo>
                <a:lnTo>
                  <a:pt x="31550" y="152770"/>
                </a:lnTo>
                <a:lnTo>
                  <a:pt x="54537" y="115731"/>
                </a:lnTo>
                <a:lnTo>
                  <a:pt x="82790" y="82794"/>
                </a:lnTo>
                <a:lnTo>
                  <a:pt x="115727" y="54540"/>
                </a:lnTo>
                <a:lnTo>
                  <a:pt x="152765" y="31552"/>
                </a:lnTo>
                <a:lnTo>
                  <a:pt x="193323" y="14411"/>
                </a:lnTo>
                <a:lnTo>
                  <a:pt x="236819" y="3699"/>
                </a:lnTo>
                <a:lnTo>
                  <a:pt x="282672" y="0"/>
                </a:lnTo>
                <a:lnTo>
                  <a:pt x="328524" y="3699"/>
                </a:lnTo>
                <a:lnTo>
                  <a:pt x="372020" y="14411"/>
                </a:lnTo>
                <a:lnTo>
                  <a:pt x="412578" y="31552"/>
                </a:lnTo>
                <a:lnTo>
                  <a:pt x="449616" y="54540"/>
                </a:lnTo>
                <a:lnTo>
                  <a:pt x="482553" y="82794"/>
                </a:lnTo>
                <a:lnTo>
                  <a:pt x="510806" y="115731"/>
                </a:lnTo>
                <a:lnTo>
                  <a:pt x="533793" y="152770"/>
                </a:lnTo>
                <a:lnTo>
                  <a:pt x="550933" y="193327"/>
                </a:lnTo>
                <a:lnTo>
                  <a:pt x="561644" y="236822"/>
                </a:lnTo>
                <a:lnTo>
                  <a:pt x="565344" y="282672"/>
                </a:lnTo>
                <a:close/>
              </a:path>
            </a:pathLst>
          </a:custGeom>
          <a:ln w="152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495861" y="7988699"/>
            <a:ext cx="321945" cy="321310"/>
          </a:xfrm>
          <a:custGeom>
            <a:avLst/>
            <a:gdLst/>
            <a:ahLst/>
            <a:cxnLst/>
            <a:rect l="l" t="t" r="r" b="b"/>
            <a:pathLst>
              <a:path w="321944" h="321309">
                <a:moveTo>
                  <a:pt x="321564" y="129540"/>
                </a:moveTo>
                <a:lnTo>
                  <a:pt x="194335" y="129540"/>
                </a:lnTo>
                <a:lnTo>
                  <a:pt x="194335" y="0"/>
                </a:lnTo>
                <a:lnTo>
                  <a:pt x="127228" y="0"/>
                </a:lnTo>
                <a:lnTo>
                  <a:pt x="127228" y="129540"/>
                </a:lnTo>
                <a:lnTo>
                  <a:pt x="0" y="129540"/>
                </a:lnTo>
                <a:lnTo>
                  <a:pt x="0" y="191770"/>
                </a:lnTo>
                <a:lnTo>
                  <a:pt x="127228" y="191770"/>
                </a:lnTo>
                <a:lnTo>
                  <a:pt x="127228" y="321310"/>
                </a:lnTo>
                <a:lnTo>
                  <a:pt x="194335" y="321310"/>
                </a:lnTo>
                <a:lnTo>
                  <a:pt x="194335" y="191770"/>
                </a:lnTo>
                <a:lnTo>
                  <a:pt x="321564" y="191770"/>
                </a:lnTo>
                <a:lnTo>
                  <a:pt x="321564" y="129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767338" y="7328490"/>
            <a:ext cx="774065" cy="773430"/>
          </a:xfrm>
          <a:custGeom>
            <a:avLst/>
            <a:gdLst/>
            <a:ahLst/>
            <a:cxnLst/>
            <a:rect l="l" t="t" r="r" b="b"/>
            <a:pathLst>
              <a:path w="774065" h="773429">
                <a:moveTo>
                  <a:pt x="773760" y="312420"/>
                </a:moveTo>
                <a:lnTo>
                  <a:pt x="467614" y="312420"/>
                </a:lnTo>
                <a:lnTo>
                  <a:pt x="467614" y="0"/>
                </a:lnTo>
                <a:lnTo>
                  <a:pt x="306146" y="0"/>
                </a:lnTo>
                <a:lnTo>
                  <a:pt x="306146" y="312420"/>
                </a:lnTo>
                <a:lnTo>
                  <a:pt x="0" y="312420"/>
                </a:lnTo>
                <a:lnTo>
                  <a:pt x="0" y="461010"/>
                </a:lnTo>
                <a:lnTo>
                  <a:pt x="306146" y="461010"/>
                </a:lnTo>
                <a:lnTo>
                  <a:pt x="306146" y="773430"/>
                </a:lnTo>
                <a:lnTo>
                  <a:pt x="467614" y="773430"/>
                </a:lnTo>
                <a:lnTo>
                  <a:pt x="467614" y="461010"/>
                </a:lnTo>
                <a:lnTo>
                  <a:pt x="773760" y="461010"/>
                </a:lnTo>
                <a:lnTo>
                  <a:pt x="773760" y="312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261" y="9735877"/>
            <a:ext cx="2491443" cy="699144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0313820" y="7945801"/>
            <a:ext cx="9181465" cy="2788920"/>
            <a:chOff x="10313820" y="7945801"/>
            <a:chExt cx="9181465" cy="2788920"/>
          </a:xfrm>
        </p:grpSpPr>
        <p:sp>
          <p:nvSpPr>
            <p:cNvPr id="11" name="object 11"/>
            <p:cNvSpPr/>
            <p:nvPr/>
          </p:nvSpPr>
          <p:spPr>
            <a:xfrm>
              <a:off x="10313810" y="8697893"/>
              <a:ext cx="9181465" cy="1668780"/>
            </a:xfrm>
            <a:custGeom>
              <a:avLst/>
              <a:gdLst/>
              <a:ahLst/>
              <a:cxnLst/>
              <a:rect l="l" t="t" r="r" b="b"/>
              <a:pathLst>
                <a:path w="9181465" h="1668779">
                  <a:moveTo>
                    <a:pt x="9180982" y="1351191"/>
                  </a:moveTo>
                  <a:lnTo>
                    <a:pt x="8863901" y="1034097"/>
                  </a:lnTo>
                  <a:lnTo>
                    <a:pt x="8832418" y="1065568"/>
                  </a:lnTo>
                  <a:lnTo>
                    <a:pt x="9095778" y="1328940"/>
                  </a:lnTo>
                  <a:lnTo>
                    <a:pt x="339356" y="1328940"/>
                  </a:lnTo>
                  <a:lnTo>
                    <a:pt x="339356" y="85217"/>
                  </a:lnTo>
                  <a:lnTo>
                    <a:pt x="602729" y="348576"/>
                  </a:lnTo>
                  <a:lnTo>
                    <a:pt x="634199" y="317093"/>
                  </a:lnTo>
                  <a:lnTo>
                    <a:pt x="317093" y="0"/>
                  </a:lnTo>
                  <a:lnTo>
                    <a:pt x="0" y="317093"/>
                  </a:lnTo>
                  <a:lnTo>
                    <a:pt x="31496" y="348576"/>
                  </a:lnTo>
                  <a:lnTo>
                    <a:pt x="294855" y="85217"/>
                  </a:lnTo>
                  <a:lnTo>
                    <a:pt x="294855" y="1385239"/>
                  </a:lnTo>
                  <a:lnTo>
                    <a:pt x="339356" y="1385239"/>
                  </a:lnTo>
                  <a:lnTo>
                    <a:pt x="339356" y="1373454"/>
                  </a:lnTo>
                  <a:lnTo>
                    <a:pt x="9095778" y="1373454"/>
                  </a:lnTo>
                  <a:lnTo>
                    <a:pt x="8832418" y="1636826"/>
                  </a:lnTo>
                  <a:lnTo>
                    <a:pt x="8863901" y="1668284"/>
                  </a:lnTo>
                  <a:lnTo>
                    <a:pt x="9180982" y="1351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456872" y="9624602"/>
              <a:ext cx="402590" cy="402590"/>
            </a:xfrm>
            <a:custGeom>
              <a:avLst/>
              <a:gdLst/>
              <a:ahLst/>
              <a:cxnLst/>
              <a:rect l="l" t="t" r="r" b="b"/>
              <a:pathLst>
                <a:path w="402590" h="402590">
                  <a:moveTo>
                    <a:pt x="402144" y="201072"/>
                  </a:moveTo>
                  <a:lnTo>
                    <a:pt x="396834" y="247178"/>
                  </a:lnTo>
                  <a:lnTo>
                    <a:pt x="381708" y="289503"/>
                  </a:lnTo>
                  <a:lnTo>
                    <a:pt x="357973" y="326839"/>
                  </a:lnTo>
                  <a:lnTo>
                    <a:pt x="326835" y="357979"/>
                  </a:lnTo>
                  <a:lnTo>
                    <a:pt x="289501" y="381716"/>
                  </a:lnTo>
                  <a:lnTo>
                    <a:pt x="247178" y="396844"/>
                  </a:lnTo>
                  <a:lnTo>
                    <a:pt x="201072" y="402155"/>
                  </a:lnTo>
                  <a:lnTo>
                    <a:pt x="154966" y="396844"/>
                  </a:lnTo>
                  <a:lnTo>
                    <a:pt x="112643" y="381716"/>
                  </a:lnTo>
                  <a:lnTo>
                    <a:pt x="75309" y="357979"/>
                  </a:lnTo>
                  <a:lnTo>
                    <a:pt x="44171" y="326839"/>
                  </a:lnTo>
                  <a:lnTo>
                    <a:pt x="20436" y="289503"/>
                  </a:lnTo>
                  <a:lnTo>
                    <a:pt x="5310" y="247178"/>
                  </a:lnTo>
                  <a:lnTo>
                    <a:pt x="0" y="201072"/>
                  </a:lnTo>
                  <a:lnTo>
                    <a:pt x="5310" y="154970"/>
                  </a:lnTo>
                  <a:lnTo>
                    <a:pt x="20436" y="112648"/>
                  </a:lnTo>
                  <a:lnTo>
                    <a:pt x="44171" y="75314"/>
                  </a:lnTo>
                  <a:lnTo>
                    <a:pt x="75309" y="44175"/>
                  </a:lnTo>
                  <a:lnTo>
                    <a:pt x="112643" y="20438"/>
                  </a:lnTo>
                  <a:lnTo>
                    <a:pt x="154966" y="5310"/>
                  </a:lnTo>
                  <a:lnTo>
                    <a:pt x="201072" y="0"/>
                  </a:lnTo>
                  <a:lnTo>
                    <a:pt x="247178" y="5310"/>
                  </a:lnTo>
                  <a:lnTo>
                    <a:pt x="289501" y="20438"/>
                  </a:lnTo>
                  <a:lnTo>
                    <a:pt x="326835" y="44175"/>
                  </a:lnTo>
                  <a:lnTo>
                    <a:pt x="357973" y="75314"/>
                  </a:lnTo>
                  <a:lnTo>
                    <a:pt x="381708" y="112648"/>
                  </a:lnTo>
                  <a:lnTo>
                    <a:pt x="396834" y="154970"/>
                  </a:lnTo>
                  <a:lnTo>
                    <a:pt x="402144" y="201072"/>
                  </a:lnTo>
                  <a:close/>
                </a:path>
              </a:pathLst>
            </a:custGeom>
            <a:ln w="152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723424" y="8888755"/>
              <a:ext cx="186004" cy="1860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33472" y="9118099"/>
              <a:ext cx="130812" cy="13081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8035372" y="10027189"/>
              <a:ext cx="690245" cy="689610"/>
            </a:xfrm>
            <a:custGeom>
              <a:avLst/>
              <a:gdLst/>
              <a:ahLst/>
              <a:cxnLst/>
              <a:rect l="l" t="t" r="r" b="b"/>
              <a:pathLst>
                <a:path w="690244" h="689609">
                  <a:moveTo>
                    <a:pt x="689889" y="278130"/>
                  </a:moveTo>
                  <a:lnTo>
                    <a:pt x="416928" y="278130"/>
                  </a:lnTo>
                  <a:lnTo>
                    <a:pt x="416928" y="0"/>
                  </a:lnTo>
                  <a:lnTo>
                    <a:pt x="272961" y="0"/>
                  </a:lnTo>
                  <a:lnTo>
                    <a:pt x="272961" y="278130"/>
                  </a:lnTo>
                  <a:lnTo>
                    <a:pt x="0" y="278130"/>
                  </a:lnTo>
                  <a:lnTo>
                    <a:pt x="0" y="411480"/>
                  </a:lnTo>
                  <a:lnTo>
                    <a:pt x="272961" y="411480"/>
                  </a:lnTo>
                  <a:lnTo>
                    <a:pt x="272961" y="689610"/>
                  </a:lnTo>
                  <a:lnTo>
                    <a:pt x="416928" y="689610"/>
                  </a:lnTo>
                  <a:lnTo>
                    <a:pt x="416928" y="411480"/>
                  </a:lnTo>
                  <a:lnTo>
                    <a:pt x="689889" y="411480"/>
                  </a:lnTo>
                  <a:lnTo>
                    <a:pt x="689889" y="2781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89752" y="7945801"/>
              <a:ext cx="2989966" cy="2788729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2612634"/>
            <a:ext cx="20104099" cy="27432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1D3BDB6-3759-5BB7-E6FE-2ACD9289DF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64" y="5355834"/>
            <a:ext cx="8812340" cy="5303235"/>
          </a:xfrm>
          <a:prstGeom prst="rect">
            <a:avLst/>
          </a:prstGeom>
        </p:spPr>
      </p:pic>
      <p:pic>
        <p:nvPicPr>
          <p:cNvPr id="19" name="otbivka-the-sweet-escape_(Cool.DJ)">
            <a:hlinkClick r:id="" action="ppaction://media"/>
            <a:extLst>
              <a:ext uri="{FF2B5EF4-FFF2-40B4-BE49-F238E27FC236}">
                <a16:creationId xmlns:a16="http://schemas.microsoft.com/office/drawing/2014/main" id="{2387C03B-2596-746D-A7A6-46F326031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0261" y="10074275"/>
            <a:ext cx="582199" cy="582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868025" cy="8845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22885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ЭТО</a:t>
            </a:r>
            <a:r>
              <a:rPr sz="4100" b="1" spc="-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СЛОВО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МОЖНО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УВИДЕТЬ</a:t>
            </a:r>
            <a:r>
              <a:rPr sz="4100" b="1" spc="-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КАК</a:t>
            </a:r>
            <a:r>
              <a:rPr sz="4100" b="1" spc="10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sz="4100" b="1" spc="-11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СТАРИННЫХ</a:t>
            </a:r>
            <a:r>
              <a:rPr sz="4100" b="1" spc="-10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ГЕОГРАФИЧЕСКИХ 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КАРТАХ,</a:t>
            </a:r>
            <a:r>
              <a:rPr sz="4100" b="1" spc="-25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ТАК</a:t>
            </a:r>
            <a:r>
              <a:rPr sz="4100" b="1" spc="-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4100" b="1" spc="-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100" b="1" spc="-5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СОВРЕМЕННЫХ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УЧЕБНИКАХ</a:t>
            </a:r>
            <a:r>
              <a:rPr sz="4100" b="1" spc="-8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АНАТОМИИ</a:t>
            </a:r>
            <a:r>
              <a:rPr sz="4100" b="1" spc="-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4100" b="1" spc="-7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ГЕОМЕТ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РИИ.</a:t>
            </a:r>
            <a:r>
              <a:rPr sz="4100" b="1" spc="-20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ИНДИЙСКИЙ</a:t>
            </a:r>
            <a:r>
              <a:rPr sz="4100" b="1" spc="-20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60" dirty="0">
                <a:solidFill>
                  <a:srgbClr val="D1FF0F"/>
                </a:solidFill>
                <a:latin typeface="Formular"/>
                <a:cs typeface="Formular"/>
              </a:rPr>
              <a:t>БРАМИН,</a:t>
            </a:r>
            <a:r>
              <a:rPr sz="4100" b="1" spc="-20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КОТОРЫЙ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ВВЕЛ</a:t>
            </a:r>
            <a:r>
              <a:rPr sz="410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ПОНЯТИЕ</a:t>
            </a:r>
            <a:r>
              <a:rPr sz="4100" b="1" spc="-2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50" dirty="0">
                <a:solidFill>
                  <a:srgbClr val="D1FF0F"/>
                </a:solidFill>
                <a:latin typeface="Formular"/>
                <a:cs typeface="Formular"/>
              </a:rPr>
              <a:t>ЭТОГО,</a:t>
            </a:r>
            <a:r>
              <a:rPr sz="4100" b="1" spc="-2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ДОДУМАЛСЯ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ДО</a:t>
            </a:r>
            <a:r>
              <a:rPr sz="4100" b="1" spc="-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НЕГО,</a:t>
            </a:r>
            <a:r>
              <a:rPr sz="4100" b="1" spc="-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СОЗЕРЦАЯ</a:t>
            </a:r>
            <a:r>
              <a:rPr sz="4100" b="1" spc="-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СКЛАДКИ</a:t>
            </a:r>
            <a:r>
              <a:rPr sz="4100" b="1" spc="-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lang="ru-RU" sz="4100" spc="-25" dirty="0"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СВОЕМ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ОДЕЯНИИ,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ЧТО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ОТРАЗИЛОСЬ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100" b="1" spc="-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НАЗВАНИИ</a:t>
            </a:r>
            <a:r>
              <a:rPr sz="4100" b="1" spc="-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ЭТОГО</a:t>
            </a:r>
            <a:r>
              <a:rPr sz="4100" b="1" spc="-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sz="4100" b="1" spc="-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МНОГИХ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ЯЗЫКАХ.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СОВРЕМЕННОЕ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ОБОЗНАЧЕНИЕ</a:t>
            </a:r>
            <a:r>
              <a:rPr sz="4100" b="1" spc="-17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ЭТОГО</a:t>
            </a:r>
            <a:r>
              <a:rPr sz="4100" b="1" spc="-1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ВПОЛНЕ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МОЖЕТ</a:t>
            </a:r>
            <a:r>
              <a:rPr sz="4100" b="1" spc="-2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НАПОМНИТЬ</a:t>
            </a:r>
            <a:r>
              <a:rPr sz="4100" b="1" spc="-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АНГЛИЧАНИНУ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ОБ</a:t>
            </a:r>
            <a:r>
              <a:rPr sz="4100" b="1" spc="-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ОТСУТСТВИИ</a:t>
            </a:r>
            <a:r>
              <a:rPr sz="4100" b="1" spc="-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ДОБРОДЕТЕЛИ.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НАЗОВИТЕ</a:t>
            </a:r>
            <a:r>
              <a:rPr sz="4100" b="1" spc="-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ЭТО.</a:t>
            </a:r>
            <a:endParaRPr sz="410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7" name="object 7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56570" y="2506922"/>
              <a:ext cx="2402205" cy="1485265"/>
            </a:xfrm>
            <a:custGeom>
              <a:avLst/>
              <a:gdLst/>
              <a:ahLst/>
              <a:cxnLst/>
              <a:rect l="l" t="t" r="r" b="b"/>
              <a:pathLst>
                <a:path w="2402205" h="1485264">
                  <a:moveTo>
                    <a:pt x="301942" y="1155839"/>
                  </a:moveTo>
                  <a:lnTo>
                    <a:pt x="286080" y="1108989"/>
                  </a:lnTo>
                  <a:lnTo>
                    <a:pt x="270586" y="1087742"/>
                  </a:lnTo>
                  <a:lnTo>
                    <a:pt x="256921" y="1069022"/>
                  </a:lnTo>
                  <a:lnTo>
                    <a:pt x="254914" y="1067803"/>
                  </a:lnTo>
                  <a:lnTo>
                    <a:pt x="254914" y="1170317"/>
                  </a:lnTo>
                  <a:lnTo>
                    <a:pt x="252095" y="1192644"/>
                  </a:lnTo>
                  <a:lnTo>
                    <a:pt x="239293" y="1212189"/>
                  </a:lnTo>
                  <a:lnTo>
                    <a:pt x="216966" y="1228191"/>
                  </a:lnTo>
                  <a:lnTo>
                    <a:pt x="130708" y="1272921"/>
                  </a:lnTo>
                  <a:lnTo>
                    <a:pt x="62572" y="1141501"/>
                  </a:lnTo>
                  <a:lnTo>
                    <a:pt x="148818" y="1096772"/>
                  </a:lnTo>
                  <a:lnTo>
                    <a:pt x="174777" y="1087742"/>
                  </a:lnTo>
                  <a:lnTo>
                    <a:pt x="198132" y="1088542"/>
                  </a:lnTo>
                  <a:lnTo>
                    <a:pt x="217995" y="1099108"/>
                  </a:lnTo>
                  <a:lnTo>
                    <a:pt x="233476" y="1119327"/>
                  </a:lnTo>
                  <a:lnTo>
                    <a:pt x="247307" y="1146022"/>
                  </a:lnTo>
                  <a:lnTo>
                    <a:pt x="254914" y="1170317"/>
                  </a:lnTo>
                  <a:lnTo>
                    <a:pt x="254914" y="1067803"/>
                  </a:lnTo>
                  <a:lnTo>
                    <a:pt x="220497" y="1046734"/>
                  </a:lnTo>
                  <a:lnTo>
                    <a:pt x="177952" y="1043025"/>
                  </a:lnTo>
                  <a:lnTo>
                    <a:pt x="130403" y="1058760"/>
                  </a:lnTo>
                  <a:lnTo>
                    <a:pt x="0" y="1126375"/>
                  </a:lnTo>
                  <a:lnTo>
                    <a:pt x="185813" y="1484718"/>
                  </a:lnTo>
                  <a:lnTo>
                    <a:pt x="228930" y="1462366"/>
                  </a:lnTo>
                  <a:lnTo>
                    <a:pt x="150152" y="1310398"/>
                  </a:lnTo>
                  <a:lnTo>
                    <a:pt x="222415" y="1272921"/>
                  </a:lnTo>
                  <a:lnTo>
                    <a:pt x="237413" y="1265148"/>
                  </a:lnTo>
                  <a:lnTo>
                    <a:pt x="277672" y="1235354"/>
                  </a:lnTo>
                  <a:lnTo>
                    <a:pt x="299161" y="1198448"/>
                  </a:lnTo>
                  <a:lnTo>
                    <a:pt x="301942" y="1155839"/>
                  </a:lnTo>
                  <a:close/>
                </a:path>
                <a:path w="2402205" h="1485264">
                  <a:moveTo>
                    <a:pt x="768680" y="1143355"/>
                  </a:moveTo>
                  <a:lnTo>
                    <a:pt x="708850" y="1092593"/>
                  </a:lnTo>
                  <a:lnTo>
                    <a:pt x="602005" y="1001915"/>
                  </a:lnTo>
                  <a:lnTo>
                    <a:pt x="602005" y="1063282"/>
                  </a:lnTo>
                  <a:lnTo>
                    <a:pt x="502170" y="1127213"/>
                  </a:lnTo>
                  <a:lnTo>
                    <a:pt x="444792" y="932522"/>
                  </a:lnTo>
                  <a:lnTo>
                    <a:pt x="449173" y="929716"/>
                  </a:lnTo>
                  <a:lnTo>
                    <a:pt x="602005" y="1063282"/>
                  </a:lnTo>
                  <a:lnTo>
                    <a:pt x="602005" y="1001915"/>
                  </a:lnTo>
                  <a:lnTo>
                    <a:pt x="516940" y="929716"/>
                  </a:lnTo>
                  <a:lnTo>
                    <a:pt x="446747" y="870140"/>
                  </a:lnTo>
                  <a:lnTo>
                    <a:pt x="392684" y="904760"/>
                  </a:lnTo>
                  <a:lnTo>
                    <a:pt x="506145" y="1311465"/>
                  </a:lnTo>
                  <a:lnTo>
                    <a:pt x="548513" y="1284325"/>
                  </a:lnTo>
                  <a:lnTo>
                    <a:pt x="515188" y="1169009"/>
                  </a:lnTo>
                  <a:lnTo>
                    <a:pt x="580440" y="1127213"/>
                  </a:lnTo>
                  <a:lnTo>
                    <a:pt x="634517" y="1092593"/>
                  </a:lnTo>
                  <a:lnTo>
                    <a:pt x="725309" y="1171117"/>
                  </a:lnTo>
                  <a:lnTo>
                    <a:pt x="768680" y="1143355"/>
                  </a:lnTo>
                  <a:close/>
                </a:path>
                <a:path w="2402205" h="1485264">
                  <a:moveTo>
                    <a:pt x="941870" y="992746"/>
                  </a:moveTo>
                  <a:lnTo>
                    <a:pt x="937234" y="961910"/>
                  </a:lnTo>
                  <a:lnTo>
                    <a:pt x="852792" y="599325"/>
                  </a:lnTo>
                  <a:lnTo>
                    <a:pt x="811504" y="627037"/>
                  </a:lnTo>
                  <a:lnTo>
                    <a:pt x="858888" y="824344"/>
                  </a:lnTo>
                  <a:lnTo>
                    <a:pt x="876414" y="889901"/>
                  </a:lnTo>
                  <a:lnTo>
                    <a:pt x="875461" y="890549"/>
                  </a:lnTo>
                  <a:lnTo>
                    <a:pt x="819670" y="849960"/>
                  </a:lnTo>
                  <a:lnTo>
                    <a:pt x="647255" y="737209"/>
                  </a:lnTo>
                  <a:lnTo>
                    <a:pt x="604024" y="766203"/>
                  </a:lnTo>
                  <a:lnTo>
                    <a:pt x="888758" y="947762"/>
                  </a:lnTo>
                  <a:lnTo>
                    <a:pt x="900938" y="1002271"/>
                  </a:lnTo>
                  <a:lnTo>
                    <a:pt x="851001" y="1035761"/>
                  </a:lnTo>
                  <a:lnTo>
                    <a:pt x="874509" y="1070838"/>
                  </a:lnTo>
                  <a:lnTo>
                    <a:pt x="903338" y="1051509"/>
                  </a:lnTo>
                  <a:lnTo>
                    <a:pt x="925626" y="1033932"/>
                  </a:lnTo>
                  <a:lnTo>
                    <a:pt x="938237" y="1015555"/>
                  </a:lnTo>
                  <a:lnTo>
                    <a:pt x="941870" y="992746"/>
                  </a:lnTo>
                  <a:close/>
                </a:path>
                <a:path w="2402205" h="1485264">
                  <a:moveTo>
                    <a:pt x="1372171" y="749236"/>
                  </a:moveTo>
                  <a:lnTo>
                    <a:pt x="1160221" y="405663"/>
                  </a:lnTo>
                  <a:lnTo>
                    <a:pt x="1118870" y="431165"/>
                  </a:lnTo>
                  <a:lnTo>
                    <a:pt x="1212405" y="582777"/>
                  </a:lnTo>
                  <a:lnTo>
                    <a:pt x="1078509" y="665365"/>
                  </a:lnTo>
                  <a:lnTo>
                    <a:pt x="984986" y="513765"/>
                  </a:lnTo>
                  <a:lnTo>
                    <a:pt x="943648" y="539267"/>
                  </a:lnTo>
                  <a:lnTo>
                    <a:pt x="1155598" y="882853"/>
                  </a:lnTo>
                  <a:lnTo>
                    <a:pt x="1196936" y="857338"/>
                  </a:lnTo>
                  <a:lnTo>
                    <a:pt x="1100683" y="701306"/>
                  </a:lnTo>
                  <a:lnTo>
                    <a:pt x="1234567" y="618705"/>
                  </a:lnTo>
                  <a:lnTo>
                    <a:pt x="1330833" y="774750"/>
                  </a:lnTo>
                  <a:lnTo>
                    <a:pt x="1372171" y="749236"/>
                  </a:lnTo>
                  <a:close/>
                </a:path>
                <a:path w="2402205" h="1485264">
                  <a:moveTo>
                    <a:pt x="1765414" y="642823"/>
                  </a:moveTo>
                  <a:lnTo>
                    <a:pt x="1736623" y="585038"/>
                  </a:lnTo>
                  <a:lnTo>
                    <a:pt x="1718818" y="549313"/>
                  </a:lnTo>
                  <a:lnTo>
                    <a:pt x="1707896" y="527392"/>
                  </a:lnTo>
                  <a:lnTo>
                    <a:pt x="1663890" y="549313"/>
                  </a:lnTo>
                  <a:lnTo>
                    <a:pt x="1620405" y="462076"/>
                  </a:lnTo>
                  <a:lnTo>
                    <a:pt x="1620405" y="570992"/>
                  </a:lnTo>
                  <a:lnTo>
                    <a:pt x="1497736" y="632117"/>
                  </a:lnTo>
                  <a:lnTo>
                    <a:pt x="1497838" y="599046"/>
                  </a:lnTo>
                  <a:lnTo>
                    <a:pt x="1491957" y="559638"/>
                  </a:lnTo>
                  <a:lnTo>
                    <a:pt x="1479346" y="513346"/>
                  </a:lnTo>
                  <a:lnTo>
                    <a:pt x="1459204" y="459651"/>
                  </a:lnTo>
                  <a:lnTo>
                    <a:pt x="1430794" y="397967"/>
                  </a:lnTo>
                  <a:lnTo>
                    <a:pt x="1395196" y="326542"/>
                  </a:lnTo>
                  <a:lnTo>
                    <a:pt x="1478000" y="285267"/>
                  </a:lnTo>
                  <a:lnTo>
                    <a:pt x="1620405" y="570992"/>
                  </a:lnTo>
                  <a:lnTo>
                    <a:pt x="1620405" y="462076"/>
                  </a:lnTo>
                  <a:lnTo>
                    <a:pt x="1532280" y="285267"/>
                  </a:lnTo>
                  <a:lnTo>
                    <a:pt x="1502651" y="225806"/>
                  </a:lnTo>
                  <a:lnTo>
                    <a:pt x="1333919" y="309905"/>
                  </a:lnTo>
                  <a:lnTo>
                    <a:pt x="1386789" y="416026"/>
                  </a:lnTo>
                  <a:lnTo>
                    <a:pt x="1414526" y="476453"/>
                  </a:lnTo>
                  <a:lnTo>
                    <a:pt x="1433982" y="529818"/>
                  </a:lnTo>
                  <a:lnTo>
                    <a:pt x="1445691" y="577049"/>
                  </a:lnTo>
                  <a:lnTo>
                    <a:pt x="1450200" y="619086"/>
                  </a:lnTo>
                  <a:lnTo>
                    <a:pt x="1448041" y="656894"/>
                  </a:lnTo>
                  <a:lnTo>
                    <a:pt x="1416977" y="672376"/>
                  </a:lnTo>
                  <a:lnTo>
                    <a:pt x="1474508" y="787806"/>
                  </a:lnTo>
                  <a:lnTo>
                    <a:pt x="1514373" y="767943"/>
                  </a:lnTo>
                  <a:lnTo>
                    <a:pt x="1475676" y="690295"/>
                  </a:lnTo>
                  <a:lnTo>
                    <a:pt x="1592402" y="632117"/>
                  </a:lnTo>
                  <a:lnTo>
                    <a:pt x="1686864" y="585038"/>
                  </a:lnTo>
                  <a:lnTo>
                    <a:pt x="1725561" y="662686"/>
                  </a:lnTo>
                  <a:lnTo>
                    <a:pt x="1765414" y="642823"/>
                  </a:lnTo>
                  <a:close/>
                </a:path>
                <a:path w="2402205" h="1485264">
                  <a:moveTo>
                    <a:pt x="2401824" y="379933"/>
                  </a:moveTo>
                  <a:lnTo>
                    <a:pt x="2394343" y="338391"/>
                  </a:lnTo>
                  <a:lnTo>
                    <a:pt x="2178634" y="377228"/>
                  </a:lnTo>
                  <a:lnTo>
                    <a:pt x="2272195" y="260489"/>
                  </a:lnTo>
                  <a:lnTo>
                    <a:pt x="2302167" y="219443"/>
                  </a:lnTo>
                  <a:lnTo>
                    <a:pt x="2323808" y="178854"/>
                  </a:lnTo>
                  <a:lnTo>
                    <a:pt x="2335047" y="137375"/>
                  </a:lnTo>
                  <a:lnTo>
                    <a:pt x="2333815" y="93687"/>
                  </a:lnTo>
                  <a:lnTo>
                    <a:pt x="2317305" y="48869"/>
                  </a:lnTo>
                  <a:lnTo>
                    <a:pt x="2286838" y="16802"/>
                  </a:lnTo>
                  <a:lnTo>
                    <a:pt x="2243810" y="0"/>
                  </a:lnTo>
                  <a:lnTo>
                    <a:pt x="2189607" y="977"/>
                  </a:lnTo>
                  <a:lnTo>
                    <a:pt x="2140127" y="18161"/>
                  </a:lnTo>
                  <a:lnTo>
                    <a:pt x="2106790" y="45999"/>
                  </a:lnTo>
                  <a:lnTo>
                    <a:pt x="2086749" y="80479"/>
                  </a:lnTo>
                  <a:lnTo>
                    <a:pt x="2077224" y="117576"/>
                  </a:lnTo>
                  <a:lnTo>
                    <a:pt x="2122779" y="125831"/>
                  </a:lnTo>
                  <a:lnTo>
                    <a:pt x="2129574" y="95834"/>
                  </a:lnTo>
                  <a:lnTo>
                    <a:pt x="2143150" y="71323"/>
                  </a:lnTo>
                  <a:lnTo>
                    <a:pt x="2164829" y="53301"/>
                  </a:lnTo>
                  <a:lnTo>
                    <a:pt x="2195957" y="42722"/>
                  </a:lnTo>
                  <a:lnTo>
                    <a:pt x="2229154" y="41922"/>
                  </a:lnTo>
                  <a:lnTo>
                    <a:pt x="2255113" y="52336"/>
                  </a:lnTo>
                  <a:lnTo>
                    <a:pt x="2273516" y="73367"/>
                  </a:lnTo>
                  <a:lnTo>
                    <a:pt x="2284031" y="104419"/>
                  </a:lnTo>
                  <a:lnTo>
                    <a:pt x="2285250" y="111239"/>
                  </a:lnTo>
                  <a:lnTo>
                    <a:pt x="2285644" y="141820"/>
                  </a:lnTo>
                  <a:lnTo>
                    <a:pt x="2276970" y="172821"/>
                  </a:lnTo>
                  <a:lnTo>
                    <a:pt x="2260828" y="204063"/>
                  </a:lnTo>
                  <a:lnTo>
                    <a:pt x="2238870" y="235356"/>
                  </a:lnTo>
                  <a:lnTo>
                    <a:pt x="2127783" y="378764"/>
                  </a:lnTo>
                  <a:lnTo>
                    <a:pt x="2136610" y="427697"/>
                  </a:lnTo>
                  <a:lnTo>
                    <a:pt x="2401824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BD99942A-426E-8F63-22D4-EFE02299D7A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868025" cy="8845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22885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ЭТО</a:t>
            </a:r>
            <a:r>
              <a:rPr sz="4100" b="1" spc="-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СЛОВО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МОЖНО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УВИДЕТЬ</a:t>
            </a:r>
            <a:r>
              <a:rPr sz="4100" b="1" spc="-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КАК</a:t>
            </a:r>
            <a:r>
              <a:rPr sz="4100" b="1" spc="10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sz="4100" b="1" spc="-11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СТАРИННЫХ</a:t>
            </a:r>
            <a:r>
              <a:rPr sz="4100" b="1" spc="-10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ГЕОГРАФИЧЕСКИХ 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КАРТАХ,</a:t>
            </a:r>
            <a:r>
              <a:rPr sz="4100" b="1" spc="-25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ТАК</a:t>
            </a:r>
            <a:r>
              <a:rPr sz="4100" b="1" spc="-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4100" b="1" spc="-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100" b="1" spc="-5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СОВРЕМЕННЫХ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УЧЕБНИКАХ</a:t>
            </a:r>
            <a:r>
              <a:rPr sz="4100" b="1" spc="-8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АНАТОМИИ</a:t>
            </a:r>
            <a:r>
              <a:rPr sz="4100" b="1" spc="-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4100" b="1" spc="-7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ГЕОМЕТ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РИИ.</a:t>
            </a:r>
            <a:r>
              <a:rPr sz="4100" b="1" spc="-20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ИНДИЙСКИЙ</a:t>
            </a:r>
            <a:r>
              <a:rPr sz="4100" b="1" spc="-20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60" dirty="0">
                <a:solidFill>
                  <a:srgbClr val="D1FF0F"/>
                </a:solidFill>
                <a:latin typeface="Formular"/>
                <a:cs typeface="Formular"/>
              </a:rPr>
              <a:t>БРАМИН,</a:t>
            </a:r>
            <a:r>
              <a:rPr sz="4100" b="1" spc="-20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КОТОРЫЙ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ВВЕЛ</a:t>
            </a:r>
            <a:r>
              <a:rPr sz="410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ПОНЯТИЕ</a:t>
            </a:r>
            <a:r>
              <a:rPr sz="4100" b="1" spc="-2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50" dirty="0">
                <a:solidFill>
                  <a:srgbClr val="D1FF0F"/>
                </a:solidFill>
                <a:latin typeface="Formular"/>
                <a:cs typeface="Formular"/>
              </a:rPr>
              <a:t>ЭТОГО,</a:t>
            </a:r>
            <a:r>
              <a:rPr sz="4100" b="1" spc="-2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ДОДУМАЛСЯ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ДО</a:t>
            </a:r>
            <a:r>
              <a:rPr sz="4100" b="1" spc="-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НЕГО,</a:t>
            </a:r>
            <a:r>
              <a:rPr sz="4100" b="1" spc="-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СОЗЕРЦАЯ</a:t>
            </a:r>
            <a:r>
              <a:rPr sz="4100" b="1" spc="-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СКЛАДКИ</a:t>
            </a:r>
            <a:r>
              <a:rPr sz="4100" b="1" spc="-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lang="ru-RU" sz="4100" spc="-25" dirty="0"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СВОЕМ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ОДЕЯНИИ,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ЧТО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ОТРАЗИЛОСЬ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100" b="1" spc="-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НАЗВАНИИ</a:t>
            </a:r>
            <a:r>
              <a:rPr sz="4100" b="1" spc="-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ЭТОГО</a:t>
            </a:r>
            <a:r>
              <a:rPr sz="4100" b="1" spc="-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sz="4100" b="1" spc="-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МНОГИХ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ЯЗЫКАХ.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СОВРЕМЕННОЕ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ОБОЗНАЧЕНИЕ</a:t>
            </a:r>
            <a:r>
              <a:rPr sz="4100" b="1" spc="-17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ЭТОГО</a:t>
            </a:r>
            <a:r>
              <a:rPr sz="4100" b="1" spc="-1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ВПОЛНЕ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МОЖЕТ</a:t>
            </a:r>
            <a:r>
              <a:rPr sz="4100" b="1" spc="-2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НАПОМНИТЬ</a:t>
            </a:r>
            <a:r>
              <a:rPr sz="4100" b="1" spc="-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АНГЛИЧАНИНУ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ОБ</a:t>
            </a:r>
            <a:r>
              <a:rPr sz="4100" b="1" spc="-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ОТСУТСТВИИ</a:t>
            </a:r>
            <a:r>
              <a:rPr sz="4100" b="1" spc="-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ДОБРОДЕТЕЛИ.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НАЗОВИТЕ</a:t>
            </a:r>
            <a:r>
              <a:rPr sz="4100" b="1" spc="-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ЭТО.</a:t>
            </a:r>
            <a:endParaRPr sz="410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7" name="object 7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56570" y="2506922"/>
              <a:ext cx="2402205" cy="1485265"/>
            </a:xfrm>
            <a:custGeom>
              <a:avLst/>
              <a:gdLst/>
              <a:ahLst/>
              <a:cxnLst/>
              <a:rect l="l" t="t" r="r" b="b"/>
              <a:pathLst>
                <a:path w="2402205" h="1485264">
                  <a:moveTo>
                    <a:pt x="301942" y="1155839"/>
                  </a:moveTo>
                  <a:lnTo>
                    <a:pt x="286080" y="1108989"/>
                  </a:lnTo>
                  <a:lnTo>
                    <a:pt x="270586" y="1087742"/>
                  </a:lnTo>
                  <a:lnTo>
                    <a:pt x="256921" y="1069022"/>
                  </a:lnTo>
                  <a:lnTo>
                    <a:pt x="254914" y="1067803"/>
                  </a:lnTo>
                  <a:lnTo>
                    <a:pt x="254914" y="1170317"/>
                  </a:lnTo>
                  <a:lnTo>
                    <a:pt x="252095" y="1192644"/>
                  </a:lnTo>
                  <a:lnTo>
                    <a:pt x="239293" y="1212189"/>
                  </a:lnTo>
                  <a:lnTo>
                    <a:pt x="216966" y="1228191"/>
                  </a:lnTo>
                  <a:lnTo>
                    <a:pt x="130708" y="1272921"/>
                  </a:lnTo>
                  <a:lnTo>
                    <a:pt x="62572" y="1141501"/>
                  </a:lnTo>
                  <a:lnTo>
                    <a:pt x="148818" y="1096772"/>
                  </a:lnTo>
                  <a:lnTo>
                    <a:pt x="174777" y="1087742"/>
                  </a:lnTo>
                  <a:lnTo>
                    <a:pt x="198132" y="1088542"/>
                  </a:lnTo>
                  <a:lnTo>
                    <a:pt x="217995" y="1099108"/>
                  </a:lnTo>
                  <a:lnTo>
                    <a:pt x="233476" y="1119327"/>
                  </a:lnTo>
                  <a:lnTo>
                    <a:pt x="247307" y="1146022"/>
                  </a:lnTo>
                  <a:lnTo>
                    <a:pt x="254914" y="1170317"/>
                  </a:lnTo>
                  <a:lnTo>
                    <a:pt x="254914" y="1067803"/>
                  </a:lnTo>
                  <a:lnTo>
                    <a:pt x="220497" y="1046734"/>
                  </a:lnTo>
                  <a:lnTo>
                    <a:pt x="177952" y="1043025"/>
                  </a:lnTo>
                  <a:lnTo>
                    <a:pt x="130403" y="1058760"/>
                  </a:lnTo>
                  <a:lnTo>
                    <a:pt x="0" y="1126375"/>
                  </a:lnTo>
                  <a:lnTo>
                    <a:pt x="185813" y="1484718"/>
                  </a:lnTo>
                  <a:lnTo>
                    <a:pt x="228930" y="1462366"/>
                  </a:lnTo>
                  <a:lnTo>
                    <a:pt x="150152" y="1310398"/>
                  </a:lnTo>
                  <a:lnTo>
                    <a:pt x="222415" y="1272921"/>
                  </a:lnTo>
                  <a:lnTo>
                    <a:pt x="237413" y="1265148"/>
                  </a:lnTo>
                  <a:lnTo>
                    <a:pt x="277672" y="1235354"/>
                  </a:lnTo>
                  <a:lnTo>
                    <a:pt x="299161" y="1198448"/>
                  </a:lnTo>
                  <a:lnTo>
                    <a:pt x="301942" y="1155839"/>
                  </a:lnTo>
                  <a:close/>
                </a:path>
                <a:path w="2402205" h="1485264">
                  <a:moveTo>
                    <a:pt x="768680" y="1143355"/>
                  </a:moveTo>
                  <a:lnTo>
                    <a:pt x="708850" y="1092593"/>
                  </a:lnTo>
                  <a:lnTo>
                    <a:pt x="602005" y="1001915"/>
                  </a:lnTo>
                  <a:lnTo>
                    <a:pt x="602005" y="1063282"/>
                  </a:lnTo>
                  <a:lnTo>
                    <a:pt x="502170" y="1127213"/>
                  </a:lnTo>
                  <a:lnTo>
                    <a:pt x="444792" y="932522"/>
                  </a:lnTo>
                  <a:lnTo>
                    <a:pt x="449173" y="929716"/>
                  </a:lnTo>
                  <a:lnTo>
                    <a:pt x="602005" y="1063282"/>
                  </a:lnTo>
                  <a:lnTo>
                    <a:pt x="602005" y="1001915"/>
                  </a:lnTo>
                  <a:lnTo>
                    <a:pt x="516940" y="929716"/>
                  </a:lnTo>
                  <a:lnTo>
                    <a:pt x="446747" y="870140"/>
                  </a:lnTo>
                  <a:lnTo>
                    <a:pt x="392684" y="904760"/>
                  </a:lnTo>
                  <a:lnTo>
                    <a:pt x="506145" y="1311465"/>
                  </a:lnTo>
                  <a:lnTo>
                    <a:pt x="548513" y="1284325"/>
                  </a:lnTo>
                  <a:lnTo>
                    <a:pt x="515188" y="1169009"/>
                  </a:lnTo>
                  <a:lnTo>
                    <a:pt x="580440" y="1127213"/>
                  </a:lnTo>
                  <a:lnTo>
                    <a:pt x="634517" y="1092593"/>
                  </a:lnTo>
                  <a:lnTo>
                    <a:pt x="725309" y="1171117"/>
                  </a:lnTo>
                  <a:lnTo>
                    <a:pt x="768680" y="1143355"/>
                  </a:lnTo>
                  <a:close/>
                </a:path>
                <a:path w="2402205" h="1485264">
                  <a:moveTo>
                    <a:pt x="941870" y="992746"/>
                  </a:moveTo>
                  <a:lnTo>
                    <a:pt x="937234" y="961910"/>
                  </a:lnTo>
                  <a:lnTo>
                    <a:pt x="852792" y="599325"/>
                  </a:lnTo>
                  <a:lnTo>
                    <a:pt x="811504" y="627037"/>
                  </a:lnTo>
                  <a:lnTo>
                    <a:pt x="858888" y="824344"/>
                  </a:lnTo>
                  <a:lnTo>
                    <a:pt x="876414" y="889901"/>
                  </a:lnTo>
                  <a:lnTo>
                    <a:pt x="875461" y="890549"/>
                  </a:lnTo>
                  <a:lnTo>
                    <a:pt x="819670" y="849960"/>
                  </a:lnTo>
                  <a:lnTo>
                    <a:pt x="647255" y="737209"/>
                  </a:lnTo>
                  <a:lnTo>
                    <a:pt x="604024" y="766203"/>
                  </a:lnTo>
                  <a:lnTo>
                    <a:pt x="888758" y="947762"/>
                  </a:lnTo>
                  <a:lnTo>
                    <a:pt x="900938" y="1002271"/>
                  </a:lnTo>
                  <a:lnTo>
                    <a:pt x="851001" y="1035761"/>
                  </a:lnTo>
                  <a:lnTo>
                    <a:pt x="874509" y="1070838"/>
                  </a:lnTo>
                  <a:lnTo>
                    <a:pt x="903338" y="1051509"/>
                  </a:lnTo>
                  <a:lnTo>
                    <a:pt x="925626" y="1033932"/>
                  </a:lnTo>
                  <a:lnTo>
                    <a:pt x="938237" y="1015555"/>
                  </a:lnTo>
                  <a:lnTo>
                    <a:pt x="941870" y="992746"/>
                  </a:lnTo>
                  <a:close/>
                </a:path>
                <a:path w="2402205" h="1485264">
                  <a:moveTo>
                    <a:pt x="1372171" y="749236"/>
                  </a:moveTo>
                  <a:lnTo>
                    <a:pt x="1160221" y="405663"/>
                  </a:lnTo>
                  <a:lnTo>
                    <a:pt x="1118870" y="431165"/>
                  </a:lnTo>
                  <a:lnTo>
                    <a:pt x="1212405" y="582777"/>
                  </a:lnTo>
                  <a:lnTo>
                    <a:pt x="1078509" y="665365"/>
                  </a:lnTo>
                  <a:lnTo>
                    <a:pt x="984986" y="513765"/>
                  </a:lnTo>
                  <a:lnTo>
                    <a:pt x="943648" y="539267"/>
                  </a:lnTo>
                  <a:lnTo>
                    <a:pt x="1155598" y="882853"/>
                  </a:lnTo>
                  <a:lnTo>
                    <a:pt x="1196936" y="857338"/>
                  </a:lnTo>
                  <a:lnTo>
                    <a:pt x="1100683" y="701306"/>
                  </a:lnTo>
                  <a:lnTo>
                    <a:pt x="1234567" y="618705"/>
                  </a:lnTo>
                  <a:lnTo>
                    <a:pt x="1330833" y="774750"/>
                  </a:lnTo>
                  <a:lnTo>
                    <a:pt x="1372171" y="749236"/>
                  </a:lnTo>
                  <a:close/>
                </a:path>
                <a:path w="2402205" h="1485264">
                  <a:moveTo>
                    <a:pt x="1765414" y="642823"/>
                  </a:moveTo>
                  <a:lnTo>
                    <a:pt x="1736623" y="585038"/>
                  </a:lnTo>
                  <a:lnTo>
                    <a:pt x="1718818" y="549313"/>
                  </a:lnTo>
                  <a:lnTo>
                    <a:pt x="1707896" y="527392"/>
                  </a:lnTo>
                  <a:lnTo>
                    <a:pt x="1663890" y="549313"/>
                  </a:lnTo>
                  <a:lnTo>
                    <a:pt x="1620405" y="462076"/>
                  </a:lnTo>
                  <a:lnTo>
                    <a:pt x="1620405" y="570992"/>
                  </a:lnTo>
                  <a:lnTo>
                    <a:pt x="1497736" y="632117"/>
                  </a:lnTo>
                  <a:lnTo>
                    <a:pt x="1497838" y="599046"/>
                  </a:lnTo>
                  <a:lnTo>
                    <a:pt x="1491957" y="559638"/>
                  </a:lnTo>
                  <a:lnTo>
                    <a:pt x="1479346" y="513346"/>
                  </a:lnTo>
                  <a:lnTo>
                    <a:pt x="1459204" y="459651"/>
                  </a:lnTo>
                  <a:lnTo>
                    <a:pt x="1430794" y="397967"/>
                  </a:lnTo>
                  <a:lnTo>
                    <a:pt x="1395196" y="326542"/>
                  </a:lnTo>
                  <a:lnTo>
                    <a:pt x="1478000" y="285267"/>
                  </a:lnTo>
                  <a:lnTo>
                    <a:pt x="1620405" y="570992"/>
                  </a:lnTo>
                  <a:lnTo>
                    <a:pt x="1620405" y="462076"/>
                  </a:lnTo>
                  <a:lnTo>
                    <a:pt x="1532280" y="285267"/>
                  </a:lnTo>
                  <a:lnTo>
                    <a:pt x="1502651" y="225806"/>
                  </a:lnTo>
                  <a:lnTo>
                    <a:pt x="1333919" y="309905"/>
                  </a:lnTo>
                  <a:lnTo>
                    <a:pt x="1386789" y="416026"/>
                  </a:lnTo>
                  <a:lnTo>
                    <a:pt x="1414526" y="476453"/>
                  </a:lnTo>
                  <a:lnTo>
                    <a:pt x="1433982" y="529818"/>
                  </a:lnTo>
                  <a:lnTo>
                    <a:pt x="1445691" y="577049"/>
                  </a:lnTo>
                  <a:lnTo>
                    <a:pt x="1450200" y="619086"/>
                  </a:lnTo>
                  <a:lnTo>
                    <a:pt x="1448041" y="656894"/>
                  </a:lnTo>
                  <a:lnTo>
                    <a:pt x="1416977" y="672376"/>
                  </a:lnTo>
                  <a:lnTo>
                    <a:pt x="1474508" y="787806"/>
                  </a:lnTo>
                  <a:lnTo>
                    <a:pt x="1514373" y="767943"/>
                  </a:lnTo>
                  <a:lnTo>
                    <a:pt x="1475676" y="690295"/>
                  </a:lnTo>
                  <a:lnTo>
                    <a:pt x="1592402" y="632117"/>
                  </a:lnTo>
                  <a:lnTo>
                    <a:pt x="1686864" y="585038"/>
                  </a:lnTo>
                  <a:lnTo>
                    <a:pt x="1725561" y="662686"/>
                  </a:lnTo>
                  <a:lnTo>
                    <a:pt x="1765414" y="642823"/>
                  </a:lnTo>
                  <a:close/>
                </a:path>
                <a:path w="2402205" h="1485264">
                  <a:moveTo>
                    <a:pt x="2401824" y="379933"/>
                  </a:moveTo>
                  <a:lnTo>
                    <a:pt x="2394343" y="338391"/>
                  </a:lnTo>
                  <a:lnTo>
                    <a:pt x="2178634" y="377228"/>
                  </a:lnTo>
                  <a:lnTo>
                    <a:pt x="2272195" y="260489"/>
                  </a:lnTo>
                  <a:lnTo>
                    <a:pt x="2302167" y="219443"/>
                  </a:lnTo>
                  <a:lnTo>
                    <a:pt x="2323808" y="178854"/>
                  </a:lnTo>
                  <a:lnTo>
                    <a:pt x="2335047" y="137375"/>
                  </a:lnTo>
                  <a:lnTo>
                    <a:pt x="2333815" y="93687"/>
                  </a:lnTo>
                  <a:lnTo>
                    <a:pt x="2317305" y="48869"/>
                  </a:lnTo>
                  <a:lnTo>
                    <a:pt x="2286838" y="16802"/>
                  </a:lnTo>
                  <a:lnTo>
                    <a:pt x="2243810" y="0"/>
                  </a:lnTo>
                  <a:lnTo>
                    <a:pt x="2189607" y="977"/>
                  </a:lnTo>
                  <a:lnTo>
                    <a:pt x="2140127" y="18161"/>
                  </a:lnTo>
                  <a:lnTo>
                    <a:pt x="2106790" y="45999"/>
                  </a:lnTo>
                  <a:lnTo>
                    <a:pt x="2086749" y="80479"/>
                  </a:lnTo>
                  <a:lnTo>
                    <a:pt x="2077224" y="117576"/>
                  </a:lnTo>
                  <a:lnTo>
                    <a:pt x="2122779" y="125831"/>
                  </a:lnTo>
                  <a:lnTo>
                    <a:pt x="2129574" y="95834"/>
                  </a:lnTo>
                  <a:lnTo>
                    <a:pt x="2143150" y="71323"/>
                  </a:lnTo>
                  <a:lnTo>
                    <a:pt x="2164829" y="53301"/>
                  </a:lnTo>
                  <a:lnTo>
                    <a:pt x="2195957" y="42722"/>
                  </a:lnTo>
                  <a:lnTo>
                    <a:pt x="2229154" y="41922"/>
                  </a:lnTo>
                  <a:lnTo>
                    <a:pt x="2255113" y="52336"/>
                  </a:lnTo>
                  <a:lnTo>
                    <a:pt x="2273516" y="73367"/>
                  </a:lnTo>
                  <a:lnTo>
                    <a:pt x="2284031" y="104419"/>
                  </a:lnTo>
                  <a:lnTo>
                    <a:pt x="2285250" y="111239"/>
                  </a:lnTo>
                  <a:lnTo>
                    <a:pt x="2285644" y="141820"/>
                  </a:lnTo>
                  <a:lnTo>
                    <a:pt x="2276970" y="172821"/>
                  </a:lnTo>
                  <a:lnTo>
                    <a:pt x="2260828" y="204063"/>
                  </a:lnTo>
                  <a:lnTo>
                    <a:pt x="2238870" y="235356"/>
                  </a:lnTo>
                  <a:lnTo>
                    <a:pt x="2127783" y="378764"/>
                  </a:lnTo>
                  <a:lnTo>
                    <a:pt x="2136610" y="427697"/>
                  </a:lnTo>
                  <a:lnTo>
                    <a:pt x="2401824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188A3A6D-18C2-808B-B70A-143860B3A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0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279A1AA1-B691-385F-2937-02B5AA1D16E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51484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ОЛЕГ</a:t>
            </a:r>
            <a:r>
              <a:rPr sz="6150" b="1" spc="-36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—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НИКЧЕМНЫЙ </a:t>
            </a:r>
            <a:r>
              <a:rPr sz="6150" b="1" spc="-30" dirty="0">
                <a:solidFill>
                  <a:srgbClr val="D1FF0F"/>
                </a:solidFill>
                <a:latin typeface="Formular"/>
                <a:cs typeface="Formular"/>
              </a:rPr>
              <a:t>МАТЕМАТИК</a:t>
            </a:r>
            <a:r>
              <a:rPr sz="6150" b="1" spc="-3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ВПУСТУЮ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ПРОЖИЛ</a:t>
            </a:r>
            <a:r>
              <a:rPr sz="6150" b="1" spc="-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ДО</a:t>
            </a:r>
            <a:r>
              <a:rPr sz="6150" b="1" spc="-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СЕДИН</a:t>
            </a:r>
            <a:endParaRPr sz="6150">
              <a:latin typeface="Formular"/>
              <a:cs typeface="Formular"/>
            </a:endParaRPr>
          </a:p>
          <a:p>
            <a:pPr marL="12700" marR="122745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ДАЖЕ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[ПРОПУСК] </a:t>
            </a:r>
            <a:r>
              <a:rPr sz="6150" b="1" spc="80" dirty="0">
                <a:solidFill>
                  <a:srgbClr val="D1FF0F"/>
                </a:solidFill>
                <a:latin typeface="Formular"/>
                <a:cs typeface="Formular"/>
              </a:rPr>
              <a:t>ОЛЕ</a:t>
            </a:r>
            <a:r>
              <a:rPr sz="6150" b="1" spc="-455" dirty="0">
                <a:solidFill>
                  <a:srgbClr val="D1FF0F"/>
                </a:solidFill>
                <a:latin typeface="Formular"/>
                <a:cs typeface="Formular"/>
              </a:rPr>
              <a:t>Г</a:t>
            </a:r>
            <a:r>
              <a:rPr sz="6150" b="1" spc="80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6150" b="1" spc="-20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—</a:t>
            </a:r>
            <a:r>
              <a:rPr sz="6150" b="1" spc="-19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D1FF0F"/>
                </a:solidFill>
                <a:latin typeface="Formular"/>
                <a:cs typeface="Formular"/>
              </a:rPr>
              <a:t>ОДИН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6370247"/>
            <a:ext cx="9479280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ru-RU" sz="6150" b="1" spc="-10" dirty="0">
                <a:solidFill>
                  <a:srgbClr val="FF6633"/>
                </a:solidFill>
                <a:latin typeface="Formular"/>
                <a:cs typeface="Formular"/>
              </a:rPr>
              <a:t>ЗАПОЛНИТЕ </a:t>
            </a:r>
            <a:br>
              <a:rPr lang="en-US" sz="6150" b="1" spc="-10" dirty="0">
                <a:solidFill>
                  <a:srgbClr val="FF6633"/>
                </a:solidFill>
                <a:latin typeface="Formular"/>
                <a:cs typeface="Formular"/>
              </a:rPr>
            </a:br>
            <a:r>
              <a:rPr lang="ru-RU" sz="6150" b="1" spc="-10" dirty="0">
                <a:solidFill>
                  <a:srgbClr val="FF6633"/>
                </a:solidFill>
                <a:latin typeface="Formular"/>
                <a:cs typeface="Formular"/>
              </a:rPr>
              <a:t>ПРОПУСК</a:t>
            </a:r>
            <a:endParaRPr lang="ru-RU" sz="615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6" name="object 6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56570" y="2506922"/>
              <a:ext cx="2402205" cy="1485265"/>
            </a:xfrm>
            <a:custGeom>
              <a:avLst/>
              <a:gdLst/>
              <a:ahLst/>
              <a:cxnLst/>
              <a:rect l="l" t="t" r="r" b="b"/>
              <a:pathLst>
                <a:path w="2402205" h="1485264">
                  <a:moveTo>
                    <a:pt x="301942" y="1155839"/>
                  </a:moveTo>
                  <a:lnTo>
                    <a:pt x="286080" y="1108989"/>
                  </a:lnTo>
                  <a:lnTo>
                    <a:pt x="270586" y="1087742"/>
                  </a:lnTo>
                  <a:lnTo>
                    <a:pt x="256921" y="1069022"/>
                  </a:lnTo>
                  <a:lnTo>
                    <a:pt x="254914" y="1067803"/>
                  </a:lnTo>
                  <a:lnTo>
                    <a:pt x="254914" y="1170317"/>
                  </a:lnTo>
                  <a:lnTo>
                    <a:pt x="252095" y="1192644"/>
                  </a:lnTo>
                  <a:lnTo>
                    <a:pt x="239293" y="1212189"/>
                  </a:lnTo>
                  <a:lnTo>
                    <a:pt x="216966" y="1228191"/>
                  </a:lnTo>
                  <a:lnTo>
                    <a:pt x="130708" y="1272921"/>
                  </a:lnTo>
                  <a:lnTo>
                    <a:pt x="62572" y="1141501"/>
                  </a:lnTo>
                  <a:lnTo>
                    <a:pt x="148818" y="1096772"/>
                  </a:lnTo>
                  <a:lnTo>
                    <a:pt x="174777" y="1087742"/>
                  </a:lnTo>
                  <a:lnTo>
                    <a:pt x="198132" y="1088542"/>
                  </a:lnTo>
                  <a:lnTo>
                    <a:pt x="217995" y="1099108"/>
                  </a:lnTo>
                  <a:lnTo>
                    <a:pt x="233476" y="1119327"/>
                  </a:lnTo>
                  <a:lnTo>
                    <a:pt x="247307" y="1146022"/>
                  </a:lnTo>
                  <a:lnTo>
                    <a:pt x="254914" y="1170317"/>
                  </a:lnTo>
                  <a:lnTo>
                    <a:pt x="254914" y="1067803"/>
                  </a:lnTo>
                  <a:lnTo>
                    <a:pt x="220497" y="1046734"/>
                  </a:lnTo>
                  <a:lnTo>
                    <a:pt x="177952" y="1043025"/>
                  </a:lnTo>
                  <a:lnTo>
                    <a:pt x="130403" y="1058760"/>
                  </a:lnTo>
                  <a:lnTo>
                    <a:pt x="0" y="1126375"/>
                  </a:lnTo>
                  <a:lnTo>
                    <a:pt x="185813" y="1484718"/>
                  </a:lnTo>
                  <a:lnTo>
                    <a:pt x="228930" y="1462366"/>
                  </a:lnTo>
                  <a:lnTo>
                    <a:pt x="150152" y="1310398"/>
                  </a:lnTo>
                  <a:lnTo>
                    <a:pt x="222415" y="1272921"/>
                  </a:lnTo>
                  <a:lnTo>
                    <a:pt x="237413" y="1265148"/>
                  </a:lnTo>
                  <a:lnTo>
                    <a:pt x="277672" y="1235354"/>
                  </a:lnTo>
                  <a:lnTo>
                    <a:pt x="299161" y="1198448"/>
                  </a:lnTo>
                  <a:lnTo>
                    <a:pt x="301942" y="1155839"/>
                  </a:lnTo>
                  <a:close/>
                </a:path>
                <a:path w="2402205" h="1485264">
                  <a:moveTo>
                    <a:pt x="768680" y="1143355"/>
                  </a:moveTo>
                  <a:lnTo>
                    <a:pt x="708850" y="1092593"/>
                  </a:lnTo>
                  <a:lnTo>
                    <a:pt x="602005" y="1001915"/>
                  </a:lnTo>
                  <a:lnTo>
                    <a:pt x="602005" y="1063282"/>
                  </a:lnTo>
                  <a:lnTo>
                    <a:pt x="502170" y="1127213"/>
                  </a:lnTo>
                  <a:lnTo>
                    <a:pt x="444792" y="932522"/>
                  </a:lnTo>
                  <a:lnTo>
                    <a:pt x="449173" y="929716"/>
                  </a:lnTo>
                  <a:lnTo>
                    <a:pt x="602005" y="1063282"/>
                  </a:lnTo>
                  <a:lnTo>
                    <a:pt x="602005" y="1001915"/>
                  </a:lnTo>
                  <a:lnTo>
                    <a:pt x="516940" y="929716"/>
                  </a:lnTo>
                  <a:lnTo>
                    <a:pt x="446747" y="870140"/>
                  </a:lnTo>
                  <a:lnTo>
                    <a:pt x="392684" y="904760"/>
                  </a:lnTo>
                  <a:lnTo>
                    <a:pt x="506145" y="1311465"/>
                  </a:lnTo>
                  <a:lnTo>
                    <a:pt x="548513" y="1284325"/>
                  </a:lnTo>
                  <a:lnTo>
                    <a:pt x="515188" y="1169009"/>
                  </a:lnTo>
                  <a:lnTo>
                    <a:pt x="580440" y="1127213"/>
                  </a:lnTo>
                  <a:lnTo>
                    <a:pt x="634517" y="1092593"/>
                  </a:lnTo>
                  <a:lnTo>
                    <a:pt x="725309" y="1171117"/>
                  </a:lnTo>
                  <a:lnTo>
                    <a:pt x="768680" y="1143355"/>
                  </a:lnTo>
                  <a:close/>
                </a:path>
                <a:path w="2402205" h="1485264">
                  <a:moveTo>
                    <a:pt x="941870" y="992746"/>
                  </a:moveTo>
                  <a:lnTo>
                    <a:pt x="937234" y="961910"/>
                  </a:lnTo>
                  <a:lnTo>
                    <a:pt x="852792" y="599325"/>
                  </a:lnTo>
                  <a:lnTo>
                    <a:pt x="811504" y="627037"/>
                  </a:lnTo>
                  <a:lnTo>
                    <a:pt x="858888" y="824344"/>
                  </a:lnTo>
                  <a:lnTo>
                    <a:pt x="876414" y="889901"/>
                  </a:lnTo>
                  <a:lnTo>
                    <a:pt x="875461" y="890549"/>
                  </a:lnTo>
                  <a:lnTo>
                    <a:pt x="819670" y="849960"/>
                  </a:lnTo>
                  <a:lnTo>
                    <a:pt x="647255" y="737209"/>
                  </a:lnTo>
                  <a:lnTo>
                    <a:pt x="604024" y="766203"/>
                  </a:lnTo>
                  <a:lnTo>
                    <a:pt x="888758" y="947762"/>
                  </a:lnTo>
                  <a:lnTo>
                    <a:pt x="900938" y="1002271"/>
                  </a:lnTo>
                  <a:lnTo>
                    <a:pt x="851001" y="1035761"/>
                  </a:lnTo>
                  <a:lnTo>
                    <a:pt x="874509" y="1070838"/>
                  </a:lnTo>
                  <a:lnTo>
                    <a:pt x="903338" y="1051509"/>
                  </a:lnTo>
                  <a:lnTo>
                    <a:pt x="925626" y="1033932"/>
                  </a:lnTo>
                  <a:lnTo>
                    <a:pt x="938237" y="1015555"/>
                  </a:lnTo>
                  <a:lnTo>
                    <a:pt x="941870" y="992746"/>
                  </a:lnTo>
                  <a:close/>
                </a:path>
                <a:path w="2402205" h="1485264">
                  <a:moveTo>
                    <a:pt x="1372171" y="749236"/>
                  </a:moveTo>
                  <a:lnTo>
                    <a:pt x="1160221" y="405663"/>
                  </a:lnTo>
                  <a:lnTo>
                    <a:pt x="1118870" y="431165"/>
                  </a:lnTo>
                  <a:lnTo>
                    <a:pt x="1212405" y="582777"/>
                  </a:lnTo>
                  <a:lnTo>
                    <a:pt x="1078509" y="665365"/>
                  </a:lnTo>
                  <a:lnTo>
                    <a:pt x="984986" y="513765"/>
                  </a:lnTo>
                  <a:lnTo>
                    <a:pt x="943648" y="539267"/>
                  </a:lnTo>
                  <a:lnTo>
                    <a:pt x="1155598" y="882853"/>
                  </a:lnTo>
                  <a:lnTo>
                    <a:pt x="1196936" y="857338"/>
                  </a:lnTo>
                  <a:lnTo>
                    <a:pt x="1100683" y="701306"/>
                  </a:lnTo>
                  <a:lnTo>
                    <a:pt x="1234567" y="618705"/>
                  </a:lnTo>
                  <a:lnTo>
                    <a:pt x="1330833" y="774750"/>
                  </a:lnTo>
                  <a:lnTo>
                    <a:pt x="1372171" y="749236"/>
                  </a:lnTo>
                  <a:close/>
                </a:path>
                <a:path w="2402205" h="1485264">
                  <a:moveTo>
                    <a:pt x="1765414" y="642823"/>
                  </a:moveTo>
                  <a:lnTo>
                    <a:pt x="1736623" y="585038"/>
                  </a:lnTo>
                  <a:lnTo>
                    <a:pt x="1718818" y="549313"/>
                  </a:lnTo>
                  <a:lnTo>
                    <a:pt x="1707896" y="527392"/>
                  </a:lnTo>
                  <a:lnTo>
                    <a:pt x="1663890" y="549313"/>
                  </a:lnTo>
                  <a:lnTo>
                    <a:pt x="1620405" y="462076"/>
                  </a:lnTo>
                  <a:lnTo>
                    <a:pt x="1620405" y="570992"/>
                  </a:lnTo>
                  <a:lnTo>
                    <a:pt x="1497736" y="632117"/>
                  </a:lnTo>
                  <a:lnTo>
                    <a:pt x="1497838" y="599046"/>
                  </a:lnTo>
                  <a:lnTo>
                    <a:pt x="1491957" y="559638"/>
                  </a:lnTo>
                  <a:lnTo>
                    <a:pt x="1479346" y="513346"/>
                  </a:lnTo>
                  <a:lnTo>
                    <a:pt x="1459204" y="459651"/>
                  </a:lnTo>
                  <a:lnTo>
                    <a:pt x="1430794" y="397967"/>
                  </a:lnTo>
                  <a:lnTo>
                    <a:pt x="1395196" y="326542"/>
                  </a:lnTo>
                  <a:lnTo>
                    <a:pt x="1478000" y="285267"/>
                  </a:lnTo>
                  <a:lnTo>
                    <a:pt x="1620405" y="570992"/>
                  </a:lnTo>
                  <a:lnTo>
                    <a:pt x="1620405" y="462076"/>
                  </a:lnTo>
                  <a:lnTo>
                    <a:pt x="1532280" y="285267"/>
                  </a:lnTo>
                  <a:lnTo>
                    <a:pt x="1502651" y="225806"/>
                  </a:lnTo>
                  <a:lnTo>
                    <a:pt x="1333919" y="309905"/>
                  </a:lnTo>
                  <a:lnTo>
                    <a:pt x="1386789" y="416026"/>
                  </a:lnTo>
                  <a:lnTo>
                    <a:pt x="1414526" y="476453"/>
                  </a:lnTo>
                  <a:lnTo>
                    <a:pt x="1433982" y="529818"/>
                  </a:lnTo>
                  <a:lnTo>
                    <a:pt x="1445691" y="577049"/>
                  </a:lnTo>
                  <a:lnTo>
                    <a:pt x="1450200" y="619086"/>
                  </a:lnTo>
                  <a:lnTo>
                    <a:pt x="1448041" y="656894"/>
                  </a:lnTo>
                  <a:lnTo>
                    <a:pt x="1416977" y="672376"/>
                  </a:lnTo>
                  <a:lnTo>
                    <a:pt x="1474508" y="787806"/>
                  </a:lnTo>
                  <a:lnTo>
                    <a:pt x="1514373" y="767943"/>
                  </a:lnTo>
                  <a:lnTo>
                    <a:pt x="1475676" y="690295"/>
                  </a:lnTo>
                  <a:lnTo>
                    <a:pt x="1592402" y="632117"/>
                  </a:lnTo>
                  <a:lnTo>
                    <a:pt x="1686864" y="585038"/>
                  </a:lnTo>
                  <a:lnTo>
                    <a:pt x="1725561" y="662686"/>
                  </a:lnTo>
                  <a:lnTo>
                    <a:pt x="1765414" y="642823"/>
                  </a:lnTo>
                  <a:close/>
                </a:path>
                <a:path w="2402205" h="1485264">
                  <a:moveTo>
                    <a:pt x="2401824" y="379933"/>
                  </a:moveTo>
                  <a:lnTo>
                    <a:pt x="2394343" y="338391"/>
                  </a:lnTo>
                  <a:lnTo>
                    <a:pt x="2178634" y="377228"/>
                  </a:lnTo>
                  <a:lnTo>
                    <a:pt x="2272195" y="260489"/>
                  </a:lnTo>
                  <a:lnTo>
                    <a:pt x="2302167" y="219443"/>
                  </a:lnTo>
                  <a:lnTo>
                    <a:pt x="2323808" y="178854"/>
                  </a:lnTo>
                  <a:lnTo>
                    <a:pt x="2335047" y="137375"/>
                  </a:lnTo>
                  <a:lnTo>
                    <a:pt x="2333815" y="93687"/>
                  </a:lnTo>
                  <a:lnTo>
                    <a:pt x="2317305" y="48869"/>
                  </a:lnTo>
                  <a:lnTo>
                    <a:pt x="2286838" y="16802"/>
                  </a:lnTo>
                  <a:lnTo>
                    <a:pt x="2243810" y="0"/>
                  </a:lnTo>
                  <a:lnTo>
                    <a:pt x="2189607" y="977"/>
                  </a:lnTo>
                  <a:lnTo>
                    <a:pt x="2140127" y="18161"/>
                  </a:lnTo>
                  <a:lnTo>
                    <a:pt x="2106790" y="45999"/>
                  </a:lnTo>
                  <a:lnTo>
                    <a:pt x="2086749" y="80479"/>
                  </a:lnTo>
                  <a:lnTo>
                    <a:pt x="2077224" y="117576"/>
                  </a:lnTo>
                  <a:lnTo>
                    <a:pt x="2122779" y="125831"/>
                  </a:lnTo>
                  <a:lnTo>
                    <a:pt x="2129574" y="95834"/>
                  </a:lnTo>
                  <a:lnTo>
                    <a:pt x="2143150" y="71323"/>
                  </a:lnTo>
                  <a:lnTo>
                    <a:pt x="2164829" y="53301"/>
                  </a:lnTo>
                  <a:lnTo>
                    <a:pt x="2195957" y="42722"/>
                  </a:lnTo>
                  <a:lnTo>
                    <a:pt x="2229154" y="41922"/>
                  </a:lnTo>
                  <a:lnTo>
                    <a:pt x="2255113" y="52336"/>
                  </a:lnTo>
                  <a:lnTo>
                    <a:pt x="2273516" y="73367"/>
                  </a:lnTo>
                  <a:lnTo>
                    <a:pt x="2284031" y="104419"/>
                  </a:lnTo>
                  <a:lnTo>
                    <a:pt x="2285250" y="111239"/>
                  </a:lnTo>
                  <a:lnTo>
                    <a:pt x="2285644" y="141820"/>
                  </a:lnTo>
                  <a:lnTo>
                    <a:pt x="2276970" y="172821"/>
                  </a:lnTo>
                  <a:lnTo>
                    <a:pt x="2260828" y="204063"/>
                  </a:lnTo>
                  <a:lnTo>
                    <a:pt x="2238870" y="235356"/>
                  </a:lnTo>
                  <a:lnTo>
                    <a:pt x="2127783" y="378764"/>
                  </a:lnTo>
                  <a:lnTo>
                    <a:pt x="2136610" y="427697"/>
                  </a:lnTo>
                  <a:lnTo>
                    <a:pt x="2401824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97956C8E-B604-A9E0-5AF5-CF2F0511A8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78440"/>
            <a:ext cx="20104100" cy="8230234"/>
          </a:xfrm>
          <a:custGeom>
            <a:avLst/>
            <a:gdLst/>
            <a:ahLst/>
            <a:cxnLst/>
            <a:rect l="l" t="t" r="r" b="b"/>
            <a:pathLst>
              <a:path w="20104100" h="8230234">
                <a:moveTo>
                  <a:pt x="0" y="8230115"/>
                </a:moveTo>
                <a:lnTo>
                  <a:pt x="20104099" y="8230115"/>
                </a:lnTo>
                <a:lnTo>
                  <a:pt x="20104099" y="0"/>
                </a:lnTo>
                <a:lnTo>
                  <a:pt x="0" y="0"/>
                </a:lnTo>
                <a:lnTo>
                  <a:pt x="0" y="82301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0104100" cy="3078480"/>
            <a:chOff x="0" y="0"/>
            <a:chExt cx="20104100" cy="307848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0104100" cy="5715"/>
            </a:xfrm>
            <a:custGeom>
              <a:avLst/>
              <a:gdLst/>
              <a:ahLst/>
              <a:cxnLst/>
              <a:rect l="l" t="t" r="r" b="b"/>
              <a:pathLst>
                <a:path w="20104100" h="5715">
                  <a:moveTo>
                    <a:pt x="0" y="5235"/>
                  </a:moveTo>
                  <a:lnTo>
                    <a:pt x="20104099" y="5235"/>
                  </a:lnTo>
                  <a:lnTo>
                    <a:pt x="20104099" y="0"/>
                  </a:lnTo>
                  <a:lnTo>
                    <a:pt x="0" y="0"/>
                  </a:lnTo>
                  <a:lnTo>
                    <a:pt x="0" y="52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35" y="5235"/>
              <a:ext cx="20093940" cy="3073400"/>
            </a:xfrm>
            <a:custGeom>
              <a:avLst/>
              <a:gdLst/>
              <a:ahLst/>
              <a:cxnLst/>
              <a:rect l="l" t="t" r="r" b="b"/>
              <a:pathLst>
                <a:path w="20093940" h="3073400">
                  <a:moveTo>
                    <a:pt x="20093629" y="0"/>
                  </a:moveTo>
                  <a:lnTo>
                    <a:pt x="0" y="0"/>
                  </a:lnTo>
                  <a:lnTo>
                    <a:pt x="0" y="3073204"/>
                  </a:lnTo>
                  <a:lnTo>
                    <a:pt x="20093629" y="3073204"/>
                  </a:lnTo>
                  <a:lnTo>
                    <a:pt x="200936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9679" y="708550"/>
            <a:ext cx="11569065" cy="95859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000000"/>
                </a:solidFill>
              </a:rPr>
              <a:t>ПРАВИЛА</a:t>
            </a:r>
            <a:r>
              <a:rPr spc="-18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КВИЗА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6814" y="4221163"/>
            <a:ext cx="181837" cy="25397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7539930" y="4537728"/>
            <a:ext cx="2156460" cy="1883410"/>
            <a:chOff x="17539930" y="4537728"/>
            <a:chExt cx="2156460" cy="1883410"/>
          </a:xfrm>
        </p:grpSpPr>
        <p:sp>
          <p:nvSpPr>
            <p:cNvPr id="9" name="object 9"/>
            <p:cNvSpPr/>
            <p:nvPr/>
          </p:nvSpPr>
          <p:spPr>
            <a:xfrm>
              <a:off x="17539920" y="4537728"/>
              <a:ext cx="1854835" cy="1595120"/>
            </a:xfrm>
            <a:custGeom>
              <a:avLst/>
              <a:gdLst/>
              <a:ahLst/>
              <a:cxnLst/>
              <a:rect l="l" t="t" r="r" b="b"/>
              <a:pathLst>
                <a:path w="1854834" h="1595120">
                  <a:moveTo>
                    <a:pt x="114808" y="274726"/>
                  </a:moveTo>
                  <a:lnTo>
                    <a:pt x="75768" y="252679"/>
                  </a:lnTo>
                  <a:lnTo>
                    <a:pt x="97802" y="213639"/>
                  </a:lnTo>
                  <a:lnTo>
                    <a:pt x="74523" y="200507"/>
                  </a:lnTo>
                  <a:lnTo>
                    <a:pt x="52489" y="239547"/>
                  </a:lnTo>
                  <a:lnTo>
                    <a:pt x="13246" y="217385"/>
                  </a:lnTo>
                  <a:lnTo>
                    <a:pt x="0" y="240855"/>
                  </a:lnTo>
                  <a:lnTo>
                    <a:pt x="39243" y="263017"/>
                  </a:lnTo>
                  <a:lnTo>
                    <a:pt x="17310" y="301866"/>
                  </a:lnTo>
                  <a:lnTo>
                    <a:pt x="40589" y="314985"/>
                  </a:lnTo>
                  <a:lnTo>
                    <a:pt x="62522" y="276148"/>
                  </a:lnTo>
                  <a:lnTo>
                    <a:pt x="101561" y="298183"/>
                  </a:lnTo>
                  <a:lnTo>
                    <a:pt x="114808" y="274726"/>
                  </a:lnTo>
                  <a:close/>
                </a:path>
                <a:path w="1854834" h="1595120">
                  <a:moveTo>
                    <a:pt x="234683" y="1513586"/>
                  </a:moveTo>
                  <a:lnTo>
                    <a:pt x="216382" y="1493824"/>
                  </a:lnTo>
                  <a:lnTo>
                    <a:pt x="183476" y="1524279"/>
                  </a:lnTo>
                  <a:lnTo>
                    <a:pt x="153022" y="1491386"/>
                  </a:lnTo>
                  <a:lnTo>
                    <a:pt x="133426" y="1509522"/>
                  </a:lnTo>
                  <a:lnTo>
                    <a:pt x="163868" y="1542427"/>
                  </a:lnTo>
                  <a:lnTo>
                    <a:pt x="130797" y="1573047"/>
                  </a:lnTo>
                  <a:lnTo>
                    <a:pt x="149110" y="1592808"/>
                  </a:lnTo>
                  <a:lnTo>
                    <a:pt x="182168" y="1562201"/>
                  </a:lnTo>
                  <a:lnTo>
                    <a:pt x="212471" y="1594942"/>
                  </a:lnTo>
                  <a:lnTo>
                    <a:pt x="232092" y="1576781"/>
                  </a:lnTo>
                  <a:lnTo>
                    <a:pt x="201790" y="1544053"/>
                  </a:lnTo>
                  <a:lnTo>
                    <a:pt x="234683" y="1513586"/>
                  </a:lnTo>
                  <a:close/>
                </a:path>
                <a:path w="1854834" h="1595120">
                  <a:moveTo>
                    <a:pt x="239204" y="318516"/>
                  </a:moveTo>
                  <a:lnTo>
                    <a:pt x="238366" y="304800"/>
                  </a:lnTo>
                  <a:lnTo>
                    <a:pt x="234734" y="292455"/>
                  </a:lnTo>
                  <a:lnTo>
                    <a:pt x="231482" y="286664"/>
                  </a:lnTo>
                  <a:lnTo>
                    <a:pt x="228688" y="281686"/>
                  </a:lnTo>
                  <a:lnTo>
                    <a:pt x="220205" y="272491"/>
                  </a:lnTo>
                  <a:lnTo>
                    <a:pt x="209283" y="264858"/>
                  </a:lnTo>
                  <a:lnTo>
                    <a:pt x="207581" y="264109"/>
                  </a:lnTo>
                  <a:lnTo>
                    <a:pt x="207581" y="312458"/>
                  </a:lnTo>
                  <a:lnTo>
                    <a:pt x="204177" y="329628"/>
                  </a:lnTo>
                  <a:lnTo>
                    <a:pt x="194322" y="350799"/>
                  </a:lnTo>
                  <a:lnTo>
                    <a:pt x="181241" y="370255"/>
                  </a:lnTo>
                  <a:lnTo>
                    <a:pt x="168262" y="382104"/>
                  </a:lnTo>
                  <a:lnTo>
                    <a:pt x="155384" y="386346"/>
                  </a:lnTo>
                  <a:lnTo>
                    <a:pt x="142621" y="382968"/>
                  </a:lnTo>
                  <a:lnTo>
                    <a:pt x="133045" y="373735"/>
                  </a:lnTo>
                  <a:lnTo>
                    <a:pt x="129959" y="360489"/>
                  </a:lnTo>
                  <a:lnTo>
                    <a:pt x="133362" y="343230"/>
                  </a:lnTo>
                  <a:lnTo>
                    <a:pt x="143256" y="321970"/>
                  </a:lnTo>
                  <a:lnTo>
                    <a:pt x="156298" y="302602"/>
                  </a:lnTo>
                  <a:lnTo>
                    <a:pt x="169278" y="290830"/>
                  </a:lnTo>
                  <a:lnTo>
                    <a:pt x="182194" y="286664"/>
                  </a:lnTo>
                  <a:lnTo>
                    <a:pt x="195046" y="290106"/>
                  </a:lnTo>
                  <a:lnTo>
                    <a:pt x="204533" y="299275"/>
                  </a:lnTo>
                  <a:lnTo>
                    <a:pt x="207581" y="312458"/>
                  </a:lnTo>
                  <a:lnTo>
                    <a:pt x="207581" y="264109"/>
                  </a:lnTo>
                  <a:lnTo>
                    <a:pt x="197116" y="259461"/>
                  </a:lnTo>
                  <a:lnTo>
                    <a:pt x="184861" y="256959"/>
                  </a:lnTo>
                  <a:lnTo>
                    <a:pt x="172504" y="257340"/>
                  </a:lnTo>
                  <a:lnTo>
                    <a:pt x="136283" y="276669"/>
                  </a:lnTo>
                  <a:lnTo>
                    <a:pt x="106248" y="323367"/>
                  </a:lnTo>
                  <a:lnTo>
                    <a:pt x="98463" y="354533"/>
                  </a:lnTo>
                  <a:lnTo>
                    <a:pt x="99301" y="368274"/>
                  </a:lnTo>
                  <a:lnTo>
                    <a:pt x="128371" y="408216"/>
                  </a:lnTo>
                  <a:lnTo>
                    <a:pt x="152806" y="416128"/>
                  </a:lnTo>
                  <a:lnTo>
                    <a:pt x="165150" y="415747"/>
                  </a:lnTo>
                  <a:lnTo>
                    <a:pt x="201396" y="396367"/>
                  </a:lnTo>
                  <a:lnTo>
                    <a:pt x="231482" y="349592"/>
                  </a:lnTo>
                  <a:lnTo>
                    <a:pt x="236905" y="333451"/>
                  </a:lnTo>
                  <a:lnTo>
                    <a:pt x="239204" y="318516"/>
                  </a:lnTo>
                  <a:close/>
                </a:path>
                <a:path w="1854834" h="1595120">
                  <a:moveTo>
                    <a:pt x="366725" y="1476070"/>
                  </a:moveTo>
                  <a:lnTo>
                    <a:pt x="349592" y="1433982"/>
                  </a:lnTo>
                  <a:lnTo>
                    <a:pt x="335076" y="1416964"/>
                  </a:lnTo>
                  <a:lnTo>
                    <a:pt x="335076" y="1489240"/>
                  </a:lnTo>
                  <a:lnTo>
                    <a:pt x="327964" y="1500365"/>
                  </a:lnTo>
                  <a:lnTo>
                    <a:pt x="316242" y="1506664"/>
                  </a:lnTo>
                  <a:lnTo>
                    <a:pt x="302691" y="1505559"/>
                  </a:lnTo>
                  <a:lnTo>
                    <a:pt x="287299" y="1497050"/>
                  </a:lnTo>
                  <a:lnTo>
                    <a:pt x="270065" y="1481150"/>
                  </a:lnTo>
                  <a:lnTo>
                    <a:pt x="255600" y="1462811"/>
                  </a:lnTo>
                  <a:lnTo>
                    <a:pt x="248361" y="1446860"/>
                  </a:lnTo>
                  <a:lnTo>
                    <a:pt x="248335" y="1433283"/>
                  </a:lnTo>
                  <a:lnTo>
                    <a:pt x="255524" y="1422095"/>
                  </a:lnTo>
                  <a:lnTo>
                    <a:pt x="267157" y="1415859"/>
                  </a:lnTo>
                  <a:lnTo>
                    <a:pt x="280631" y="1416989"/>
                  </a:lnTo>
                  <a:lnTo>
                    <a:pt x="313093" y="1441310"/>
                  </a:lnTo>
                  <a:lnTo>
                    <a:pt x="334962" y="1475676"/>
                  </a:lnTo>
                  <a:lnTo>
                    <a:pt x="335076" y="1489240"/>
                  </a:lnTo>
                  <a:lnTo>
                    <a:pt x="335076" y="1416964"/>
                  </a:lnTo>
                  <a:lnTo>
                    <a:pt x="333933" y="1415859"/>
                  </a:lnTo>
                  <a:lnTo>
                    <a:pt x="323291" y="1405559"/>
                  </a:lnTo>
                  <a:lnTo>
                    <a:pt x="309575" y="1395463"/>
                  </a:lnTo>
                  <a:lnTo>
                    <a:pt x="296062" y="1388732"/>
                  </a:lnTo>
                  <a:lnTo>
                    <a:pt x="282727" y="1385341"/>
                  </a:lnTo>
                  <a:lnTo>
                    <a:pt x="269875" y="1385023"/>
                  </a:lnTo>
                  <a:lnTo>
                    <a:pt x="257771" y="1387500"/>
                  </a:lnTo>
                  <a:lnTo>
                    <a:pt x="226974" y="1410779"/>
                  </a:lnTo>
                  <a:lnTo>
                    <a:pt x="216763" y="1446415"/>
                  </a:lnTo>
                  <a:lnTo>
                    <a:pt x="219113" y="1459953"/>
                  </a:lnTo>
                  <a:lnTo>
                    <a:pt x="246138" y="1503299"/>
                  </a:lnTo>
                  <a:lnTo>
                    <a:pt x="287413" y="1533740"/>
                  </a:lnTo>
                  <a:lnTo>
                    <a:pt x="313613" y="1537449"/>
                  </a:lnTo>
                  <a:lnTo>
                    <a:pt x="325716" y="1534972"/>
                  </a:lnTo>
                  <a:lnTo>
                    <a:pt x="356514" y="1511693"/>
                  </a:lnTo>
                  <a:lnTo>
                    <a:pt x="366077" y="1488401"/>
                  </a:lnTo>
                  <a:lnTo>
                    <a:pt x="366725" y="1476070"/>
                  </a:lnTo>
                  <a:close/>
                </a:path>
                <a:path w="1854834" h="1595120">
                  <a:moveTo>
                    <a:pt x="558050" y="465086"/>
                  </a:moveTo>
                  <a:lnTo>
                    <a:pt x="528662" y="448500"/>
                  </a:lnTo>
                  <a:lnTo>
                    <a:pt x="495274" y="507669"/>
                  </a:lnTo>
                  <a:lnTo>
                    <a:pt x="461746" y="488746"/>
                  </a:lnTo>
                  <a:lnTo>
                    <a:pt x="467741" y="414108"/>
                  </a:lnTo>
                  <a:lnTo>
                    <a:pt x="441490" y="399313"/>
                  </a:lnTo>
                  <a:lnTo>
                    <a:pt x="437375" y="396976"/>
                  </a:lnTo>
                  <a:lnTo>
                    <a:pt x="412521" y="382955"/>
                  </a:lnTo>
                  <a:lnTo>
                    <a:pt x="379603" y="414553"/>
                  </a:lnTo>
                  <a:lnTo>
                    <a:pt x="379272" y="414362"/>
                  </a:lnTo>
                  <a:lnTo>
                    <a:pt x="357644" y="402158"/>
                  </a:lnTo>
                  <a:lnTo>
                    <a:pt x="357644" y="435965"/>
                  </a:lnTo>
                  <a:lnTo>
                    <a:pt x="315252" y="476504"/>
                  </a:lnTo>
                  <a:lnTo>
                    <a:pt x="306565" y="471614"/>
                  </a:lnTo>
                  <a:lnTo>
                    <a:pt x="319379" y="414362"/>
                  </a:lnTo>
                  <a:lnTo>
                    <a:pt x="357644" y="435965"/>
                  </a:lnTo>
                  <a:lnTo>
                    <a:pt x="357644" y="402158"/>
                  </a:lnTo>
                  <a:lnTo>
                    <a:pt x="325970" y="384276"/>
                  </a:lnTo>
                  <a:lnTo>
                    <a:pt x="336016" y="339763"/>
                  </a:lnTo>
                  <a:lnTo>
                    <a:pt x="306235" y="322961"/>
                  </a:lnTo>
                  <a:lnTo>
                    <a:pt x="271716" y="489127"/>
                  </a:lnTo>
                  <a:lnTo>
                    <a:pt x="317284" y="514845"/>
                  </a:lnTo>
                  <a:lnTo>
                    <a:pt x="358495" y="476504"/>
                  </a:lnTo>
                  <a:lnTo>
                    <a:pt x="425119" y="414553"/>
                  </a:lnTo>
                  <a:lnTo>
                    <a:pt x="436816" y="403669"/>
                  </a:lnTo>
                  <a:lnTo>
                    <a:pt x="429844" y="488162"/>
                  </a:lnTo>
                  <a:lnTo>
                    <a:pt x="359676" y="538772"/>
                  </a:lnTo>
                  <a:lnTo>
                    <a:pt x="390042" y="555917"/>
                  </a:lnTo>
                  <a:lnTo>
                    <a:pt x="446925" y="515480"/>
                  </a:lnTo>
                  <a:lnTo>
                    <a:pt x="480250" y="534276"/>
                  </a:lnTo>
                  <a:lnTo>
                    <a:pt x="449199" y="589292"/>
                  </a:lnTo>
                  <a:lnTo>
                    <a:pt x="478586" y="605878"/>
                  </a:lnTo>
                  <a:lnTo>
                    <a:pt x="558050" y="465086"/>
                  </a:lnTo>
                  <a:close/>
                </a:path>
                <a:path w="1854834" h="1595120">
                  <a:moveTo>
                    <a:pt x="642759" y="1248448"/>
                  </a:moveTo>
                  <a:lnTo>
                    <a:pt x="532930" y="1129804"/>
                  </a:lnTo>
                  <a:lnTo>
                    <a:pt x="508177" y="1152728"/>
                  </a:lnTo>
                  <a:lnTo>
                    <a:pt x="554329" y="1202575"/>
                  </a:lnTo>
                  <a:lnTo>
                    <a:pt x="526072" y="1228725"/>
                  </a:lnTo>
                  <a:lnTo>
                    <a:pt x="456831" y="1200264"/>
                  </a:lnTo>
                  <a:lnTo>
                    <a:pt x="434733" y="1220724"/>
                  </a:lnTo>
                  <a:lnTo>
                    <a:pt x="431241" y="1223949"/>
                  </a:lnTo>
                  <a:lnTo>
                    <a:pt x="410298" y="1243330"/>
                  </a:lnTo>
                  <a:lnTo>
                    <a:pt x="430352" y="1284325"/>
                  </a:lnTo>
                  <a:lnTo>
                    <a:pt x="385165" y="1326159"/>
                  </a:lnTo>
                  <a:lnTo>
                    <a:pt x="345833" y="1303007"/>
                  </a:lnTo>
                  <a:lnTo>
                    <a:pt x="320738" y="1326248"/>
                  </a:lnTo>
                  <a:lnTo>
                    <a:pt x="468452" y="1409801"/>
                  </a:lnTo>
                  <a:lnTo>
                    <a:pt x="506844" y="1374279"/>
                  </a:lnTo>
                  <a:lnTo>
                    <a:pt x="505434" y="1371282"/>
                  </a:lnTo>
                  <a:lnTo>
                    <a:pt x="477494" y="1311770"/>
                  </a:lnTo>
                  <a:lnTo>
                    <a:pt x="469722" y="1295234"/>
                  </a:lnTo>
                  <a:lnTo>
                    <a:pt x="469722" y="1364500"/>
                  </a:lnTo>
                  <a:lnTo>
                    <a:pt x="462419" y="1371282"/>
                  </a:lnTo>
                  <a:lnTo>
                    <a:pt x="411810" y="1341602"/>
                  </a:lnTo>
                  <a:lnTo>
                    <a:pt x="428498" y="1326159"/>
                  </a:lnTo>
                  <a:lnTo>
                    <a:pt x="444042" y="1311770"/>
                  </a:lnTo>
                  <a:lnTo>
                    <a:pt x="469722" y="1364500"/>
                  </a:lnTo>
                  <a:lnTo>
                    <a:pt x="469722" y="1295234"/>
                  </a:lnTo>
                  <a:lnTo>
                    <a:pt x="437451" y="1226527"/>
                  </a:lnTo>
                  <a:lnTo>
                    <a:pt x="515785" y="1258938"/>
                  </a:lnTo>
                  <a:lnTo>
                    <a:pt x="542569" y="1341208"/>
                  </a:lnTo>
                  <a:lnTo>
                    <a:pt x="568159" y="1317523"/>
                  </a:lnTo>
                  <a:lnTo>
                    <a:pt x="547001" y="1251013"/>
                  </a:lnTo>
                  <a:lnTo>
                    <a:pt x="575081" y="1225016"/>
                  </a:lnTo>
                  <a:lnTo>
                    <a:pt x="618007" y="1271371"/>
                  </a:lnTo>
                  <a:lnTo>
                    <a:pt x="642759" y="1248448"/>
                  </a:lnTo>
                  <a:close/>
                </a:path>
                <a:path w="1854834" h="1595120">
                  <a:moveTo>
                    <a:pt x="662952" y="524294"/>
                  </a:moveTo>
                  <a:lnTo>
                    <a:pt x="633577" y="507707"/>
                  </a:lnTo>
                  <a:lnTo>
                    <a:pt x="486664" y="610450"/>
                  </a:lnTo>
                  <a:lnTo>
                    <a:pt x="516445" y="627253"/>
                  </a:lnTo>
                  <a:lnTo>
                    <a:pt x="581837" y="580948"/>
                  </a:lnTo>
                  <a:lnTo>
                    <a:pt x="587349" y="584073"/>
                  </a:lnTo>
                  <a:lnTo>
                    <a:pt x="584669" y="665759"/>
                  </a:lnTo>
                  <a:lnTo>
                    <a:pt x="615442" y="683120"/>
                  </a:lnTo>
                  <a:lnTo>
                    <a:pt x="619023" y="555142"/>
                  </a:lnTo>
                  <a:lnTo>
                    <a:pt x="662952" y="524294"/>
                  </a:lnTo>
                  <a:close/>
                </a:path>
                <a:path w="1854834" h="1595120">
                  <a:moveTo>
                    <a:pt x="758075" y="1141691"/>
                  </a:moveTo>
                  <a:lnTo>
                    <a:pt x="637298" y="1099223"/>
                  </a:lnTo>
                  <a:lnTo>
                    <a:pt x="621334" y="1047978"/>
                  </a:lnTo>
                  <a:lnTo>
                    <a:pt x="596569" y="1070889"/>
                  </a:lnTo>
                  <a:lnTo>
                    <a:pt x="649566" y="1242148"/>
                  </a:lnTo>
                  <a:lnTo>
                    <a:pt x="674674" y="1218920"/>
                  </a:lnTo>
                  <a:lnTo>
                    <a:pt x="650532" y="1142517"/>
                  </a:lnTo>
                  <a:lnTo>
                    <a:pt x="655180" y="1138212"/>
                  </a:lnTo>
                  <a:lnTo>
                    <a:pt x="732155" y="1165694"/>
                  </a:lnTo>
                  <a:lnTo>
                    <a:pt x="758075" y="1141691"/>
                  </a:lnTo>
                  <a:close/>
                </a:path>
                <a:path w="1854834" h="1595120">
                  <a:moveTo>
                    <a:pt x="811631" y="608215"/>
                  </a:moveTo>
                  <a:lnTo>
                    <a:pt x="782650" y="591858"/>
                  </a:lnTo>
                  <a:lnTo>
                    <a:pt x="749731" y="623455"/>
                  </a:lnTo>
                  <a:lnTo>
                    <a:pt x="749388" y="623265"/>
                  </a:lnTo>
                  <a:lnTo>
                    <a:pt x="727773" y="611073"/>
                  </a:lnTo>
                  <a:lnTo>
                    <a:pt x="727773" y="644867"/>
                  </a:lnTo>
                  <a:lnTo>
                    <a:pt x="685380" y="685419"/>
                  </a:lnTo>
                  <a:lnTo>
                    <a:pt x="676706" y="680529"/>
                  </a:lnTo>
                  <a:lnTo>
                    <a:pt x="689508" y="623265"/>
                  </a:lnTo>
                  <a:lnTo>
                    <a:pt x="727773" y="644867"/>
                  </a:lnTo>
                  <a:lnTo>
                    <a:pt x="727773" y="611073"/>
                  </a:lnTo>
                  <a:lnTo>
                    <a:pt x="696099" y="593191"/>
                  </a:lnTo>
                  <a:lnTo>
                    <a:pt x="706132" y="548678"/>
                  </a:lnTo>
                  <a:lnTo>
                    <a:pt x="676363" y="531863"/>
                  </a:lnTo>
                  <a:lnTo>
                    <a:pt x="641845" y="698030"/>
                  </a:lnTo>
                  <a:lnTo>
                    <a:pt x="687400" y="723747"/>
                  </a:lnTo>
                  <a:lnTo>
                    <a:pt x="728624" y="685419"/>
                  </a:lnTo>
                  <a:lnTo>
                    <a:pt x="795235" y="623455"/>
                  </a:lnTo>
                  <a:lnTo>
                    <a:pt x="811631" y="608215"/>
                  </a:lnTo>
                  <a:close/>
                </a:path>
                <a:path w="1854834" h="1595120">
                  <a:moveTo>
                    <a:pt x="818730" y="1085557"/>
                  </a:moveTo>
                  <a:lnTo>
                    <a:pt x="817321" y="1082560"/>
                  </a:lnTo>
                  <a:lnTo>
                    <a:pt x="789368" y="1023048"/>
                  </a:lnTo>
                  <a:lnTo>
                    <a:pt x="781608" y="1006525"/>
                  </a:lnTo>
                  <a:lnTo>
                    <a:pt x="781608" y="1075791"/>
                  </a:lnTo>
                  <a:lnTo>
                    <a:pt x="774306" y="1082560"/>
                  </a:lnTo>
                  <a:lnTo>
                    <a:pt x="723684" y="1052880"/>
                  </a:lnTo>
                  <a:lnTo>
                    <a:pt x="740371" y="1037437"/>
                  </a:lnTo>
                  <a:lnTo>
                    <a:pt x="755929" y="1023048"/>
                  </a:lnTo>
                  <a:lnTo>
                    <a:pt x="781608" y="1075791"/>
                  </a:lnTo>
                  <a:lnTo>
                    <a:pt x="781608" y="1006525"/>
                  </a:lnTo>
                  <a:lnTo>
                    <a:pt x="746620" y="932002"/>
                  </a:lnTo>
                  <a:lnTo>
                    <a:pt x="722185" y="954608"/>
                  </a:lnTo>
                  <a:lnTo>
                    <a:pt x="742238" y="995603"/>
                  </a:lnTo>
                  <a:lnTo>
                    <a:pt x="697052" y="1037437"/>
                  </a:lnTo>
                  <a:lnTo>
                    <a:pt x="657720" y="1014285"/>
                  </a:lnTo>
                  <a:lnTo>
                    <a:pt x="632625" y="1037513"/>
                  </a:lnTo>
                  <a:lnTo>
                    <a:pt x="780338" y="1121079"/>
                  </a:lnTo>
                  <a:lnTo>
                    <a:pt x="818730" y="1085557"/>
                  </a:lnTo>
                  <a:close/>
                </a:path>
                <a:path w="1854834" h="1595120">
                  <a:moveTo>
                    <a:pt x="940600" y="680999"/>
                  </a:moveTo>
                  <a:lnTo>
                    <a:pt x="911212" y="664425"/>
                  </a:lnTo>
                  <a:lnTo>
                    <a:pt x="877938" y="723379"/>
                  </a:lnTo>
                  <a:lnTo>
                    <a:pt x="815632" y="688213"/>
                  </a:lnTo>
                  <a:lnTo>
                    <a:pt x="848906" y="629259"/>
                  </a:lnTo>
                  <a:lnTo>
                    <a:pt x="819518" y="612673"/>
                  </a:lnTo>
                  <a:lnTo>
                    <a:pt x="740054" y="753465"/>
                  </a:lnTo>
                  <a:lnTo>
                    <a:pt x="769442" y="770051"/>
                  </a:lnTo>
                  <a:lnTo>
                    <a:pt x="800379" y="715238"/>
                  </a:lnTo>
                  <a:lnTo>
                    <a:pt x="862698" y="750404"/>
                  </a:lnTo>
                  <a:lnTo>
                    <a:pt x="831748" y="805218"/>
                  </a:lnTo>
                  <a:lnTo>
                    <a:pt x="861136" y="821804"/>
                  </a:lnTo>
                  <a:lnTo>
                    <a:pt x="940600" y="680999"/>
                  </a:lnTo>
                  <a:close/>
                </a:path>
                <a:path w="1854834" h="1595120">
                  <a:moveTo>
                    <a:pt x="965111" y="950036"/>
                  </a:moveTo>
                  <a:lnTo>
                    <a:pt x="855281" y="831405"/>
                  </a:lnTo>
                  <a:lnTo>
                    <a:pt x="830529" y="854316"/>
                  </a:lnTo>
                  <a:lnTo>
                    <a:pt x="876515" y="903998"/>
                  </a:lnTo>
                  <a:lnTo>
                    <a:pt x="824001" y="952601"/>
                  </a:lnTo>
                  <a:lnTo>
                    <a:pt x="778014" y="902931"/>
                  </a:lnTo>
                  <a:lnTo>
                    <a:pt x="753249" y="925855"/>
                  </a:lnTo>
                  <a:lnTo>
                    <a:pt x="863092" y="1044486"/>
                  </a:lnTo>
                  <a:lnTo>
                    <a:pt x="887844" y="1021562"/>
                  </a:lnTo>
                  <a:lnTo>
                    <a:pt x="845083" y="975372"/>
                  </a:lnTo>
                  <a:lnTo>
                    <a:pt x="897597" y="926757"/>
                  </a:lnTo>
                  <a:lnTo>
                    <a:pt x="940358" y="972959"/>
                  </a:lnTo>
                  <a:lnTo>
                    <a:pt x="965111" y="950036"/>
                  </a:lnTo>
                  <a:close/>
                </a:path>
                <a:path w="1854834" h="1595120">
                  <a:moveTo>
                    <a:pt x="1139863" y="578116"/>
                  </a:moveTo>
                  <a:lnTo>
                    <a:pt x="981290" y="546595"/>
                  </a:lnTo>
                  <a:lnTo>
                    <a:pt x="974712" y="579678"/>
                  </a:lnTo>
                  <a:lnTo>
                    <a:pt x="1036447" y="591959"/>
                  </a:lnTo>
                  <a:lnTo>
                    <a:pt x="1022502" y="662139"/>
                  </a:lnTo>
                  <a:lnTo>
                    <a:pt x="960767" y="649871"/>
                  </a:lnTo>
                  <a:lnTo>
                    <a:pt x="954189" y="682955"/>
                  </a:lnTo>
                  <a:lnTo>
                    <a:pt x="1112761" y="714476"/>
                  </a:lnTo>
                  <a:lnTo>
                    <a:pt x="1119339" y="681380"/>
                  </a:lnTo>
                  <a:lnTo>
                    <a:pt x="1052931" y="668185"/>
                  </a:lnTo>
                  <a:lnTo>
                    <a:pt x="1066876" y="598004"/>
                  </a:lnTo>
                  <a:lnTo>
                    <a:pt x="1133284" y="611200"/>
                  </a:lnTo>
                  <a:lnTo>
                    <a:pt x="1139863" y="578116"/>
                  </a:lnTo>
                  <a:close/>
                </a:path>
                <a:path w="1854834" h="1595120">
                  <a:moveTo>
                    <a:pt x="1171917" y="416864"/>
                  </a:moveTo>
                  <a:lnTo>
                    <a:pt x="1089190" y="426250"/>
                  </a:lnTo>
                  <a:lnTo>
                    <a:pt x="1089190" y="457911"/>
                  </a:lnTo>
                  <a:lnTo>
                    <a:pt x="1080617" y="501002"/>
                  </a:lnTo>
                  <a:lnTo>
                    <a:pt x="1028852" y="473405"/>
                  </a:lnTo>
                  <a:lnTo>
                    <a:pt x="1030795" y="463626"/>
                  </a:lnTo>
                  <a:lnTo>
                    <a:pt x="1089190" y="457911"/>
                  </a:lnTo>
                  <a:lnTo>
                    <a:pt x="1089190" y="426250"/>
                  </a:lnTo>
                  <a:lnTo>
                    <a:pt x="1003274" y="435991"/>
                  </a:lnTo>
                  <a:lnTo>
                    <a:pt x="993076" y="487299"/>
                  </a:lnTo>
                  <a:lnTo>
                    <a:pt x="1141628" y="569226"/>
                  </a:lnTo>
                  <a:lnTo>
                    <a:pt x="1148118" y="536575"/>
                  </a:lnTo>
                  <a:lnTo>
                    <a:pt x="1107808" y="515175"/>
                  </a:lnTo>
                  <a:lnTo>
                    <a:pt x="1110627" y="501002"/>
                  </a:lnTo>
                  <a:lnTo>
                    <a:pt x="1119200" y="457911"/>
                  </a:lnTo>
                  <a:lnTo>
                    <a:pt x="1119822" y="454774"/>
                  </a:lnTo>
                  <a:lnTo>
                    <a:pt x="1165250" y="450405"/>
                  </a:lnTo>
                  <a:lnTo>
                    <a:pt x="1171917" y="416864"/>
                  </a:lnTo>
                  <a:close/>
                </a:path>
                <a:path w="1854834" h="1595120">
                  <a:moveTo>
                    <a:pt x="1181481" y="368668"/>
                  </a:moveTo>
                  <a:lnTo>
                    <a:pt x="1038009" y="261200"/>
                  </a:lnTo>
                  <a:lnTo>
                    <a:pt x="1031341" y="294741"/>
                  </a:lnTo>
                  <a:lnTo>
                    <a:pt x="1095756" y="342404"/>
                  </a:lnTo>
                  <a:lnTo>
                    <a:pt x="1094511" y="348627"/>
                  </a:lnTo>
                  <a:lnTo>
                    <a:pt x="1016076" y="371589"/>
                  </a:lnTo>
                  <a:lnTo>
                    <a:pt x="1009192" y="406234"/>
                  </a:lnTo>
                  <a:lnTo>
                    <a:pt x="1131887" y="369671"/>
                  </a:lnTo>
                  <a:lnTo>
                    <a:pt x="1174915" y="401777"/>
                  </a:lnTo>
                  <a:lnTo>
                    <a:pt x="1181481" y="368668"/>
                  </a:lnTo>
                  <a:close/>
                </a:path>
                <a:path w="1854834" h="1595120">
                  <a:moveTo>
                    <a:pt x="1254760" y="0"/>
                  </a:moveTo>
                  <a:lnTo>
                    <a:pt x="1172032" y="9385"/>
                  </a:lnTo>
                  <a:lnTo>
                    <a:pt x="1172032" y="41046"/>
                  </a:lnTo>
                  <a:lnTo>
                    <a:pt x="1163472" y="84137"/>
                  </a:lnTo>
                  <a:lnTo>
                    <a:pt x="1111707" y="56527"/>
                  </a:lnTo>
                  <a:lnTo>
                    <a:pt x="1113650" y="46761"/>
                  </a:lnTo>
                  <a:lnTo>
                    <a:pt x="1172032" y="41046"/>
                  </a:lnTo>
                  <a:lnTo>
                    <a:pt x="1172032" y="9385"/>
                  </a:lnTo>
                  <a:lnTo>
                    <a:pt x="1086116" y="19126"/>
                  </a:lnTo>
                  <a:lnTo>
                    <a:pt x="1075918" y="70434"/>
                  </a:lnTo>
                  <a:lnTo>
                    <a:pt x="1218869" y="149275"/>
                  </a:lnTo>
                  <a:lnTo>
                    <a:pt x="1136434" y="169037"/>
                  </a:lnTo>
                  <a:lnTo>
                    <a:pt x="1066444" y="118173"/>
                  </a:lnTo>
                  <a:lnTo>
                    <a:pt x="1059649" y="152374"/>
                  </a:lnTo>
                  <a:lnTo>
                    <a:pt x="1115822" y="193789"/>
                  </a:lnTo>
                  <a:lnTo>
                    <a:pt x="1108367" y="231330"/>
                  </a:lnTo>
                  <a:lnTo>
                    <a:pt x="1046403" y="219011"/>
                  </a:lnTo>
                  <a:lnTo>
                    <a:pt x="1039825" y="252095"/>
                  </a:lnTo>
                  <a:lnTo>
                    <a:pt x="1198397" y="283616"/>
                  </a:lnTo>
                  <a:lnTo>
                    <a:pt x="1204976" y="250532"/>
                  </a:lnTo>
                  <a:lnTo>
                    <a:pt x="1138339" y="237286"/>
                  </a:lnTo>
                  <a:lnTo>
                    <a:pt x="1145844" y="199529"/>
                  </a:lnTo>
                  <a:lnTo>
                    <a:pt x="1218615" y="181902"/>
                  </a:lnTo>
                  <a:lnTo>
                    <a:pt x="1224483" y="152361"/>
                  </a:lnTo>
                  <a:lnTo>
                    <a:pt x="1225397" y="147713"/>
                  </a:lnTo>
                  <a:lnTo>
                    <a:pt x="1230972" y="119710"/>
                  </a:lnTo>
                  <a:lnTo>
                    <a:pt x="1190663" y="98323"/>
                  </a:lnTo>
                  <a:lnTo>
                    <a:pt x="1193482" y="84137"/>
                  </a:lnTo>
                  <a:lnTo>
                    <a:pt x="1202055" y="41046"/>
                  </a:lnTo>
                  <a:lnTo>
                    <a:pt x="1202677" y="37909"/>
                  </a:lnTo>
                  <a:lnTo>
                    <a:pt x="1248092" y="33540"/>
                  </a:lnTo>
                  <a:lnTo>
                    <a:pt x="1254760" y="0"/>
                  </a:lnTo>
                  <a:close/>
                </a:path>
                <a:path w="1854834" h="1595120">
                  <a:moveTo>
                    <a:pt x="1267193" y="860044"/>
                  </a:moveTo>
                  <a:lnTo>
                    <a:pt x="1253693" y="698944"/>
                  </a:lnTo>
                  <a:lnTo>
                    <a:pt x="1220063" y="701763"/>
                  </a:lnTo>
                  <a:lnTo>
                    <a:pt x="1225321" y="764489"/>
                  </a:lnTo>
                  <a:lnTo>
                    <a:pt x="1154023" y="770470"/>
                  </a:lnTo>
                  <a:lnTo>
                    <a:pt x="1148765" y="707732"/>
                  </a:lnTo>
                  <a:lnTo>
                    <a:pt x="1115136" y="710552"/>
                  </a:lnTo>
                  <a:lnTo>
                    <a:pt x="1128661" y="871664"/>
                  </a:lnTo>
                  <a:lnTo>
                    <a:pt x="1162278" y="868845"/>
                  </a:lnTo>
                  <a:lnTo>
                    <a:pt x="1156614" y="801382"/>
                  </a:lnTo>
                  <a:lnTo>
                    <a:pt x="1227924" y="795401"/>
                  </a:lnTo>
                  <a:lnTo>
                    <a:pt x="1233576" y="862863"/>
                  </a:lnTo>
                  <a:lnTo>
                    <a:pt x="1267193" y="860044"/>
                  </a:lnTo>
                  <a:close/>
                </a:path>
                <a:path w="1854834" h="1595120">
                  <a:moveTo>
                    <a:pt x="1431010" y="846315"/>
                  </a:moveTo>
                  <a:lnTo>
                    <a:pt x="1414614" y="806716"/>
                  </a:lnTo>
                  <a:lnTo>
                    <a:pt x="1404289" y="781812"/>
                  </a:lnTo>
                  <a:lnTo>
                    <a:pt x="1380185" y="723595"/>
                  </a:lnTo>
                  <a:lnTo>
                    <a:pt x="1368717" y="695934"/>
                  </a:lnTo>
                  <a:lnTo>
                    <a:pt x="1368717" y="778141"/>
                  </a:lnTo>
                  <a:lnTo>
                    <a:pt x="1324940" y="781812"/>
                  </a:lnTo>
                  <a:lnTo>
                    <a:pt x="1337170" y="724433"/>
                  </a:lnTo>
                  <a:lnTo>
                    <a:pt x="1347101" y="723595"/>
                  </a:lnTo>
                  <a:lnTo>
                    <a:pt x="1368717" y="778141"/>
                  </a:lnTo>
                  <a:lnTo>
                    <a:pt x="1368717" y="695934"/>
                  </a:lnTo>
                  <a:lnTo>
                    <a:pt x="1366062" y="689521"/>
                  </a:lnTo>
                  <a:lnTo>
                    <a:pt x="1313942" y="693889"/>
                  </a:lnTo>
                  <a:lnTo>
                    <a:pt x="1276223" y="859294"/>
                  </a:lnTo>
                  <a:lnTo>
                    <a:pt x="1309395" y="856513"/>
                  </a:lnTo>
                  <a:lnTo>
                    <a:pt x="1318831" y="811860"/>
                  </a:lnTo>
                  <a:lnTo>
                    <a:pt x="1380197" y="806716"/>
                  </a:lnTo>
                  <a:lnTo>
                    <a:pt x="1396936" y="849172"/>
                  </a:lnTo>
                  <a:lnTo>
                    <a:pt x="1431010" y="846315"/>
                  </a:lnTo>
                  <a:close/>
                </a:path>
                <a:path w="1854834" h="1595120">
                  <a:moveTo>
                    <a:pt x="1543634" y="674624"/>
                  </a:moveTo>
                  <a:lnTo>
                    <a:pt x="1509560" y="677481"/>
                  </a:lnTo>
                  <a:lnTo>
                    <a:pt x="1481543" y="752551"/>
                  </a:lnTo>
                  <a:lnTo>
                    <a:pt x="1475219" y="753071"/>
                  </a:lnTo>
                  <a:lnTo>
                    <a:pt x="1431493" y="684034"/>
                  </a:lnTo>
                  <a:lnTo>
                    <a:pt x="1396288" y="686981"/>
                  </a:lnTo>
                  <a:lnTo>
                    <a:pt x="1465326" y="794804"/>
                  </a:lnTo>
                  <a:lnTo>
                    <a:pt x="1446352" y="845032"/>
                  </a:lnTo>
                  <a:lnTo>
                    <a:pt x="1479969" y="842200"/>
                  </a:lnTo>
                  <a:lnTo>
                    <a:pt x="1543634" y="674624"/>
                  </a:lnTo>
                  <a:close/>
                </a:path>
                <a:path w="1854834" h="1595120">
                  <a:moveTo>
                    <a:pt x="1854530" y="810806"/>
                  </a:moveTo>
                  <a:lnTo>
                    <a:pt x="1838134" y="771207"/>
                  </a:lnTo>
                  <a:lnTo>
                    <a:pt x="1827809" y="746302"/>
                  </a:lnTo>
                  <a:lnTo>
                    <a:pt x="1803704" y="688086"/>
                  </a:lnTo>
                  <a:lnTo>
                    <a:pt x="1792236" y="660425"/>
                  </a:lnTo>
                  <a:lnTo>
                    <a:pt x="1792236" y="742632"/>
                  </a:lnTo>
                  <a:lnTo>
                    <a:pt x="1748459" y="746302"/>
                  </a:lnTo>
                  <a:lnTo>
                    <a:pt x="1760689" y="688924"/>
                  </a:lnTo>
                  <a:lnTo>
                    <a:pt x="1770621" y="688086"/>
                  </a:lnTo>
                  <a:lnTo>
                    <a:pt x="1792236" y="742632"/>
                  </a:lnTo>
                  <a:lnTo>
                    <a:pt x="1792236" y="660425"/>
                  </a:lnTo>
                  <a:lnTo>
                    <a:pt x="1789582" y="654011"/>
                  </a:lnTo>
                  <a:lnTo>
                    <a:pt x="1737461" y="658380"/>
                  </a:lnTo>
                  <a:lnTo>
                    <a:pt x="1701165" y="817537"/>
                  </a:lnTo>
                  <a:lnTo>
                    <a:pt x="1659407" y="743775"/>
                  </a:lnTo>
                  <a:lnTo>
                    <a:pt x="1688947" y="662457"/>
                  </a:lnTo>
                  <a:lnTo>
                    <a:pt x="1654187" y="665353"/>
                  </a:lnTo>
                  <a:lnTo>
                    <a:pt x="1629918" y="730796"/>
                  </a:lnTo>
                  <a:lnTo>
                    <a:pt x="1591779" y="733996"/>
                  </a:lnTo>
                  <a:lnTo>
                    <a:pt x="1586509" y="671042"/>
                  </a:lnTo>
                  <a:lnTo>
                    <a:pt x="1552879" y="673862"/>
                  </a:lnTo>
                  <a:lnTo>
                    <a:pt x="1566392" y="834961"/>
                  </a:lnTo>
                  <a:lnTo>
                    <a:pt x="1600009" y="832142"/>
                  </a:lnTo>
                  <a:lnTo>
                    <a:pt x="1594332" y="764451"/>
                  </a:lnTo>
                  <a:lnTo>
                    <a:pt x="1632686" y="761238"/>
                  </a:lnTo>
                  <a:lnTo>
                    <a:pt x="1669732" y="826287"/>
                  </a:lnTo>
                  <a:lnTo>
                    <a:pt x="1699742" y="823785"/>
                  </a:lnTo>
                  <a:lnTo>
                    <a:pt x="1732915" y="821004"/>
                  </a:lnTo>
                  <a:lnTo>
                    <a:pt x="1742351" y="776351"/>
                  </a:lnTo>
                  <a:lnTo>
                    <a:pt x="1803717" y="771207"/>
                  </a:lnTo>
                  <a:lnTo>
                    <a:pt x="1820456" y="813663"/>
                  </a:lnTo>
                  <a:lnTo>
                    <a:pt x="1854530" y="810806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438045" y="5177976"/>
              <a:ext cx="258025" cy="16403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522214" y="5428138"/>
              <a:ext cx="509270" cy="993140"/>
            </a:xfrm>
            <a:custGeom>
              <a:avLst/>
              <a:gdLst/>
              <a:ahLst/>
              <a:cxnLst/>
              <a:rect l="l" t="t" r="r" b="b"/>
              <a:pathLst>
                <a:path w="509269" h="993139">
                  <a:moveTo>
                    <a:pt x="203771" y="127431"/>
                  </a:moveTo>
                  <a:lnTo>
                    <a:pt x="190284" y="96507"/>
                  </a:lnTo>
                  <a:lnTo>
                    <a:pt x="132575" y="121666"/>
                  </a:lnTo>
                  <a:lnTo>
                    <a:pt x="103987" y="56083"/>
                  </a:lnTo>
                  <a:lnTo>
                    <a:pt x="161683" y="30911"/>
                  </a:lnTo>
                  <a:lnTo>
                    <a:pt x="148196" y="0"/>
                  </a:lnTo>
                  <a:lnTo>
                    <a:pt x="0" y="64617"/>
                  </a:lnTo>
                  <a:lnTo>
                    <a:pt x="13487" y="95542"/>
                  </a:lnTo>
                  <a:lnTo>
                    <a:pt x="75539" y="68491"/>
                  </a:lnTo>
                  <a:lnTo>
                    <a:pt x="104152" y="134073"/>
                  </a:lnTo>
                  <a:lnTo>
                    <a:pt x="42087" y="161137"/>
                  </a:lnTo>
                  <a:lnTo>
                    <a:pt x="55575" y="192049"/>
                  </a:lnTo>
                  <a:lnTo>
                    <a:pt x="203771" y="127431"/>
                  </a:lnTo>
                  <a:close/>
                </a:path>
                <a:path w="509269" h="993139">
                  <a:moveTo>
                    <a:pt x="248843" y="230797"/>
                  </a:moveTo>
                  <a:lnTo>
                    <a:pt x="241820" y="214680"/>
                  </a:lnTo>
                  <a:lnTo>
                    <a:pt x="227926" y="182854"/>
                  </a:lnTo>
                  <a:lnTo>
                    <a:pt x="210477" y="184670"/>
                  </a:lnTo>
                  <a:lnTo>
                    <a:pt x="210477" y="223812"/>
                  </a:lnTo>
                  <a:lnTo>
                    <a:pt x="165785" y="261823"/>
                  </a:lnTo>
                  <a:lnTo>
                    <a:pt x="149923" y="225450"/>
                  </a:lnTo>
                  <a:lnTo>
                    <a:pt x="148234" y="221564"/>
                  </a:lnTo>
                  <a:lnTo>
                    <a:pt x="206502" y="214680"/>
                  </a:lnTo>
                  <a:lnTo>
                    <a:pt x="210477" y="223812"/>
                  </a:lnTo>
                  <a:lnTo>
                    <a:pt x="210477" y="184670"/>
                  </a:lnTo>
                  <a:lnTo>
                    <a:pt x="59194" y="200355"/>
                  </a:lnTo>
                  <a:lnTo>
                    <a:pt x="72504" y="230873"/>
                  </a:lnTo>
                  <a:lnTo>
                    <a:pt x="117805" y="225450"/>
                  </a:lnTo>
                  <a:lnTo>
                    <a:pt x="142430" y="281889"/>
                  </a:lnTo>
                  <a:lnTo>
                    <a:pt x="107619" y="311404"/>
                  </a:lnTo>
                  <a:lnTo>
                    <a:pt x="121285" y="342734"/>
                  </a:lnTo>
                  <a:lnTo>
                    <a:pt x="213487" y="261823"/>
                  </a:lnTo>
                  <a:lnTo>
                    <a:pt x="248843" y="230797"/>
                  </a:lnTo>
                  <a:close/>
                </a:path>
                <a:path w="509269" h="993139">
                  <a:moveTo>
                    <a:pt x="320078" y="394131"/>
                  </a:moveTo>
                  <a:lnTo>
                    <a:pt x="306425" y="362788"/>
                  </a:lnTo>
                  <a:lnTo>
                    <a:pt x="226326" y="360413"/>
                  </a:lnTo>
                  <a:lnTo>
                    <a:pt x="223799" y="354609"/>
                  </a:lnTo>
                  <a:lnTo>
                    <a:pt x="275094" y="290982"/>
                  </a:lnTo>
                  <a:lnTo>
                    <a:pt x="260972" y="258597"/>
                  </a:lnTo>
                  <a:lnTo>
                    <a:pt x="181089" y="358660"/>
                  </a:lnTo>
                  <a:lnTo>
                    <a:pt x="127444" y="356844"/>
                  </a:lnTo>
                  <a:lnTo>
                    <a:pt x="140931" y="387781"/>
                  </a:lnTo>
                  <a:lnTo>
                    <a:pt x="320078" y="394131"/>
                  </a:lnTo>
                  <a:close/>
                </a:path>
                <a:path w="509269" h="993139">
                  <a:moveTo>
                    <a:pt x="418744" y="620369"/>
                  </a:moveTo>
                  <a:lnTo>
                    <a:pt x="411721" y="604253"/>
                  </a:lnTo>
                  <a:lnTo>
                    <a:pt x="397840" y="572427"/>
                  </a:lnTo>
                  <a:lnTo>
                    <a:pt x="380365" y="574243"/>
                  </a:lnTo>
                  <a:lnTo>
                    <a:pt x="380365" y="613384"/>
                  </a:lnTo>
                  <a:lnTo>
                    <a:pt x="335686" y="651408"/>
                  </a:lnTo>
                  <a:lnTo>
                    <a:pt x="319811" y="615022"/>
                  </a:lnTo>
                  <a:lnTo>
                    <a:pt x="318122" y="611136"/>
                  </a:lnTo>
                  <a:lnTo>
                    <a:pt x="376389" y="604253"/>
                  </a:lnTo>
                  <a:lnTo>
                    <a:pt x="380365" y="613384"/>
                  </a:lnTo>
                  <a:lnTo>
                    <a:pt x="380365" y="574243"/>
                  </a:lnTo>
                  <a:lnTo>
                    <a:pt x="235470" y="589267"/>
                  </a:lnTo>
                  <a:lnTo>
                    <a:pt x="291871" y="526008"/>
                  </a:lnTo>
                  <a:lnTo>
                    <a:pt x="378371" y="527812"/>
                  </a:lnTo>
                  <a:lnTo>
                    <a:pt x="364426" y="495833"/>
                  </a:lnTo>
                  <a:lnTo>
                    <a:pt x="294665" y="493903"/>
                  </a:lnTo>
                  <a:lnTo>
                    <a:pt x="279374" y="458825"/>
                  </a:lnTo>
                  <a:lnTo>
                    <a:pt x="337273" y="433578"/>
                  </a:lnTo>
                  <a:lnTo>
                    <a:pt x="323799" y="402653"/>
                  </a:lnTo>
                  <a:lnTo>
                    <a:pt x="175602" y="467271"/>
                  </a:lnTo>
                  <a:lnTo>
                    <a:pt x="189090" y="498208"/>
                  </a:lnTo>
                  <a:lnTo>
                    <a:pt x="251358" y="471043"/>
                  </a:lnTo>
                  <a:lnTo>
                    <a:pt x="266738" y="506323"/>
                  </a:lnTo>
                  <a:lnTo>
                    <a:pt x="217055" y="562330"/>
                  </a:lnTo>
                  <a:lnTo>
                    <a:pt x="229082" y="589927"/>
                  </a:lnTo>
                  <a:lnTo>
                    <a:pt x="242392" y="620458"/>
                  </a:lnTo>
                  <a:lnTo>
                    <a:pt x="287705" y="615022"/>
                  </a:lnTo>
                  <a:lnTo>
                    <a:pt x="312318" y="671474"/>
                  </a:lnTo>
                  <a:lnTo>
                    <a:pt x="277520" y="700976"/>
                  </a:lnTo>
                  <a:lnTo>
                    <a:pt x="291185" y="732320"/>
                  </a:lnTo>
                  <a:lnTo>
                    <a:pt x="383374" y="651408"/>
                  </a:lnTo>
                  <a:lnTo>
                    <a:pt x="418744" y="620369"/>
                  </a:lnTo>
                  <a:close/>
                </a:path>
                <a:path w="509269" h="993139">
                  <a:moveTo>
                    <a:pt x="489915" y="796378"/>
                  </a:moveTo>
                  <a:lnTo>
                    <a:pt x="478078" y="759625"/>
                  </a:lnTo>
                  <a:lnTo>
                    <a:pt x="460070" y="743394"/>
                  </a:lnTo>
                  <a:lnTo>
                    <a:pt x="460070" y="795985"/>
                  </a:lnTo>
                  <a:lnTo>
                    <a:pt x="454558" y="808431"/>
                  </a:lnTo>
                  <a:lnTo>
                    <a:pt x="441452" y="820153"/>
                  </a:lnTo>
                  <a:lnTo>
                    <a:pt x="420763" y="831189"/>
                  </a:lnTo>
                  <a:lnTo>
                    <a:pt x="398678" y="838809"/>
                  </a:lnTo>
                  <a:lnTo>
                    <a:pt x="381241" y="840397"/>
                  </a:lnTo>
                  <a:lnTo>
                    <a:pt x="368414" y="835952"/>
                  </a:lnTo>
                  <a:lnTo>
                    <a:pt x="360210" y="825487"/>
                  </a:lnTo>
                  <a:lnTo>
                    <a:pt x="358152" y="812444"/>
                  </a:lnTo>
                  <a:lnTo>
                    <a:pt x="363651" y="800074"/>
                  </a:lnTo>
                  <a:lnTo>
                    <a:pt x="376707" y="788416"/>
                  </a:lnTo>
                  <a:lnTo>
                    <a:pt x="397319" y="777430"/>
                  </a:lnTo>
                  <a:lnTo>
                    <a:pt x="419481" y="769759"/>
                  </a:lnTo>
                  <a:lnTo>
                    <a:pt x="436968" y="768108"/>
                  </a:lnTo>
                  <a:lnTo>
                    <a:pt x="449808" y="772464"/>
                  </a:lnTo>
                  <a:lnTo>
                    <a:pt x="457987" y="782853"/>
                  </a:lnTo>
                  <a:lnTo>
                    <a:pt x="460070" y="795985"/>
                  </a:lnTo>
                  <a:lnTo>
                    <a:pt x="460070" y="743394"/>
                  </a:lnTo>
                  <a:lnTo>
                    <a:pt x="459701" y="743127"/>
                  </a:lnTo>
                  <a:lnTo>
                    <a:pt x="447789" y="738251"/>
                  </a:lnTo>
                  <a:lnTo>
                    <a:pt x="434213" y="736015"/>
                  </a:lnTo>
                  <a:lnTo>
                    <a:pt x="419087" y="736790"/>
                  </a:lnTo>
                  <a:lnTo>
                    <a:pt x="366915" y="756043"/>
                  </a:lnTo>
                  <a:lnTo>
                    <a:pt x="334467" y="787679"/>
                  </a:lnTo>
                  <a:lnTo>
                    <a:pt x="328282" y="811949"/>
                  </a:lnTo>
                  <a:lnTo>
                    <a:pt x="329526" y="824407"/>
                  </a:lnTo>
                  <a:lnTo>
                    <a:pt x="348411" y="858075"/>
                  </a:lnTo>
                  <a:lnTo>
                    <a:pt x="383971" y="872312"/>
                  </a:lnTo>
                  <a:lnTo>
                    <a:pt x="399059" y="871562"/>
                  </a:lnTo>
                  <a:lnTo>
                    <a:pt x="451154" y="852335"/>
                  </a:lnTo>
                  <a:lnTo>
                    <a:pt x="467626" y="840397"/>
                  </a:lnTo>
                  <a:lnTo>
                    <a:pt x="476123" y="832129"/>
                  </a:lnTo>
                  <a:lnTo>
                    <a:pt x="483730" y="820661"/>
                  </a:lnTo>
                  <a:lnTo>
                    <a:pt x="488264" y="808621"/>
                  </a:lnTo>
                  <a:lnTo>
                    <a:pt x="489915" y="796378"/>
                  </a:lnTo>
                  <a:close/>
                </a:path>
                <a:path w="509269" h="993139">
                  <a:moveTo>
                    <a:pt x="509231" y="923048"/>
                  </a:moveTo>
                  <a:lnTo>
                    <a:pt x="498551" y="898550"/>
                  </a:lnTo>
                  <a:lnTo>
                    <a:pt x="457669" y="916381"/>
                  </a:lnTo>
                  <a:lnTo>
                    <a:pt x="439737" y="875284"/>
                  </a:lnTo>
                  <a:lnTo>
                    <a:pt x="415036" y="886053"/>
                  </a:lnTo>
                  <a:lnTo>
                    <a:pt x="432968" y="927163"/>
                  </a:lnTo>
                  <a:lnTo>
                    <a:pt x="391871" y="945070"/>
                  </a:lnTo>
                  <a:lnTo>
                    <a:pt x="402551" y="969568"/>
                  </a:lnTo>
                  <a:lnTo>
                    <a:pt x="443649" y="951649"/>
                  </a:lnTo>
                  <a:lnTo>
                    <a:pt x="461657" y="992949"/>
                  </a:lnTo>
                  <a:lnTo>
                    <a:pt x="486359" y="982179"/>
                  </a:lnTo>
                  <a:lnTo>
                    <a:pt x="468350" y="940879"/>
                  </a:lnTo>
                  <a:lnTo>
                    <a:pt x="509231" y="923048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7454156" y="7034440"/>
            <a:ext cx="321310" cy="448945"/>
            <a:chOff x="17454156" y="7034440"/>
            <a:chExt cx="321310" cy="448945"/>
          </a:xfrm>
        </p:grpSpPr>
        <p:sp>
          <p:nvSpPr>
            <p:cNvPr id="13" name="object 13"/>
            <p:cNvSpPr/>
            <p:nvPr/>
          </p:nvSpPr>
          <p:spPr>
            <a:xfrm>
              <a:off x="17454156" y="7258051"/>
              <a:ext cx="290195" cy="225425"/>
            </a:xfrm>
            <a:custGeom>
              <a:avLst/>
              <a:gdLst/>
              <a:ahLst/>
              <a:cxnLst/>
              <a:rect l="l" t="t" r="r" b="b"/>
              <a:pathLst>
                <a:path w="290194" h="225425">
                  <a:moveTo>
                    <a:pt x="102332" y="0"/>
                  </a:moveTo>
                  <a:lnTo>
                    <a:pt x="53329" y="13358"/>
                  </a:lnTo>
                  <a:lnTo>
                    <a:pt x="19890" y="42346"/>
                  </a:lnTo>
                  <a:lnTo>
                    <a:pt x="2346" y="84183"/>
                  </a:lnTo>
                  <a:lnTo>
                    <a:pt x="0" y="107591"/>
                  </a:lnTo>
                  <a:lnTo>
                    <a:pt x="2557" y="129551"/>
                  </a:lnTo>
                  <a:lnTo>
                    <a:pt x="22377" y="169123"/>
                  </a:lnTo>
                  <a:lnTo>
                    <a:pt x="62544" y="200205"/>
                  </a:lnTo>
                  <a:lnTo>
                    <a:pt x="123798" y="220074"/>
                  </a:lnTo>
                  <a:lnTo>
                    <a:pt x="187708" y="225082"/>
                  </a:lnTo>
                  <a:lnTo>
                    <a:pt x="214035" y="220689"/>
                  </a:lnTo>
                  <a:lnTo>
                    <a:pt x="236611" y="211697"/>
                  </a:lnTo>
                  <a:lnTo>
                    <a:pt x="255317" y="198812"/>
                  </a:lnTo>
                  <a:lnTo>
                    <a:pt x="270050" y="182713"/>
                  </a:lnTo>
                  <a:lnTo>
                    <a:pt x="278223" y="168041"/>
                  </a:lnTo>
                  <a:lnTo>
                    <a:pt x="176076" y="168041"/>
                  </a:lnTo>
                  <a:lnTo>
                    <a:pt x="135106" y="163186"/>
                  </a:lnTo>
                  <a:lnTo>
                    <a:pt x="95226" y="151969"/>
                  </a:lnTo>
                  <a:lnTo>
                    <a:pt x="68175" y="136727"/>
                  </a:lnTo>
                  <a:lnTo>
                    <a:pt x="53954" y="117458"/>
                  </a:lnTo>
                  <a:lnTo>
                    <a:pt x="52564" y="94162"/>
                  </a:lnTo>
                  <a:lnTo>
                    <a:pt x="62791" y="72999"/>
                  </a:lnTo>
                  <a:lnTo>
                    <a:pt x="83324" y="60512"/>
                  </a:lnTo>
                  <a:lnTo>
                    <a:pt x="114162" y="56700"/>
                  </a:lnTo>
                  <a:lnTo>
                    <a:pt x="268054" y="56700"/>
                  </a:lnTo>
                  <a:lnTo>
                    <a:pt x="267563" y="55943"/>
                  </a:lnTo>
                  <a:lnTo>
                    <a:pt x="227500" y="24881"/>
                  </a:lnTo>
                  <a:lnTo>
                    <a:pt x="166540" y="5065"/>
                  </a:lnTo>
                  <a:lnTo>
                    <a:pt x="132536" y="229"/>
                  </a:lnTo>
                  <a:lnTo>
                    <a:pt x="102332" y="0"/>
                  </a:lnTo>
                  <a:close/>
                </a:path>
                <a:path w="290194" h="225425">
                  <a:moveTo>
                    <a:pt x="268054" y="56700"/>
                  </a:moveTo>
                  <a:lnTo>
                    <a:pt x="114162" y="56700"/>
                  </a:lnTo>
                  <a:lnTo>
                    <a:pt x="155304" y="61566"/>
                  </a:lnTo>
                  <a:lnTo>
                    <a:pt x="195012" y="72768"/>
                  </a:lnTo>
                  <a:lnTo>
                    <a:pt x="221925" y="88058"/>
                  </a:lnTo>
                  <a:lnTo>
                    <a:pt x="236046" y="107435"/>
                  </a:lnTo>
                  <a:lnTo>
                    <a:pt x="237375" y="130893"/>
                  </a:lnTo>
                  <a:lnTo>
                    <a:pt x="227209" y="151895"/>
                  </a:lnTo>
                  <a:lnTo>
                    <a:pt x="206777" y="164277"/>
                  </a:lnTo>
                  <a:lnTo>
                    <a:pt x="176076" y="168041"/>
                  </a:lnTo>
                  <a:lnTo>
                    <a:pt x="278223" y="168041"/>
                  </a:lnTo>
                  <a:lnTo>
                    <a:pt x="280809" y="163399"/>
                  </a:lnTo>
                  <a:lnTo>
                    <a:pt x="287594" y="140872"/>
                  </a:lnTo>
                  <a:lnTo>
                    <a:pt x="289934" y="117458"/>
                  </a:lnTo>
                  <a:lnTo>
                    <a:pt x="287379" y="95514"/>
                  </a:lnTo>
                  <a:lnTo>
                    <a:pt x="279922" y="75004"/>
                  </a:lnTo>
                  <a:lnTo>
                    <a:pt x="268054" y="5670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64530" y="7034440"/>
              <a:ext cx="210873" cy="211354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18834335" y="8724805"/>
            <a:ext cx="455930" cy="290195"/>
            <a:chOff x="18834335" y="8724805"/>
            <a:chExt cx="455930" cy="290195"/>
          </a:xfrm>
        </p:grpSpPr>
        <p:sp>
          <p:nvSpPr>
            <p:cNvPr id="16" name="object 16"/>
            <p:cNvSpPr/>
            <p:nvPr/>
          </p:nvSpPr>
          <p:spPr>
            <a:xfrm>
              <a:off x="18834335" y="8724805"/>
              <a:ext cx="220979" cy="290195"/>
            </a:xfrm>
            <a:custGeom>
              <a:avLst/>
              <a:gdLst/>
              <a:ahLst/>
              <a:cxnLst/>
              <a:rect l="l" t="t" r="r" b="b"/>
              <a:pathLst>
                <a:path w="220980" h="290195">
                  <a:moveTo>
                    <a:pt x="98042" y="0"/>
                  </a:moveTo>
                  <a:lnTo>
                    <a:pt x="54497" y="12736"/>
                  </a:lnTo>
                  <a:lnTo>
                    <a:pt x="21939" y="42710"/>
                  </a:lnTo>
                  <a:lnTo>
                    <a:pt x="3162" y="89896"/>
                  </a:lnTo>
                  <a:lnTo>
                    <a:pt x="0" y="119928"/>
                  </a:lnTo>
                  <a:lnTo>
                    <a:pt x="987" y="154257"/>
                  </a:lnTo>
                  <a:lnTo>
                    <a:pt x="13827" y="217069"/>
                  </a:lnTo>
                  <a:lnTo>
                    <a:pt x="40190" y="260358"/>
                  </a:lnTo>
                  <a:lnTo>
                    <a:pt x="77286" y="284501"/>
                  </a:lnTo>
                  <a:lnTo>
                    <a:pt x="122345" y="289813"/>
                  </a:lnTo>
                  <a:lnTo>
                    <a:pt x="145484" y="285595"/>
                  </a:lnTo>
                  <a:lnTo>
                    <a:pt x="165880" y="277072"/>
                  </a:lnTo>
                  <a:lnTo>
                    <a:pt x="183532" y="264242"/>
                  </a:lnTo>
                  <a:lnTo>
                    <a:pt x="198437" y="247102"/>
                  </a:lnTo>
                  <a:lnTo>
                    <a:pt x="202887" y="238788"/>
                  </a:lnTo>
                  <a:lnTo>
                    <a:pt x="118062" y="238788"/>
                  </a:lnTo>
                  <a:lnTo>
                    <a:pt x="95074" y="234816"/>
                  </a:lnTo>
                  <a:lnTo>
                    <a:pt x="77532" y="218598"/>
                  </a:lnTo>
                  <a:lnTo>
                    <a:pt x="65436" y="190132"/>
                  </a:lnTo>
                  <a:lnTo>
                    <a:pt x="58786" y="149419"/>
                  </a:lnTo>
                  <a:lnTo>
                    <a:pt x="58545" y="107988"/>
                  </a:lnTo>
                  <a:lnTo>
                    <a:pt x="65721" y="77779"/>
                  </a:lnTo>
                  <a:lnTo>
                    <a:pt x="80314" y="58793"/>
                  </a:lnTo>
                  <a:lnTo>
                    <a:pt x="102324" y="51035"/>
                  </a:lnTo>
                  <a:lnTo>
                    <a:pt x="196182" y="51035"/>
                  </a:lnTo>
                  <a:lnTo>
                    <a:pt x="195064" y="48686"/>
                  </a:lnTo>
                  <a:lnTo>
                    <a:pt x="180196" y="29454"/>
                  </a:lnTo>
                  <a:lnTo>
                    <a:pt x="162640" y="15028"/>
                  </a:lnTo>
                  <a:lnTo>
                    <a:pt x="143097" y="5311"/>
                  </a:lnTo>
                  <a:lnTo>
                    <a:pt x="121564" y="302"/>
                  </a:lnTo>
                  <a:lnTo>
                    <a:pt x="98042" y="0"/>
                  </a:lnTo>
                  <a:close/>
                </a:path>
                <a:path w="220980" h="290195">
                  <a:moveTo>
                    <a:pt x="196182" y="51035"/>
                  </a:moveTo>
                  <a:lnTo>
                    <a:pt x="102324" y="51035"/>
                  </a:lnTo>
                  <a:lnTo>
                    <a:pt x="125487" y="55010"/>
                  </a:lnTo>
                  <a:lnTo>
                    <a:pt x="143159" y="71289"/>
                  </a:lnTo>
                  <a:lnTo>
                    <a:pt x="155340" y="99872"/>
                  </a:lnTo>
                  <a:lnTo>
                    <a:pt x="162029" y="140760"/>
                  </a:lnTo>
                  <a:lnTo>
                    <a:pt x="162226" y="182014"/>
                  </a:lnTo>
                  <a:lnTo>
                    <a:pt x="154963" y="212104"/>
                  </a:lnTo>
                  <a:lnTo>
                    <a:pt x="140241" y="231029"/>
                  </a:lnTo>
                  <a:lnTo>
                    <a:pt x="118062" y="238788"/>
                  </a:lnTo>
                  <a:lnTo>
                    <a:pt x="202887" y="238788"/>
                  </a:lnTo>
                  <a:lnTo>
                    <a:pt x="209902" y="225684"/>
                  </a:lnTo>
                  <a:lnTo>
                    <a:pt x="217223" y="200021"/>
                  </a:lnTo>
                  <a:lnTo>
                    <a:pt x="220398" y="170111"/>
                  </a:lnTo>
                  <a:lnTo>
                    <a:pt x="219431" y="135953"/>
                  </a:lnTo>
                  <a:lnTo>
                    <a:pt x="214681" y="101938"/>
                  </a:lnTo>
                  <a:lnTo>
                    <a:pt x="206559" y="72848"/>
                  </a:lnTo>
                  <a:lnTo>
                    <a:pt x="196182" y="51035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080909" y="8769794"/>
              <a:ext cx="209271" cy="208820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5480996" y="7593709"/>
            <a:ext cx="3276600" cy="3327400"/>
            <a:chOff x="15480996" y="7593709"/>
            <a:chExt cx="3276600" cy="3327400"/>
          </a:xfrm>
        </p:grpSpPr>
        <p:sp>
          <p:nvSpPr>
            <p:cNvPr id="19" name="object 19"/>
            <p:cNvSpPr/>
            <p:nvPr/>
          </p:nvSpPr>
          <p:spPr>
            <a:xfrm>
              <a:off x="15863938" y="9062497"/>
              <a:ext cx="1322070" cy="1247775"/>
            </a:xfrm>
            <a:custGeom>
              <a:avLst/>
              <a:gdLst/>
              <a:ahLst/>
              <a:cxnLst/>
              <a:rect l="l" t="t" r="r" b="b"/>
              <a:pathLst>
                <a:path w="1322069" h="1247775">
                  <a:moveTo>
                    <a:pt x="264922" y="1138910"/>
                  </a:moveTo>
                  <a:lnTo>
                    <a:pt x="250659" y="1090168"/>
                  </a:lnTo>
                  <a:lnTo>
                    <a:pt x="212750" y="1038110"/>
                  </a:lnTo>
                  <a:lnTo>
                    <a:pt x="209016" y="1034503"/>
                  </a:lnTo>
                  <a:lnTo>
                    <a:pt x="209016" y="1162177"/>
                  </a:lnTo>
                  <a:lnTo>
                    <a:pt x="196456" y="1181849"/>
                  </a:lnTo>
                  <a:lnTo>
                    <a:pt x="175755" y="1192974"/>
                  </a:lnTo>
                  <a:lnTo>
                    <a:pt x="151803" y="1191031"/>
                  </a:lnTo>
                  <a:lnTo>
                    <a:pt x="124599" y="1175994"/>
                  </a:lnTo>
                  <a:lnTo>
                    <a:pt x="94157" y="1147889"/>
                  </a:lnTo>
                  <a:lnTo>
                    <a:pt x="68605" y="1115504"/>
                  </a:lnTo>
                  <a:lnTo>
                    <a:pt x="55803" y="1087323"/>
                  </a:lnTo>
                  <a:lnTo>
                    <a:pt x="55753" y="1063345"/>
                  </a:lnTo>
                  <a:lnTo>
                    <a:pt x="68465" y="1043571"/>
                  </a:lnTo>
                  <a:lnTo>
                    <a:pt x="89014" y="1032560"/>
                  </a:lnTo>
                  <a:lnTo>
                    <a:pt x="112826" y="1034542"/>
                  </a:lnTo>
                  <a:lnTo>
                    <a:pt x="170180" y="1077518"/>
                  </a:lnTo>
                  <a:lnTo>
                    <a:pt x="195872" y="1110018"/>
                  </a:lnTo>
                  <a:lnTo>
                    <a:pt x="209016" y="1162177"/>
                  </a:lnTo>
                  <a:lnTo>
                    <a:pt x="209016" y="1034503"/>
                  </a:lnTo>
                  <a:lnTo>
                    <a:pt x="163969" y="996518"/>
                  </a:lnTo>
                  <a:lnTo>
                    <a:pt x="116547" y="978636"/>
                  </a:lnTo>
                  <a:lnTo>
                    <a:pt x="93827" y="978077"/>
                  </a:lnTo>
                  <a:lnTo>
                    <a:pt x="72453" y="982459"/>
                  </a:lnTo>
                  <a:lnTo>
                    <a:pt x="33680" y="1006005"/>
                  </a:lnTo>
                  <a:lnTo>
                    <a:pt x="7200" y="1042847"/>
                  </a:lnTo>
                  <a:lnTo>
                    <a:pt x="0" y="1086523"/>
                  </a:lnTo>
                  <a:lnTo>
                    <a:pt x="4152" y="1110449"/>
                  </a:lnTo>
                  <a:lnTo>
                    <a:pt x="30099" y="1160703"/>
                  </a:lnTo>
                  <a:lnTo>
                    <a:pt x="76568" y="1210906"/>
                  </a:lnTo>
                  <a:lnTo>
                    <a:pt x="124815" y="1240790"/>
                  </a:lnTo>
                  <a:lnTo>
                    <a:pt x="171094" y="1247355"/>
                  </a:lnTo>
                  <a:lnTo>
                    <a:pt x="192468" y="1242987"/>
                  </a:lnTo>
                  <a:lnTo>
                    <a:pt x="212521" y="1233678"/>
                  </a:lnTo>
                  <a:lnTo>
                    <a:pt x="231241" y="1219428"/>
                  </a:lnTo>
                  <a:lnTo>
                    <a:pt x="246888" y="1201864"/>
                  </a:lnTo>
                  <a:lnTo>
                    <a:pt x="251879" y="1192974"/>
                  </a:lnTo>
                  <a:lnTo>
                    <a:pt x="257721" y="1182585"/>
                  </a:lnTo>
                  <a:lnTo>
                    <a:pt x="263728" y="1161605"/>
                  </a:lnTo>
                  <a:lnTo>
                    <a:pt x="264922" y="1138910"/>
                  </a:lnTo>
                  <a:close/>
                </a:path>
                <a:path w="1322069" h="1247775">
                  <a:moveTo>
                    <a:pt x="752589" y="736790"/>
                  </a:moveTo>
                  <a:lnTo>
                    <a:pt x="558558" y="527202"/>
                  </a:lnTo>
                  <a:lnTo>
                    <a:pt x="514819" y="567677"/>
                  </a:lnTo>
                  <a:lnTo>
                    <a:pt x="596341" y="655751"/>
                  </a:lnTo>
                  <a:lnTo>
                    <a:pt x="546430" y="701954"/>
                  </a:lnTo>
                  <a:lnTo>
                    <a:pt x="424116" y="651662"/>
                  </a:lnTo>
                  <a:lnTo>
                    <a:pt x="385064" y="687806"/>
                  </a:lnTo>
                  <a:lnTo>
                    <a:pt x="378891" y="693508"/>
                  </a:lnTo>
                  <a:lnTo>
                    <a:pt x="341922" y="727735"/>
                  </a:lnTo>
                  <a:lnTo>
                    <a:pt x="377342" y="800176"/>
                  </a:lnTo>
                  <a:lnTo>
                    <a:pt x="297484" y="874077"/>
                  </a:lnTo>
                  <a:lnTo>
                    <a:pt x="228015" y="833183"/>
                  </a:lnTo>
                  <a:lnTo>
                    <a:pt x="183692" y="874217"/>
                  </a:lnTo>
                  <a:lnTo>
                    <a:pt x="444652" y="1021854"/>
                  </a:lnTo>
                  <a:lnTo>
                    <a:pt x="512470" y="959091"/>
                  </a:lnTo>
                  <a:lnTo>
                    <a:pt x="509981" y="953795"/>
                  </a:lnTo>
                  <a:lnTo>
                    <a:pt x="460616" y="848664"/>
                  </a:lnTo>
                  <a:lnTo>
                    <a:pt x="446887" y="819442"/>
                  </a:lnTo>
                  <a:lnTo>
                    <a:pt x="446887" y="941832"/>
                  </a:lnTo>
                  <a:lnTo>
                    <a:pt x="433971" y="953795"/>
                  </a:lnTo>
                  <a:lnTo>
                    <a:pt x="344563" y="901382"/>
                  </a:lnTo>
                  <a:lnTo>
                    <a:pt x="374065" y="874077"/>
                  </a:lnTo>
                  <a:lnTo>
                    <a:pt x="401523" y="848664"/>
                  </a:lnTo>
                  <a:lnTo>
                    <a:pt x="446887" y="941832"/>
                  </a:lnTo>
                  <a:lnTo>
                    <a:pt x="446887" y="819442"/>
                  </a:lnTo>
                  <a:lnTo>
                    <a:pt x="389877" y="698055"/>
                  </a:lnTo>
                  <a:lnTo>
                    <a:pt x="528256" y="755319"/>
                  </a:lnTo>
                  <a:lnTo>
                    <a:pt x="575576" y="900658"/>
                  </a:lnTo>
                  <a:lnTo>
                    <a:pt x="620788" y="858812"/>
                  </a:lnTo>
                  <a:lnTo>
                    <a:pt x="583425" y="741311"/>
                  </a:lnTo>
                  <a:lnTo>
                    <a:pt x="633031" y="695388"/>
                  </a:lnTo>
                  <a:lnTo>
                    <a:pt x="708850" y="777290"/>
                  </a:lnTo>
                  <a:lnTo>
                    <a:pt x="752589" y="736790"/>
                  </a:lnTo>
                  <a:close/>
                </a:path>
                <a:path w="1322069" h="1247775">
                  <a:moveTo>
                    <a:pt x="956310" y="548195"/>
                  </a:moveTo>
                  <a:lnTo>
                    <a:pt x="742937" y="473163"/>
                  </a:lnTo>
                  <a:lnTo>
                    <a:pt x="714730" y="382625"/>
                  </a:lnTo>
                  <a:lnTo>
                    <a:pt x="670991" y="423125"/>
                  </a:lnTo>
                  <a:lnTo>
                    <a:pt x="764628" y="725665"/>
                  </a:lnTo>
                  <a:lnTo>
                    <a:pt x="808951" y="684618"/>
                  </a:lnTo>
                  <a:lnTo>
                    <a:pt x="766318" y="549643"/>
                  </a:lnTo>
                  <a:lnTo>
                    <a:pt x="774534" y="542048"/>
                  </a:lnTo>
                  <a:lnTo>
                    <a:pt x="910526" y="590588"/>
                  </a:lnTo>
                  <a:lnTo>
                    <a:pt x="956310" y="548195"/>
                  </a:lnTo>
                  <a:close/>
                </a:path>
                <a:path w="1322069" h="1247775">
                  <a:moveTo>
                    <a:pt x="1063459" y="449021"/>
                  </a:moveTo>
                  <a:lnTo>
                    <a:pt x="1060970" y="443725"/>
                  </a:lnTo>
                  <a:lnTo>
                    <a:pt x="1011605" y="338582"/>
                  </a:lnTo>
                  <a:lnTo>
                    <a:pt x="997889" y="309384"/>
                  </a:lnTo>
                  <a:lnTo>
                    <a:pt x="997889" y="431749"/>
                  </a:lnTo>
                  <a:lnTo>
                    <a:pt x="984961" y="443725"/>
                  </a:lnTo>
                  <a:lnTo>
                    <a:pt x="895565" y="391287"/>
                  </a:lnTo>
                  <a:lnTo>
                    <a:pt x="925029" y="364020"/>
                  </a:lnTo>
                  <a:lnTo>
                    <a:pt x="952512" y="338582"/>
                  </a:lnTo>
                  <a:lnTo>
                    <a:pt x="997889" y="431749"/>
                  </a:lnTo>
                  <a:lnTo>
                    <a:pt x="997889" y="309384"/>
                  </a:lnTo>
                  <a:lnTo>
                    <a:pt x="936066" y="177723"/>
                  </a:lnTo>
                  <a:lnTo>
                    <a:pt x="892911" y="217678"/>
                  </a:lnTo>
                  <a:lnTo>
                    <a:pt x="928331" y="290093"/>
                  </a:lnTo>
                  <a:lnTo>
                    <a:pt x="848487" y="364020"/>
                  </a:lnTo>
                  <a:lnTo>
                    <a:pt x="779018" y="323113"/>
                  </a:lnTo>
                  <a:lnTo>
                    <a:pt x="734695" y="364147"/>
                  </a:lnTo>
                  <a:lnTo>
                    <a:pt x="995654" y="511797"/>
                  </a:lnTo>
                  <a:lnTo>
                    <a:pt x="1063459" y="449021"/>
                  </a:lnTo>
                  <a:close/>
                </a:path>
                <a:path w="1322069" h="1247775">
                  <a:moveTo>
                    <a:pt x="1322070" y="209600"/>
                  </a:moveTo>
                  <a:lnTo>
                    <a:pt x="1128039" y="0"/>
                  </a:lnTo>
                  <a:lnTo>
                    <a:pt x="1084313" y="40500"/>
                  </a:lnTo>
                  <a:lnTo>
                    <a:pt x="1165567" y="128257"/>
                  </a:lnTo>
                  <a:lnTo>
                    <a:pt x="1072794" y="214134"/>
                  </a:lnTo>
                  <a:lnTo>
                    <a:pt x="991539" y="126377"/>
                  </a:lnTo>
                  <a:lnTo>
                    <a:pt x="947801" y="166852"/>
                  </a:lnTo>
                  <a:lnTo>
                    <a:pt x="1141844" y="376466"/>
                  </a:lnTo>
                  <a:lnTo>
                    <a:pt x="1185583" y="335953"/>
                  </a:lnTo>
                  <a:lnTo>
                    <a:pt x="1110030" y="254342"/>
                  </a:lnTo>
                  <a:lnTo>
                    <a:pt x="1202791" y="168478"/>
                  </a:lnTo>
                  <a:lnTo>
                    <a:pt x="1278343" y="250088"/>
                  </a:lnTo>
                  <a:lnTo>
                    <a:pt x="1322070" y="20960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12085" y="10228464"/>
              <a:ext cx="183512" cy="18294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5654947" y="8047653"/>
              <a:ext cx="1487805" cy="998219"/>
            </a:xfrm>
            <a:custGeom>
              <a:avLst/>
              <a:gdLst/>
              <a:ahLst/>
              <a:cxnLst/>
              <a:rect l="l" t="t" r="r" b="b"/>
              <a:pathLst>
                <a:path w="1487805" h="998220">
                  <a:moveTo>
                    <a:pt x="248615" y="108775"/>
                  </a:moveTo>
                  <a:lnTo>
                    <a:pt x="240728" y="62712"/>
                  </a:lnTo>
                  <a:lnTo>
                    <a:pt x="215049" y="27444"/>
                  </a:lnTo>
                  <a:lnTo>
                    <a:pt x="192760" y="12636"/>
                  </a:lnTo>
                  <a:lnTo>
                    <a:pt x="192760" y="98056"/>
                  </a:lnTo>
                  <a:lnTo>
                    <a:pt x="186753" y="128397"/>
                  </a:lnTo>
                  <a:lnTo>
                    <a:pt x="169341" y="165798"/>
                  </a:lnTo>
                  <a:lnTo>
                    <a:pt x="146240" y="200177"/>
                  </a:lnTo>
                  <a:lnTo>
                    <a:pt x="123304" y="221107"/>
                  </a:lnTo>
                  <a:lnTo>
                    <a:pt x="100558" y="228587"/>
                  </a:lnTo>
                  <a:lnTo>
                    <a:pt x="77990" y="222631"/>
                  </a:lnTo>
                  <a:lnTo>
                    <a:pt x="61087" y="206311"/>
                  </a:lnTo>
                  <a:lnTo>
                    <a:pt x="55638" y="182905"/>
                  </a:lnTo>
                  <a:lnTo>
                    <a:pt x="61645" y="152425"/>
                  </a:lnTo>
                  <a:lnTo>
                    <a:pt x="79121" y="114846"/>
                  </a:lnTo>
                  <a:lnTo>
                    <a:pt x="102158" y="80645"/>
                  </a:lnTo>
                  <a:lnTo>
                    <a:pt x="125095" y="59855"/>
                  </a:lnTo>
                  <a:lnTo>
                    <a:pt x="147904" y="52489"/>
                  </a:lnTo>
                  <a:lnTo>
                    <a:pt x="170599" y="58547"/>
                  </a:lnTo>
                  <a:lnTo>
                    <a:pt x="187375" y="74764"/>
                  </a:lnTo>
                  <a:lnTo>
                    <a:pt x="192760" y="98056"/>
                  </a:lnTo>
                  <a:lnTo>
                    <a:pt x="192760" y="12636"/>
                  </a:lnTo>
                  <a:lnTo>
                    <a:pt x="174269" y="4419"/>
                  </a:lnTo>
                  <a:lnTo>
                    <a:pt x="152615" y="0"/>
                  </a:lnTo>
                  <a:lnTo>
                    <a:pt x="130810" y="673"/>
                  </a:lnTo>
                  <a:lnTo>
                    <a:pt x="87299" y="17716"/>
                  </a:lnTo>
                  <a:lnTo>
                    <a:pt x="47358" y="57759"/>
                  </a:lnTo>
                  <a:lnTo>
                    <a:pt x="13741" y="117335"/>
                  </a:lnTo>
                  <a:lnTo>
                    <a:pt x="0" y="172389"/>
                  </a:lnTo>
                  <a:lnTo>
                    <a:pt x="1473" y="196672"/>
                  </a:lnTo>
                  <a:lnTo>
                    <a:pt x="18567" y="237502"/>
                  </a:lnTo>
                  <a:lnTo>
                    <a:pt x="52819" y="267220"/>
                  </a:lnTo>
                  <a:lnTo>
                    <a:pt x="95986" y="281190"/>
                  </a:lnTo>
                  <a:lnTo>
                    <a:pt x="117805" y="280517"/>
                  </a:lnTo>
                  <a:lnTo>
                    <a:pt x="161315" y="263448"/>
                  </a:lnTo>
                  <a:lnTo>
                    <a:pt x="196824" y="228587"/>
                  </a:lnTo>
                  <a:lnTo>
                    <a:pt x="219849" y="194297"/>
                  </a:lnTo>
                  <a:lnTo>
                    <a:pt x="244576" y="135140"/>
                  </a:lnTo>
                  <a:lnTo>
                    <a:pt x="248615" y="108775"/>
                  </a:lnTo>
                  <a:close/>
                </a:path>
                <a:path w="1487805" h="998220">
                  <a:moveTo>
                    <a:pt x="811923" y="367703"/>
                  </a:moveTo>
                  <a:lnTo>
                    <a:pt x="760006" y="338404"/>
                  </a:lnTo>
                  <a:lnTo>
                    <a:pt x="701027" y="442925"/>
                  </a:lnTo>
                  <a:lnTo>
                    <a:pt x="641807" y="409486"/>
                  </a:lnTo>
                  <a:lnTo>
                    <a:pt x="652360" y="277634"/>
                  </a:lnTo>
                  <a:lnTo>
                    <a:pt x="606031" y="251498"/>
                  </a:lnTo>
                  <a:lnTo>
                    <a:pt x="598728" y="247370"/>
                  </a:lnTo>
                  <a:lnTo>
                    <a:pt x="554812" y="222580"/>
                  </a:lnTo>
                  <a:lnTo>
                    <a:pt x="496671" y="278422"/>
                  </a:lnTo>
                  <a:lnTo>
                    <a:pt x="496100" y="278091"/>
                  </a:lnTo>
                  <a:lnTo>
                    <a:pt x="457873" y="256527"/>
                  </a:lnTo>
                  <a:lnTo>
                    <a:pt x="457873" y="316242"/>
                  </a:lnTo>
                  <a:lnTo>
                    <a:pt x="382981" y="387896"/>
                  </a:lnTo>
                  <a:lnTo>
                    <a:pt x="367652" y="379234"/>
                  </a:lnTo>
                  <a:lnTo>
                    <a:pt x="390283" y="278091"/>
                  </a:lnTo>
                  <a:lnTo>
                    <a:pt x="457873" y="316242"/>
                  </a:lnTo>
                  <a:lnTo>
                    <a:pt x="457873" y="256527"/>
                  </a:lnTo>
                  <a:lnTo>
                    <a:pt x="401916" y="224942"/>
                  </a:lnTo>
                  <a:lnTo>
                    <a:pt x="419658" y="146304"/>
                  </a:lnTo>
                  <a:lnTo>
                    <a:pt x="367055" y="116611"/>
                  </a:lnTo>
                  <a:lnTo>
                    <a:pt x="306082" y="410171"/>
                  </a:lnTo>
                  <a:lnTo>
                    <a:pt x="386562" y="455599"/>
                  </a:lnTo>
                  <a:lnTo>
                    <a:pt x="459359" y="387896"/>
                  </a:lnTo>
                  <a:lnTo>
                    <a:pt x="577088" y="278422"/>
                  </a:lnTo>
                  <a:lnTo>
                    <a:pt x="597750" y="259207"/>
                  </a:lnTo>
                  <a:lnTo>
                    <a:pt x="585431" y="408444"/>
                  </a:lnTo>
                  <a:lnTo>
                    <a:pt x="461467" y="497865"/>
                  </a:lnTo>
                  <a:lnTo>
                    <a:pt x="515112" y="528154"/>
                  </a:lnTo>
                  <a:lnTo>
                    <a:pt x="615607" y="456717"/>
                  </a:lnTo>
                  <a:lnTo>
                    <a:pt x="674484" y="489940"/>
                  </a:lnTo>
                  <a:lnTo>
                    <a:pt x="619620" y="587133"/>
                  </a:lnTo>
                  <a:lnTo>
                    <a:pt x="671525" y="616445"/>
                  </a:lnTo>
                  <a:lnTo>
                    <a:pt x="811923" y="367703"/>
                  </a:lnTo>
                  <a:close/>
                </a:path>
                <a:path w="1487805" h="998220">
                  <a:moveTo>
                    <a:pt x="997254" y="472300"/>
                  </a:moveTo>
                  <a:lnTo>
                    <a:pt x="945349" y="443001"/>
                  </a:lnTo>
                  <a:lnTo>
                    <a:pt x="685825" y="624497"/>
                  </a:lnTo>
                  <a:lnTo>
                    <a:pt x="738416" y="654189"/>
                  </a:lnTo>
                  <a:lnTo>
                    <a:pt x="853948" y="572401"/>
                  </a:lnTo>
                  <a:lnTo>
                    <a:pt x="863688" y="577900"/>
                  </a:lnTo>
                  <a:lnTo>
                    <a:pt x="858951" y="722210"/>
                  </a:lnTo>
                  <a:lnTo>
                    <a:pt x="913307" y="752881"/>
                  </a:lnTo>
                  <a:lnTo>
                    <a:pt x="919645" y="526808"/>
                  </a:lnTo>
                  <a:lnTo>
                    <a:pt x="997254" y="472300"/>
                  </a:lnTo>
                  <a:close/>
                </a:path>
                <a:path w="1487805" h="998220">
                  <a:moveTo>
                    <a:pt x="1259928" y="620560"/>
                  </a:moveTo>
                  <a:lnTo>
                    <a:pt x="1208709" y="591642"/>
                  </a:lnTo>
                  <a:lnTo>
                    <a:pt x="1150556" y="647484"/>
                  </a:lnTo>
                  <a:lnTo>
                    <a:pt x="1149972" y="647153"/>
                  </a:lnTo>
                  <a:lnTo>
                    <a:pt x="1111770" y="625602"/>
                  </a:lnTo>
                  <a:lnTo>
                    <a:pt x="1111770" y="685304"/>
                  </a:lnTo>
                  <a:lnTo>
                    <a:pt x="1036866" y="756958"/>
                  </a:lnTo>
                  <a:lnTo>
                    <a:pt x="1021537" y="748296"/>
                  </a:lnTo>
                  <a:lnTo>
                    <a:pt x="1044181" y="647153"/>
                  </a:lnTo>
                  <a:lnTo>
                    <a:pt x="1111770" y="685304"/>
                  </a:lnTo>
                  <a:lnTo>
                    <a:pt x="1111770" y="625602"/>
                  </a:lnTo>
                  <a:lnTo>
                    <a:pt x="1055814" y="594004"/>
                  </a:lnTo>
                  <a:lnTo>
                    <a:pt x="1073543" y="515366"/>
                  </a:lnTo>
                  <a:lnTo>
                    <a:pt x="1020940" y="485673"/>
                  </a:lnTo>
                  <a:lnTo>
                    <a:pt x="959980" y="779246"/>
                  </a:lnTo>
                  <a:lnTo>
                    <a:pt x="1040460" y="824661"/>
                  </a:lnTo>
                  <a:lnTo>
                    <a:pt x="1113269" y="756958"/>
                  </a:lnTo>
                  <a:lnTo>
                    <a:pt x="1230972" y="647484"/>
                  </a:lnTo>
                  <a:lnTo>
                    <a:pt x="1259928" y="620560"/>
                  </a:lnTo>
                  <a:close/>
                </a:path>
                <a:path w="1487805" h="998220">
                  <a:moveTo>
                    <a:pt x="1487754" y="749147"/>
                  </a:moveTo>
                  <a:lnTo>
                    <a:pt x="1435849" y="719861"/>
                  </a:lnTo>
                  <a:lnTo>
                    <a:pt x="1377061" y="824014"/>
                  </a:lnTo>
                  <a:lnTo>
                    <a:pt x="1266977" y="761898"/>
                  </a:lnTo>
                  <a:lnTo>
                    <a:pt x="1325778" y="657720"/>
                  </a:lnTo>
                  <a:lnTo>
                    <a:pt x="1273860" y="628421"/>
                  </a:lnTo>
                  <a:lnTo>
                    <a:pt x="1133475" y="877163"/>
                  </a:lnTo>
                  <a:lnTo>
                    <a:pt x="1185379" y="906462"/>
                  </a:lnTo>
                  <a:lnTo>
                    <a:pt x="1240040" y="809625"/>
                  </a:lnTo>
                  <a:lnTo>
                    <a:pt x="1350124" y="871753"/>
                  </a:lnTo>
                  <a:lnTo>
                    <a:pt x="1295463" y="968590"/>
                  </a:lnTo>
                  <a:lnTo>
                    <a:pt x="1347368" y="997889"/>
                  </a:lnTo>
                  <a:lnTo>
                    <a:pt x="1487754" y="749147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480996" y="7947906"/>
              <a:ext cx="202810" cy="20227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7166717" y="7593717"/>
              <a:ext cx="1590675" cy="3114675"/>
            </a:xfrm>
            <a:custGeom>
              <a:avLst/>
              <a:gdLst/>
              <a:ahLst/>
              <a:cxnLst/>
              <a:rect l="l" t="t" r="r" b="b"/>
              <a:pathLst>
                <a:path w="1590675" h="3114675">
                  <a:moveTo>
                    <a:pt x="328015" y="1021308"/>
                  </a:moveTo>
                  <a:lnTo>
                    <a:pt x="47879" y="965619"/>
                  </a:lnTo>
                  <a:lnTo>
                    <a:pt x="36258" y="1024089"/>
                  </a:lnTo>
                  <a:lnTo>
                    <a:pt x="145338" y="1045768"/>
                  </a:lnTo>
                  <a:lnTo>
                    <a:pt x="120700" y="1169758"/>
                  </a:lnTo>
                  <a:lnTo>
                    <a:pt x="11607" y="1148080"/>
                  </a:lnTo>
                  <a:lnTo>
                    <a:pt x="0" y="1206538"/>
                  </a:lnTo>
                  <a:lnTo>
                    <a:pt x="280149" y="1262214"/>
                  </a:lnTo>
                  <a:lnTo>
                    <a:pt x="291757" y="1203756"/>
                  </a:lnTo>
                  <a:lnTo>
                    <a:pt x="174447" y="1180439"/>
                  </a:lnTo>
                  <a:lnTo>
                    <a:pt x="199085" y="1056449"/>
                  </a:lnTo>
                  <a:lnTo>
                    <a:pt x="316407" y="1079766"/>
                  </a:lnTo>
                  <a:lnTo>
                    <a:pt x="328015" y="1021308"/>
                  </a:lnTo>
                  <a:close/>
                </a:path>
                <a:path w="1590675" h="3114675">
                  <a:moveTo>
                    <a:pt x="384644" y="736447"/>
                  </a:moveTo>
                  <a:lnTo>
                    <a:pt x="238493" y="753021"/>
                  </a:lnTo>
                  <a:lnTo>
                    <a:pt x="238493" y="808964"/>
                  </a:lnTo>
                  <a:lnTo>
                    <a:pt x="223354" y="885088"/>
                  </a:lnTo>
                  <a:lnTo>
                    <a:pt x="131902" y="836320"/>
                  </a:lnTo>
                  <a:lnTo>
                    <a:pt x="135331" y="819048"/>
                  </a:lnTo>
                  <a:lnTo>
                    <a:pt x="238493" y="808964"/>
                  </a:lnTo>
                  <a:lnTo>
                    <a:pt x="238493" y="753021"/>
                  </a:lnTo>
                  <a:lnTo>
                    <a:pt x="86715" y="770229"/>
                  </a:lnTo>
                  <a:lnTo>
                    <a:pt x="68694" y="860869"/>
                  </a:lnTo>
                  <a:lnTo>
                    <a:pt x="331152" y="1005611"/>
                  </a:lnTo>
                  <a:lnTo>
                    <a:pt x="342607" y="947928"/>
                  </a:lnTo>
                  <a:lnTo>
                    <a:pt x="271399" y="910132"/>
                  </a:lnTo>
                  <a:lnTo>
                    <a:pt x="276377" y="885088"/>
                  </a:lnTo>
                  <a:lnTo>
                    <a:pt x="291515" y="808964"/>
                  </a:lnTo>
                  <a:lnTo>
                    <a:pt x="292608" y="803414"/>
                  </a:lnTo>
                  <a:lnTo>
                    <a:pt x="372859" y="795693"/>
                  </a:lnTo>
                  <a:lnTo>
                    <a:pt x="384644" y="736447"/>
                  </a:lnTo>
                  <a:close/>
                </a:path>
                <a:path w="1590675" h="3114675">
                  <a:moveTo>
                    <a:pt x="401561" y="651319"/>
                  </a:moveTo>
                  <a:lnTo>
                    <a:pt x="148082" y="461441"/>
                  </a:lnTo>
                  <a:lnTo>
                    <a:pt x="136309" y="520687"/>
                  </a:lnTo>
                  <a:lnTo>
                    <a:pt x="250101" y="604875"/>
                  </a:lnTo>
                  <a:lnTo>
                    <a:pt x="247904" y="615873"/>
                  </a:lnTo>
                  <a:lnTo>
                    <a:pt x="109321" y="656437"/>
                  </a:lnTo>
                  <a:lnTo>
                    <a:pt x="97167" y="717651"/>
                  </a:lnTo>
                  <a:lnTo>
                    <a:pt x="313931" y="653072"/>
                  </a:lnTo>
                  <a:lnTo>
                    <a:pt x="389940" y="709764"/>
                  </a:lnTo>
                  <a:lnTo>
                    <a:pt x="401561" y="651319"/>
                  </a:lnTo>
                  <a:close/>
                </a:path>
                <a:path w="1590675" h="3114675">
                  <a:moveTo>
                    <a:pt x="409638" y="1798154"/>
                  </a:moveTo>
                  <a:lnTo>
                    <a:pt x="385826" y="1743532"/>
                  </a:lnTo>
                  <a:lnTo>
                    <a:pt x="283883" y="1787994"/>
                  </a:lnTo>
                  <a:lnTo>
                    <a:pt x="233362" y="1672107"/>
                  </a:lnTo>
                  <a:lnTo>
                    <a:pt x="335292" y="1627657"/>
                  </a:lnTo>
                  <a:lnTo>
                    <a:pt x="311467" y="1573022"/>
                  </a:lnTo>
                  <a:lnTo>
                    <a:pt x="49657" y="1687195"/>
                  </a:lnTo>
                  <a:lnTo>
                    <a:pt x="73482" y="1741843"/>
                  </a:lnTo>
                  <a:lnTo>
                    <a:pt x="183121" y="1694014"/>
                  </a:lnTo>
                  <a:lnTo>
                    <a:pt x="233654" y="1809902"/>
                  </a:lnTo>
                  <a:lnTo>
                    <a:pt x="124015" y="1857692"/>
                  </a:lnTo>
                  <a:lnTo>
                    <a:pt x="147840" y="1912340"/>
                  </a:lnTo>
                  <a:lnTo>
                    <a:pt x="409638" y="1798154"/>
                  </a:lnTo>
                  <a:close/>
                </a:path>
                <a:path w="1590675" h="3114675">
                  <a:moveTo>
                    <a:pt x="489280" y="1980780"/>
                  </a:moveTo>
                  <a:lnTo>
                    <a:pt x="476859" y="1952294"/>
                  </a:lnTo>
                  <a:lnTo>
                    <a:pt x="452348" y="1896059"/>
                  </a:lnTo>
                  <a:lnTo>
                    <a:pt x="421500" y="1899272"/>
                  </a:lnTo>
                  <a:lnTo>
                    <a:pt x="421500" y="1968436"/>
                  </a:lnTo>
                  <a:lnTo>
                    <a:pt x="342557" y="2035594"/>
                  </a:lnTo>
                  <a:lnTo>
                    <a:pt x="314515" y="1971306"/>
                  </a:lnTo>
                  <a:lnTo>
                    <a:pt x="311531" y="1964461"/>
                  </a:lnTo>
                  <a:lnTo>
                    <a:pt x="414464" y="1952294"/>
                  </a:lnTo>
                  <a:lnTo>
                    <a:pt x="421500" y="1968436"/>
                  </a:lnTo>
                  <a:lnTo>
                    <a:pt x="421500" y="1899272"/>
                  </a:lnTo>
                  <a:lnTo>
                    <a:pt x="154241" y="1927009"/>
                  </a:lnTo>
                  <a:lnTo>
                    <a:pt x="177749" y="1980907"/>
                  </a:lnTo>
                  <a:lnTo>
                    <a:pt x="257784" y="1971306"/>
                  </a:lnTo>
                  <a:lnTo>
                    <a:pt x="301282" y="2071039"/>
                  </a:lnTo>
                  <a:lnTo>
                    <a:pt x="239788" y="2123173"/>
                  </a:lnTo>
                  <a:lnTo>
                    <a:pt x="263931" y="2178545"/>
                  </a:lnTo>
                  <a:lnTo>
                    <a:pt x="426821" y="2035594"/>
                  </a:lnTo>
                  <a:lnTo>
                    <a:pt x="489280" y="1980780"/>
                  </a:lnTo>
                  <a:close/>
                </a:path>
                <a:path w="1590675" h="3114675">
                  <a:moveTo>
                    <a:pt x="531012" y="0"/>
                  </a:moveTo>
                  <a:lnTo>
                    <a:pt x="384860" y="16573"/>
                  </a:lnTo>
                  <a:lnTo>
                    <a:pt x="384860" y="72504"/>
                  </a:lnTo>
                  <a:lnTo>
                    <a:pt x="369735" y="148628"/>
                  </a:lnTo>
                  <a:lnTo>
                    <a:pt x="278282" y="99847"/>
                  </a:lnTo>
                  <a:lnTo>
                    <a:pt x="281698" y="82588"/>
                  </a:lnTo>
                  <a:lnTo>
                    <a:pt x="384860" y="72504"/>
                  </a:lnTo>
                  <a:lnTo>
                    <a:pt x="384860" y="16573"/>
                  </a:lnTo>
                  <a:lnTo>
                    <a:pt x="233083" y="33769"/>
                  </a:lnTo>
                  <a:lnTo>
                    <a:pt x="215061" y="124409"/>
                  </a:lnTo>
                  <a:lnTo>
                    <a:pt x="467588" y="263690"/>
                  </a:lnTo>
                  <a:lnTo>
                    <a:pt x="321970" y="298602"/>
                  </a:lnTo>
                  <a:lnTo>
                    <a:pt x="198297" y="208749"/>
                  </a:lnTo>
                  <a:lnTo>
                    <a:pt x="186296" y="269176"/>
                  </a:lnTo>
                  <a:lnTo>
                    <a:pt x="285546" y="342341"/>
                  </a:lnTo>
                  <a:lnTo>
                    <a:pt x="272376" y="408647"/>
                  </a:lnTo>
                  <a:lnTo>
                    <a:pt x="162902" y="386892"/>
                  </a:lnTo>
                  <a:lnTo>
                    <a:pt x="151282" y="445350"/>
                  </a:lnTo>
                  <a:lnTo>
                    <a:pt x="431431" y="501040"/>
                  </a:lnTo>
                  <a:lnTo>
                    <a:pt x="443052" y="442582"/>
                  </a:lnTo>
                  <a:lnTo>
                    <a:pt x="325348" y="419176"/>
                  </a:lnTo>
                  <a:lnTo>
                    <a:pt x="338607" y="352475"/>
                  </a:lnTo>
                  <a:lnTo>
                    <a:pt x="467144" y="321335"/>
                  </a:lnTo>
                  <a:lnTo>
                    <a:pt x="477507" y="269151"/>
                  </a:lnTo>
                  <a:lnTo>
                    <a:pt x="478002" y="266725"/>
                  </a:lnTo>
                  <a:lnTo>
                    <a:pt x="479145" y="260921"/>
                  </a:lnTo>
                  <a:lnTo>
                    <a:pt x="488975" y="211480"/>
                  </a:lnTo>
                  <a:lnTo>
                    <a:pt x="417766" y="173672"/>
                  </a:lnTo>
                  <a:lnTo>
                    <a:pt x="422757" y="148628"/>
                  </a:lnTo>
                  <a:lnTo>
                    <a:pt x="437883" y="72504"/>
                  </a:lnTo>
                  <a:lnTo>
                    <a:pt x="438988" y="66954"/>
                  </a:lnTo>
                  <a:lnTo>
                    <a:pt x="519239" y="59245"/>
                  </a:lnTo>
                  <a:lnTo>
                    <a:pt x="531012" y="0"/>
                  </a:lnTo>
                  <a:close/>
                </a:path>
                <a:path w="1590675" h="3114675">
                  <a:moveTo>
                    <a:pt x="552983" y="1519389"/>
                  </a:moveTo>
                  <a:lnTo>
                    <a:pt x="529107" y="1234770"/>
                  </a:lnTo>
                  <a:lnTo>
                    <a:pt x="469722" y="1239748"/>
                  </a:lnTo>
                  <a:lnTo>
                    <a:pt x="479018" y="1350568"/>
                  </a:lnTo>
                  <a:lnTo>
                    <a:pt x="353047" y="1361122"/>
                  </a:lnTo>
                  <a:lnTo>
                    <a:pt x="343750" y="1250315"/>
                  </a:lnTo>
                  <a:lnTo>
                    <a:pt x="284353" y="1255293"/>
                  </a:lnTo>
                  <a:lnTo>
                    <a:pt x="308216" y="1539913"/>
                  </a:lnTo>
                  <a:lnTo>
                    <a:pt x="367614" y="1534934"/>
                  </a:lnTo>
                  <a:lnTo>
                    <a:pt x="357619" y="1415745"/>
                  </a:lnTo>
                  <a:lnTo>
                    <a:pt x="483590" y="1405191"/>
                  </a:lnTo>
                  <a:lnTo>
                    <a:pt x="493585" y="1524368"/>
                  </a:lnTo>
                  <a:lnTo>
                    <a:pt x="552983" y="1519389"/>
                  </a:lnTo>
                  <a:close/>
                </a:path>
                <a:path w="1590675" h="3114675">
                  <a:moveTo>
                    <a:pt x="615137" y="2269337"/>
                  </a:moveTo>
                  <a:lnTo>
                    <a:pt x="590981" y="2213978"/>
                  </a:lnTo>
                  <a:lnTo>
                    <a:pt x="449491" y="2209787"/>
                  </a:lnTo>
                  <a:lnTo>
                    <a:pt x="445020" y="2199513"/>
                  </a:lnTo>
                  <a:lnTo>
                    <a:pt x="535660" y="2087105"/>
                  </a:lnTo>
                  <a:lnTo>
                    <a:pt x="510705" y="2029904"/>
                  </a:lnTo>
                  <a:lnTo>
                    <a:pt x="369582" y="2206650"/>
                  </a:lnTo>
                  <a:lnTo>
                    <a:pt x="274802" y="2203475"/>
                  </a:lnTo>
                  <a:lnTo>
                    <a:pt x="298627" y="2258110"/>
                  </a:lnTo>
                  <a:lnTo>
                    <a:pt x="615137" y="2269337"/>
                  </a:lnTo>
                  <a:close/>
                </a:path>
                <a:path w="1590675" h="3114675">
                  <a:moveTo>
                    <a:pt x="789432" y="2669032"/>
                  </a:moveTo>
                  <a:lnTo>
                    <a:pt x="777011" y="2640558"/>
                  </a:lnTo>
                  <a:lnTo>
                    <a:pt x="752487" y="2584323"/>
                  </a:lnTo>
                  <a:lnTo>
                    <a:pt x="721639" y="2587523"/>
                  </a:lnTo>
                  <a:lnTo>
                    <a:pt x="721639" y="2656700"/>
                  </a:lnTo>
                  <a:lnTo>
                    <a:pt x="642696" y="2723858"/>
                  </a:lnTo>
                  <a:lnTo>
                    <a:pt x="614667" y="2659570"/>
                  </a:lnTo>
                  <a:lnTo>
                    <a:pt x="611682" y="2652699"/>
                  </a:lnTo>
                  <a:lnTo>
                    <a:pt x="714603" y="2640558"/>
                  </a:lnTo>
                  <a:lnTo>
                    <a:pt x="721639" y="2656700"/>
                  </a:lnTo>
                  <a:lnTo>
                    <a:pt x="721639" y="2587523"/>
                  </a:lnTo>
                  <a:lnTo>
                    <a:pt x="465645" y="2614079"/>
                  </a:lnTo>
                  <a:lnTo>
                    <a:pt x="565289" y="2502306"/>
                  </a:lnTo>
                  <a:lnTo>
                    <a:pt x="718108" y="2505494"/>
                  </a:lnTo>
                  <a:lnTo>
                    <a:pt x="693483" y="2449030"/>
                  </a:lnTo>
                  <a:lnTo>
                    <a:pt x="570230" y="2445601"/>
                  </a:lnTo>
                  <a:lnTo>
                    <a:pt x="543217" y="2383637"/>
                  </a:lnTo>
                  <a:lnTo>
                    <a:pt x="645515" y="2339009"/>
                  </a:lnTo>
                  <a:lnTo>
                    <a:pt x="621677" y="2284387"/>
                  </a:lnTo>
                  <a:lnTo>
                    <a:pt x="359879" y="2398547"/>
                  </a:lnTo>
                  <a:lnTo>
                    <a:pt x="383705" y="2453195"/>
                  </a:lnTo>
                  <a:lnTo>
                    <a:pt x="493699" y="2405215"/>
                  </a:lnTo>
                  <a:lnTo>
                    <a:pt x="520903" y="2467559"/>
                  </a:lnTo>
                  <a:lnTo>
                    <a:pt x="433120" y="2566492"/>
                  </a:lnTo>
                  <a:lnTo>
                    <a:pt x="457733" y="2622956"/>
                  </a:lnTo>
                  <a:lnTo>
                    <a:pt x="477888" y="2669159"/>
                  </a:lnTo>
                  <a:lnTo>
                    <a:pt x="557936" y="2659570"/>
                  </a:lnTo>
                  <a:lnTo>
                    <a:pt x="601433" y="2759303"/>
                  </a:lnTo>
                  <a:lnTo>
                    <a:pt x="539927" y="2811437"/>
                  </a:lnTo>
                  <a:lnTo>
                    <a:pt x="564083" y="2866809"/>
                  </a:lnTo>
                  <a:lnTo>
                    <a:pt x="726960" y="2723858"/>
                  </a:lnTo>
                  <a:lnTo>
                    <a:pt x="789432" y="2669032"/>
                  </a:lnTo>
                  <a:close/>
                </a:path>
                <a:path w="1590675" h="3114675">
                  <a:moveTo>
                    <a:pt x="842391" y="1495132"/>
                  </a:moveTo>
                  <a:lnTo>
                    <a:pt x="813409" y="1425181"/>
                  </a:lnTo>
                  <a:lnTo>
                    <a:pt x="795185" y="1381188"/>
                  </a:lnTo>
                  <a:lnTo>
                    <a:pt x="752589" y="1278343"/>
                  </a:lnTo>
                  <a:lnTo>
                    <a:pt x="732332" y="1229461"/>
                  </a:lnTo>
                  <a:lnTo>
                    <a:pt x="732332" y="1374686"/>
                  </a:lnTo>
                  <a:lnTo>
                    <a:pt x="655002" y="1381188"/>
                  </a:lnTo>
                  <a:lnTo>
                    <a:pt x="676605" y="1279817"/>
                  </a:lnTo>
                  <a:lnTo>
                    <a:pt x="694156" y="1278343"/>
                  </a:lnTo>
                  <a:lnTo>
                    <a:pt x="732332" y="1374686"/>
                  </a:lnTo>
                  <a:lnTo>
                    <a:pt x="732332" y="1229461"/>
                  </a:lnTo>
                  <a:lnTo>
                    <a:pt x="727633" y="1218120"/>
                  </a:lnTo>
                  <a:lnTo>
                    <a:pt x="635546" y="1225842"/>
                  </a:lnTo>
                  <a:lnTo>
                    <a:pt x="568934" y="1518056"/>
                  </a:lnTo>
                  <a:lnTo>
                    <a:pt x="627519" y="1513141"/>
                  </a:lnTo>
                  <a:lnTo>
                    <a:pt x="644194" y="1434274"/>
                  </a:lnTo>
                  <a:lnTo>
                    <a:pt x="752627" y="1425181"/>
                  </a:lnTo>
                  <a:lnTo>
                    <a:pt x="782193" y="1500174"/>
                  </a:lnTo>
                  <a:lnTo>
                    <a:pt x="842391" y="1495132"/>
                  </a:lnTo>
                  <a:close/>
                </a:path>
                <a:path w="1590675" h="3114675">
                  <a:moveTo>
                    <a:pt x="915149" y="2979966"/>
                  </a:moveTo>
                  <a:lnTo>
                    <a:pt x="905687" y="2935605"/>
                  </a:lnTo>
                  <a:lnTo>
                    <a:pt x="879614" y="2898470"/>
                  </a:lnTo>
                  <a:lnTo>
                    <a:pt x="862431" y="2886341"/>
                  </a:lnTo>
                  <a:lnTo>
                    <a:pt x="862431" y="2979293"/>
                  </a:lnTo>
                  <a:lnTo>
                    <a:pt x="852703" y="3001264"/>
                  </a:lnTo>
                  <a:lnTo>
                    <a:pt x="829564" y="3021990"/>
                  </a:lnTo>
                  <a:lnTo>
                    <a:pt x="793000" y="3041472"/>
                  </a:lnTo>
                  <a:lnTo>
                    <a:pt x="753999" y="3054934"/>
                  </a:lnTo>
                  <a:lnTo>
                    <a:pt x="723176" y="3057741"/>
                  </a:lnTo>
                  <a:lnTo>
                    <a:pt x="700519" y="3049892"/>
                  </a:lnTo>
                  <a:lnTo>
                    <a:pt x="686041" y="3031388"/>
                  </a:lnTo>
                  <a:lnTo>
                    <a:pt x="682396" y="3008350"/>
                  </a:lnTo>
                  <a:lnTo>
                    <a:pt x="692111" y="2986519"/>
                  </a:lnTo>
                  <a:lnTo>
                    <a:pt x="715175" y="2965907"/>
                  </a:lnTo>
                  <a:lnTo>
                    <a:pt x="751586" y="2946501"/>
                  </a:lnTo>
                  <a:lnTo>
                    <a:pt x="790727" y="2932950"/>
                  </a:lnTo>
                  <a:lnTo>
                    <a:pt x="821639" y="2930029"/>
                  </a:lnTo>
                  <a:lnTo>
                    <a:pt x="844321" y="2937738"/>
                  </a:lnTo>
                  <a:lnTo>
                    <a:pt x="858748" y="2956077"/>
                  </a:lnTo>
                  <a:lnTo>
                    <a:pt x="862431" y="2979293"/>
                  </a:lnTo>
                  <a:lnTo>
                    <a:pt x="862431" y="2886341"/>
                  </a:lnTo>
                  <a:lnTo>
                    <a:pt x="861783" y="2885884"/>
                  </a:lnTo>
                  <a:lnTo>
                    <a:pt x="840752" y="2877274"/>
                  </a:lnTo>
                  <a:lnTo>
                    <a:pt x="816762" y="2873337"/>
                  </a:lnTo>
                  <a:lnTo>
                    <a:pt x="790041" y="2874695"/>
                  </a:lnTo>
                  <a:lnTo>
                    <a:pt x="728395" y="2893339"/>
                  </a:lnTo>
                  <a:lnTo>
                    <a:pt x="673061" y="2925699"/>
                  </a:lnTo>
                  <a:lnTo>
                    <a:pt x="640549" y="2964599"/>
                  </a:lnTo>
                  <a:lnTo>
                    <a:pt x="629627" y="3007487"/>
                  </a:lnTo>
                  <a:lnTo>
                    <a:pt x="631825" y="3029496"/>
                  </a:lnTo>
                  <a:lnTo>
                    <a:pt x="650544" y="3072409"/>
                  </a:lnTo>
                  <a:lnTo>
                    <a:pt x="683006" y="3101568"/>
                  </a:lnTo>
                  <a:lnTo>
                    <a:pt x="728002" y="3114129"/>
                  </a:lnTo>
                  <a:lnTo>
                    <a:pt x="754659" y="3112795"/>
                  </a:lnTo>
                  <a:lnTo>
                    <a:pt x="816025" y="3094278"/>
                  </a:lnTo>
                  <a:lnTo>
                    <a:pt x="871626" y="3061792"/>
                  </a:lnTo>
                  <a:lnTo>
                    <a:pt x="875779" y="3057741"/>
                  </a:lnTo>
                  <a:lnTo>
                    <a:pt x="890803" y="3043136"/>
                  </a:lnTo>
                  <a:lnTo>
                    <a:pt x="904240" y="3022854"/>
                  </a:lnTo>
                  <a:lnTo>
                    <a:pt x="912241" y="3001594"/>
                  </a:lnTo>
                  <a:lnTo>
                    <a:pt x="915149" y="2979966"/>
                  </a:lnTo>
                  <a:close/>
                </a:path>
                <a:path w="1590675" h="3114675">
                  <a:moveTo>
                    <a:pt x="1041349" y="1191831"/>
                  </a:moveTo>
                  <a:lnTo>
                    <a:pt x="981151" y="1196873"/>
                  </a:lnTo>
                  <a:lnTo>
                    <a:pt x="931659" y="1329486"/>
                  </a:lnTo>
                  <a:lnTo>
                    <a:pt x="920496" y="1330413"/>
                  </a:lnTo>
                  <a:lnTo>
                    <a:pt x="843229" y="1208443"/>
                  </a:lnTo>
                  <a:lnTo>
                    <a:pt x="781050" y="1213650"/>
                  </a:lnTo>
                  <a:lnTo>
                    <a:pt x="902995" y="1404137"/>
                  </a:lnTo>
                  <a:lnTo>
                    <a:pt x="869492" y="1492859"/>
                  </a:lnTo>
                  <a:lnTo>
                    <a:pt x="928890" y="1487881"/>
                  </a:lnTo>
                  <a:lnTo>
                    <a:pt x="1041349" y="1191831"/>
                  </a:lnTo>
                  <a:close/>
                </a:path>
                <a:path w="1590675" h="3114675">
                  <a:moveTo>
                    <a:pt x="1590611" y="1432394"/>
                  </a:moveTo>
                  <a:lnTo>
                    <a:pt x="1561630" y="1362443"/>
                  </a:lnTo>
                  <a:lnTo>
                    <a:pt x="1543405" y="1318450"/>
                  </a:lnTo>
                  <a:lnTo>
                    <a:pt x="1500797" y="1215605"/>
                  </a:lnTo>
                  <a:lnTo>
                    <a:pt x="1480553" y="1166736"/>
                  </a:lnTo>
                  <a:lnTo>
                    <a:pt x="1480553" y="1311960"/>
                  </a:lnTo>
                  <a:lnTo>
                    <a:pt x="1403223" y="1318450"/>
                  </a:lnTo>
                  <a:lnTo>
                    <a:pt x="1424825" y="1217079"/>
                  </a:lnTo>
                  <a:lnTo>
                    <a:pt x="1442364" y="1215605"/>
                  </a:lnTo>
                  <a:lnTo>
                    <a:pt x="1480553" y="1311960"/>
                  </a:lnTo>
                  <a:lnTo>
                    <a:pt x="1480553" y="1166736"/>
                  </a:lnTo>
                  <a:lnTo>
                    <a:pt x="1475854" y="1155382"/>
                  </a:lnTo>
                  <a:lnTo>
                    <a:pt x="1383766" y="1163116"/>
                  </a:lnTo>
                  <a:lnTo>
                    <a:pt x="1319657" y="1444294"/>
                  </a:lnTo>
                  <a:lnTo>
                    <a:pt x="1245882" y="1313967"/>
                  </a:lnTo>
                  <a:lnTo>
                    <a:pt x="1298067" y="1170305"/>
                  </a:lnTo>
                  <a:lnTo>
                    <a:pt x="1236675" y="1175435"/>
                  </a:lnTo>
                  <a:lnTo>
                    <a:pt x="1193787" y="1291043"/>
                  </a:lnTo>
                  <a:lnTo>
                    <a:pt x="1126413" y="1296708"/>
                  </a:lnTo>
                  <a:lnTo>
                    <a:pt x="1117079" y="1185481"/>
                  </a:lnTo>
                  <a:lnTo>
                    <a:pt x="1057694" y="1190459"/>
                  </a:lnTo>
                  <a:lnTo>
                    <a:pt x="1081557" y="1475079"/>
                  </a:lnTo>
                  <a:lnTo>
                    <a:pt x="1140955" y="1470101"/>
                  </a:lnTo>
                  <a:lnTo>
                    <a:pt x="1130922" y="1350518"/>
                  </a:lnTo>
                  <a:lnTo>
                    <a:pt x="1198689" y="1344828"/>
                  </a:lnTo>
                  <a:lnTo>
                    <a:pt x="1264132" y="1459776"/>
                  </a:lnTo>
                  <a:lnTo>
                    <a:pt x="1317142" y="1455331"/>
                  </a:lnTo>
                  <a:lnTo>
                    <a:pt x="1375740" y="1450403"/>
                  </a:lnTo>
                  <a:lnTo>
                    <a:pt x="1392415" y="1371536"/>
                  </a:lnTo>
                  <a:lnTo>
                    <a:pt x="1500835" y="1362443"/>
                  </a:lnTo>
                  <a:lnTo>
                    <a:pt x="1530413" y="1437436"/>
                  </a:lnTo>
                  <a:lnTo>
                    <a:pt x="1590611" y="1432394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08684" y="10713083"/>
              <a:ext cx="207334" cy="207868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3194158" y="3986153"/>
            <a:ext cx="13481685" cy="40286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ВАС</a:t>
            </a:r>
            <a:r>
              <a:rPr sz="3300" b="1" spc="-9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ЖДЕТ</a:t>
            </a:r>
            <a:r>
              <a:rPr sz="3300" b="1" spc="-2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5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60" dirty="0">
                <a:solidFill>
                  <a:srgbClr val="FFFFFF"/>
                </a:solidFill>
                <a:latin typeface="Formular"/>
                <a:cs typeface="Formular"/>
              </a:rPr>
              <a:t>РАУНДОВ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ПО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5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ВОПРОСОВ</a:t>
            </a:r>
            <a:endParaRPr sz="3300" dirty="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0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ВСЕ</a:t>
            </a:r>
            <a:r>
              <a:rPr sz="3300" b="1" spc="-14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РАУНДЫ</a:t>
            </a:r>
            <a:r>
              <a:rPr sz="3300" b="1" spc="-10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ОБЪЕДИНЕНЫ</a:t>
            </a:r>
            <a:r>
              <a:rPr sz="3300" b="1" spc="-10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ОБЩЕЙ</a:t>
            </a:r>
            <a:r>
              <a:rPr sz="3300" b="1" spc="-2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ТЕМОЙ</a:t>
            </a:r>
            <a:r>
              <a:rPr sz="3300" b="1" spc="-10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«МАТЕМАТИКА»</a:t>
            </a:r>
            <a:endParaRPr sz="3300" dirty="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00" dirty="0">
              <a:latin typeface="Formular"/>
              <a:cs typeface="Formular"/>
            </a:endParaRPr>
          </a:p>
          <a:p>
            <a:pPr marL="12700" marR="1799589">
              <a:lnSpc>
                <a:spcPct val="100000"/>
              </a:lnSpc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ПРОСИМ</a:t>
            </a:r>
            <a:r>
              <a:rPr sz="3300" b="1" spc="-1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60" dirty="0">
                <a:solidFill>
                  <a:srgbClr val="FFFFFF"/>
                </a:solidFill>
                <a:latin typeface="Formular"/>
                <a:cs typeface="Formular"/>
              </a:rPr>
              <a:t>ИЗБЕГАТЬ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ПОМОЩИ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45" dirty="0">
                <a:solidFill>
                  <a:srgbClr val="FFFFFF"/>
                </a:solidFill>
                <a:latin typeface="Formular"/>
                <a:cs typeface="Formular"/>
              </a:rPr>
              <a:t>ГАДЖЕТОВ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И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ПРОЧИХ </a:t>
            </a:r>
            <a:r>
              <a:rPr sz="3300" b="1" spc="-45" dirty="0">
                <a:solidFill>
                  <a:srgbClr val="FFFFFF"/>
                </a:solidFill>
                <a:latin typeface="Formular"/>
                <a:cs typeface="Formular"/>
              </a:rPr>
              <a:t>ВСПОМОГАТЕЛЬНЫХ</a:t>
            </a:r>
            <a:r>
              <a:rPr sz="3300" b="1" spc="-1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СРЕДСТВ</a:t>
            </a:r>
            <a:endParaRPr sz="3300" dirty="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0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</a:pP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НАСЛАЖДАЙТЕСЬ!</a:t>
            </a:r>
            <a:endParaRPr sz="3300" dirty="0">
              <a:latin typeface="Formular"/>
              <a:cs typeface="Formular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7411796" y="916118"/>
            <a:ext cx="1750060" cy="589915"/>
            <a:chOff x="17411796" y="916118"/>
            <a:chExt cx="1750060" cy="589915"/>
          </a:xfrm>
        </p:grpSpPr>
        <p:sp>
          <p:nvSpPr>
            <p:cNvPr id="27" name="object 27"/>
            <p:cNvSpPr/>
            <p:nvPr/>
          </p:nvSpPr>
          <p:spPr>
            <a:xfrm>
              <a:off x="17416526" y="1252848"/>
              <a:ext cx="1158875" cy="253365"/>
            </a:xfrm>
            <a:custGeom>
              <a:avLst/>
              <a:gdLst/>
              <a:ahLst/>
              <a:cxnLst/>
              <a:rect l="l" t="t" r="r" b="b"/>
              <a:pathLst>
                <a:path w="1158875" h="253365">
                  <a:moveTo>
                    <a:pt x="221145" y="0"/>
                  </a:moveTo>
                  <a:lnTo>
                    <a:pt x="167487" y="0"/>
                  </a:lnTo>
                  <a:lnTo>
                    <a:pt x="167487" y="99060"/>
                  </a:lnTo>
                  <a:lnTo>
                    <a:pt x="53670" y="99060"/>
                  </a:lnTo>
                  <a:lnTo>
                    <a:pt x="53670" y="0"/>
                  </a:lnTo>
                  <a:lnTo>
                    <a:pt x="0" y="0"/>
                  </a:lnTo>
                  <a:lnTo>
                    <a:pt x="0" y="99060"/>
                  </a:lnTo>
                  <a:lnTo>
                    <a:pt x="0" y="147320"/>
                  </a:lnTo>
                  <a:lnTo>
                    <a:pt x="0" y="252730"/>
                  </a:lnTo>
                  <a:lnTo>
                    <a:pt x="53670" y="252730"/>
                  </a:lnTo>
                  <a:lnTo>
                    <a:pt x="53670" y="147320"/>
                  </a:lnTo>
                  <a:lnTo>
                    <a:pt x="167487" y="147320"/>
                  </a:lnTo>
                  <a:lnTo>
                    <a:pt x="167487" y="252730"/>
                  </a:lnTo>
                  <a:lnTo>
                    <a:pt x="221145" y="252730"/>
                  </a:lnTo>
                  <a:lnTo>
                    <a:pt x="221145" y="147320"/>
                  </a:lnTo>
                  <a:lnTo>
                    <a:pt x="221145" y="99060"/>
                  </a:lnTo>
                  <a:lnTo>
                    <a:pt x="221145" y="0"/>
                  </a:lnTo>
                  <a:close/>
                </a:path>
                <a:path w="1158875" h="253365">
                  <a:moveTo>
                    <a:pt x="482638" y="252882"/>
                  </a:moveTo>
                  <a:lnTo>
                    <a:pt x="460438" y="184531"/>
                  </a:lnTo>
                  <a:lnTo>
                    <a:pt x="445490" y="138493"/>
                  </a:lnTo>
                  <a:lnTo>
                    <a:pt x="416966" y="50647"/>
                  </a:lnTo>
                  <a:lnTo>
                    <a:pt x="400519" y="0"/>
                  </a:lnTo>
                  <a:lnTo>
                    <a:pt x="392950" y="0"/>
                  </a:lnTo>
                  <a:lnTo>
                    <a:pt x="392950" y="138493"/>
                  </a:lnTo>
                  <a:lnTo>
                    <a:pt x="323075" y="138493"/>
                  </a:lnTo>
                  <a:lnTo>
                    <a:pt x="350088" y="50647"/>
                  </a:lnTo>
                  <a:lnTo>
                    <a:pt x="365937" y="50647"/>
                  </a:lnTo>
                  <a:lnTo>
                    <a:pt x="392950" y="138493"/>
                  </a:lnTo>
                  <a:lnTo>
                    <a:pt x="392950" y="0"/>
                  </a:lnTo>
                  <a:lnTo>
                    <a:pt x="317322" y="0"/>
                  </a:lnTo>
                  <a:lnTo>
                    <a:pt x="235559" y="252882"/>
                  </a:lnTo>
                  <a:lnTo>
                    <a:pt x="288505" y="252882"/>
                  </a:lnTo>
                  <a:lnTo>
                    <a:pt x="309397" y="184531"/>
                  </a:lnTo>
                  <a:lnTo>
                    <a:pt x="407365" y="184531"/>
                  </a:lnTo>
                  <a:lnTo>
                    <a:pt x="428244" y="252882"/>
                  </a:lnTo>
                  <a:lnTo>
                    <a:pt x="482638" y="252882"/>
                  </a:lnTo>
                  <a:close/>
                </a:path>
                <a:path w="1158875" h="253365">
                  <a:moveTo>
                    <a:pt x="683971" y="0"/>
                  </a:moveTo>
                  <a:lnTo>
                    <a:pt x="629589" y="0"/>
                  </a:lnTo>
                  <a:lnTo>
                    <a:pt x="575195" y="113347"/>
                  </a:lnTo>
                  <a:lnTo>
                    <a:pt x="565111" y="113347"/>
                  </a:lnTo>
                  <a:lnTo>
                    <a:pt x="504964" y="0"/>
                  </a:lnTo>
                  <a:lnTo>
                    <a:pt x="448779" y="0"/>
                  </a:lnTo>
                  <a:lnTo>
                    <a:pt x="543864" y="177088"/>
                  </a:lnTo>
                  <a:lnTo>
                    <a:pt x="507136" y="252882"/>
                  </a:lnTo>
                  <a:lnTo>
                    <a:pt x="560793" y="252882"/>
                  </a:lnTo>
                  <a:lnTo>
                    <a:pt x="683971" y="0"/>
                  </a:lnTo>
                  <a:close/>
                </a:path>
                <a:path w="1158875" h="253365">
                  <a:moveTo>
                    <a:pt x="1158684" y="252882"/>
                  </a:moveTo>
                  <a:lnTo>
                    <a:pt x="1136484" y="184531"/>
                  </a:lnTo>
                  <a:lnTo>
                    <a:pt x="1121537" y="138493"/>
                  </a:lnTo>
                  <a:lnTo>
                    <a:pt x="1093012" y="50647"/>
                  </a:lnTo>
                  <a:lnTo>
                    <a:pt x="1076553" y="0"/>
                  </a:lnTo>
                  <a:lnTo>
                    <a:pt x="1068997" y="0"/>
                  </a:lnTo>
                  <a:lnTo>
                    <a:pt x="1068997" y="138493"/>
                  </a:lnTo>
                  <a:lnTo>
                    <a:pt x="999121" y="138493"/>
                  </a:lnTo>
                  <a:lnTo>
                    <a:pt x="1026147" y="50647"/>
                  </a:lnTo>
                  <a:lnTo>
                    <a:pt x="1041996" y="50647"/>
                  </a:lnTo>
                  <a:lnTo>
                    <a:pt x="1068997" y="138493"/>
                  </a:lnTo>
                  <a:lnTo>
                    <a:pt x="1068997" y="0"/>
                  </a:lnTo>
                  <a:lnTo>
                    <a:pt x="993368" y="0"/>
                  </a:lnTo>
                  <a:lnTo>
                    <a:pt x="914692" y="243332"/>
                  </a:lnTo>
                  <a:lnTo>
                    <a:pt x="858304" y="122897"/>
                  </a:lnTo>
                  <a:lnTo>
                    <a:pt x="915924" y="0"/>
                  </a:lnTo>
                  <a:lnTo>
                    <a:pt x="860463" y="0"/>
                  </a:lnTo>
                  <a:lnTo>
                    <a:pt x="813282" y="98818"/>
                  </a:lnTo>
                  <a:lnTo>
                    <a:pt x="752398" y="98818"/>
                  </a:lnTo>
                  <a:lnTo>
                    <a:pt x="752398" y="0"/>
                  </a:lnTo>
                  <a:lnTo>
                    <a:pt x="698741" y="0"/>
                  </a:lnTo>
                  <a:lnTo>
                    <a:pt x="698741" y="252882"/>
                  </a:lnTo>
                  <a:lnTo>
                    <a:pt x="752398" y="252882"/>
                  </a:lnTo>
                  <a:lnTo>
                    <a:pt x="752398" y="146634"/>
                  </a:lnTo>
                  <a:lnTo>
                    <a:pt x="813638" y="146634"/>
                  </a:lnTo>
                  <a:lnTo>
                    <a:pt x="863688" y="252882"/>
                  </a:lnTo>
                  <a:lnTo>
                    <a:pt x="911606" y="252882"/>
                  </a:lnTo>
                  <a:lnTo>
                    <a:pt x="919175" y="252882"/>
                  </a:lnTo>
                  <a:lnTo>
                    <a:pt x="964552" y="252882"/>
                  </a:lnTo>
                  <a:lnTo>
                    <a:pt x="985443" y="184531"/>
                  </a:lnTo>
                  <a:lnTo>
                    <a:pt x="1083411" y="184531"/>
                  </a:lnTo>
                  <a:lnTo>
                    <a:pt x="1104290" y="252882"/>
                  </a:lnTo>
                  <a:lnTo>
                    <a:pt x="1158684" y="2528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657472" y="1253252"/>
              <a:ext cx="504247" cy="25273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411796" y="916118"/>
              <a:ext cx="1326804" cy="260940"/>
            </a:xfrm>
            <a:prstGeom prst="rect">
              <a:avLst/>
            </a:prstGeom>
          </p:spPr>
        </p:pic>
      </p:grpSp>
      <p:sp>
        <p:nvSpPr>
          <p:cNvPr id="30" name="object 30"/>
          <p:cNvSpPr/>
          <p:nvPr/>
        </p:nvSpPr>
        <p:spPr>
          <a:xfrm>
            <a:off x="957225" y="3991137"/>
            <a:ext cx="1830705" cy="568325"/>
          </a:xfrm>
          <a:custGeom>
            <a:avLst/>
            <a:gdLst/>
            <a:ahLst/>
            <a:cxnLst/>
            <a:rect l="l" t="t" r="r" b="b"/>
            <a:pathLst>
              <a:path w="1830705" h="568325">
                <a:moveTo>
                  <a:pt x="1546130" y="0"/>
                </a:moveTo>
                <a:lnTo>
                  <a:pt x="1517943" y="28187"/>
                </a:lnTo>
                <a:lnTo>
                  <a:pt x="1753779" y="264044"/>
                </a:lnTo>
                <a:lnTo>
                  <a:pt x="0" y="264044"/>
                </a:lnTo>
                <a:lnTo>
                  <a:pt x="0" y="303896"/>
                </a:lnTo>
                <a:lnTo>
                  <a:pt x="1753779" y="303896"/>
                </a:lnTo>
                <a:lnTo>
                  <a:pt x="1517943" y="539753"/>
                </a:lnTo>
                <a:lnTo>
                  <a:pt x="1546130" y="567930"/>
                </a:lnTo>
                <a:lnTo>
                  <a:pt x="1830090" y="283959"/>
                </a:lnTo>
                <a:lnTo>
                  <a:pt x="1546130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57225" y="4981418"/>
            <a:ext cx="1830705" cy="568325"/>
          </a:xfrm>
          <a:custGeom>
            <a:avLst/>
            <a:gdLst/>
            <a:ahLst/>
            <a:cxnLst/>
            <a:rect l="l" t="t" r="r" b="b"/>
            <a:pathLst>
              <a:path w="1830705" h="568325">
                <a:moveTo>
                  <a:pt x="1546130" y="0"/>
                </a:moveTo>
                <a:lnTo>
                  <a:pt x="1517943" y="28187"/>
                </a:lnTo>
                <a:lnTo>
                  <a:pt x="1753779" y="264044"/>
                </a:lnTo>
                <a:lnTo>
                  <a:pt x="0" y="264044"/>
                </a:lnTo>
                <a:lnTo>
                  <a:pt x="0" y="303896"/>
                </a:lnTo>
                <a:lnTo>
                  <a:pt x="1753779" y="303896"/>
                </a:lnTo>
                <a:lnTo>
                  <a:pt x="1517943" y="539753"/>
                </a:lnTo>
                <a:lnTo>
                  <a:pt x="1546130" y="567930"/>
                </a:lnTo>
                <a:lnTo>
                  <a:pt x="1830090" y="283959"/>
                </a:lnTo>
                <a:lnTo>
                  <a:pt x="1546130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7225" y="5924708"/>
            <a:ext cx="1830705" cy="568325"/>
          </a:xfrm>
          <a:custGeom>
            <a:avLst/>
            <a:gdLst/>
            <a:ahLst/>
            <a:cxnLst/>
            <a:rect l="l" t="t" r="r" b="b"/>
            <a:pathLst>
              <a:path w="1830705" h="568325">
                <a:moveTo>
                  <a:pt x="1546130" y="0"/>
                </a:moveTo>
                <a:lnTo>
                  <a:pt x="1517943" y="28187"/>
                </a:lnTo>
                <a:lnTo>
                  <a:pt x="1753779" y="264044"/>
                </a:lnTo>
                <a:lnTo>
                  <a:pt x="0" y="264044"/>
                </a:lnTo>
                <a:lnTo>
                  <a:pt x="0" y="303896"/>
                </a:lnTo>
                <a:lnTo>
                  <a:pt x="1753779" y="303896"/>
                </a:lnTo>
                <a:lnTo>
                  <a:pt x="1517943" y="539753"/>
                </a:lnTo>
                <a:lnTo>
                  <a:pt x="1546130" y="567930"/>
                </a:lnTo>
                <a:lnTo>
                  <a:pt x="1830090" y="283959"/>
                </a:lnTo>
                <a:lnTo>
                  <a:pt x="1546130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57225" y="7416708"/>
            <a:ext cx="1830705" cy="568325"/>
          </a:xfrm>
          <a:custGeom>
            <a:avLst/>
            <a:gdLst/>
            <a:ahLst/>
            <a:cxnLst/>
            <a:rect l="l" t="t" r="r" b="b"/>
            <a:pathLst>
              <a:path w="1830705" h="568325">
                <a:moveTo>
                  <a:pt x="1546130" y="0"/>
                </a:moveTo>
                <a:lnTo>
                  <a:pt x="1517943" y="28187"/>
                </a:lnTo>
                <a:lnTo>
                  <a:pt x="1753779" y="264044"/>
                </a:lnTo>
                <a:lnTo>
                  <a:pt x="0" y="264044"/>
                </a:lnTo>
                <a:lnTo>
                  <a:pt x="0" y="303896"/>
                </a:lnTo>
                <a:lnTo>
                  <a:pt x="1753779" y="303896"/>
                </a:lnTo>
                <a:lnTo>
                  <a:pt x="1517943" y="539753"/>
                </a:lnTo>
                <a:lnTo>
                  <a:pt x="1546130" y="567930"/>
                </a:lnTo>
                <a:lnTo>
                  <a:pt x="1830090" y="283959"/>
                </a:lnTo>
                <a:lnTo>
                  <a:pt x="1546130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60261" y="9735877"/>
            <a:ext cx="2491443" cy="69914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51484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ОЛЕГ</a:t>
            </a:r>
            <a:r>
              <a:rPr sz="6150" b="1" spc="-36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—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НИКЧЕМНЫЙ </a:t>
            </a:r>
            <a:r>
              <a:rPr sz="6150" b="1" spc="-30" dirty="0">
                <a:solidFill>
                  <a:srgbClr val="D1FF0F"/>
                </a:solidFill>
                <a:latin typeface="Formular"/>
                <a:cs typeface="Formular"/>
              </a:rPr>
              <a:t>МАТЕМАТИК</a:t>
            </a:r>
            <a:r>
              <a:rPr sz="6150" b="1" spc="-3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ВПУСТУЮ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ПРОЖИЛ</a:t>
            </a:r>
            <a:r>
              <a:rPr sz="6150" b="1" spc="-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ДО</a:t>
            </a:r>
            <a:r>
              <a:rPr sz="6150" b="1" spc="-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СЕДИН</a:t>
            </a:r>
            <a:endParaRPr sz="6150">
              <a:latin typeface="Formular"/>
              <a:cs typeface="Formular"/>
            </a:endParaRPr>
          </a:p>
          <a:p>
            <a:pPr marL="12700" marR="122745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ДАЖЕ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[ПРОПУСК] </a:t>
            </a:r>
            <a:r>
              <a:rPr sz="6150" b="1" spc="80" dirty="0">
                <a:solidFill>
                  <a:srgbClr val="D1FF0F"/>
                </a:solidFill>
                <a:latin typeface="Formular"/>
                <a:cs typeface="Formular"/>
              </a:rPr>
              <a:t>ОЛЕ</a:t>
            </a:r>
            <a:r>
              <a:rPr sz="6150" b="1" spc="-455" dirty="0">
                <a:solidFill>
                  <a:srgbClr val="D1FF0F"/>
                </a:solidFill>
                <a:latin typeface="Formular"/>
                <a:cs typeface="Formular"/>
              </a:rPr>
              <a:t>Г</a:t>
            </a:r>
            <a:r>
              <a:rPr sz="6150" b="1" spc="80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6150" b="1" spc="-20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—</a:t>
            </a:r>
            <a:r>
              <a:rPr sz="6150" b="1" spc="-19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D1FF0F"/>
                </a:solidFill>
                <a:latin typeface="Formular"/>
                <a:cs typeface="Formular"/>
              </a:rPr>
              <a:t>ОДИН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6370247"/>
            <a:ext cx="521208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ЗАПОЛНИТЕ ПРОПУСК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6" name="object 6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56570" y="2506922"/>
              <a:ext cx="2402205" cy="1485265"/>
            </a:xfrm>
            <a:custGeom>
              <a:avLst/>
              <a:gdLst/>
              <a:ahLst/>
              <a:cxnLst/>
              <a:rect l="l" t="t" r="r" b="b"/>
              <a:pathLst>
                <a:path w="2402205" h="1485264">
                  <a:moveTo>
                    <a:pt x="301942" y="1155839"/>
                  </a:moveTo>
                  <a:lnTo>
                    <a:pt x="286080" y="1108989"/>
                  </a:lnTo>
                  <a:lnTo>
                    <a:pt x="270586" y="1087742"/>
                  </a:lnTo>
                  <a:lnTo>
                    <a:pt x="256921" y="1069022"/>
                  </a:lnTo>
                  <a:lnTo>
                    <a:pt x="254914" y="1067803"/>
                  </a:lnTo>
                  <a:lnTo>
                    <a:pt x="254914" y="1170317"/>
                  </a:lnTo>
                  <a:lnTo>
                    <a:pt x="252095" y="1192644"/>
                  </a:lnTo>
                  <a:lnTo>
                    <a:pt x="239293" y="1212189"/>
                  </a:lnTo>
                  <a:lnTo>
                    <a:pt x="216966" y="1228191"/>
                  </a:lnTo>
                  <a:lnTo>
                    <a:pt x="130708" y="1272921"/>
                  </a:lnTo>
                  <a:lnTo>
                    <a:pt x="62572" y="1141501"/>
                  </a:lnTo>
                  <a:lnTo>
                    <a:pt x="148818" y="1096772"/>
                  </a:lnTo>
                  <a:lnTo>
                    <a:pt x="174777" y="1087742"/>
                  </a:lnTo>
                  <a:lnTo>
                    <a:pt x="198132" y="1088542"/>
                  </a:lnTo>
                  <a:lnTo>
                    <a:pt x="217995" y="1099108"/>
                  </a:lnTo>
                  <a:lnTo>
                    <a:pt x="233476" y="1119327"/>
                  </a:lnTo>
                  <a:lnTo>
                    <a:pt x="247307" y="1146022"/>
                  </a:lnTo>
                  <a:lnTo>
                    <a:pt x="254914" y="1170317"/>
                  </a:lnTo>
                  <a:lnTo>
                    <a:pt x="254914" y="1067803"/>
                  </a:lnTo>
                  <a:lnTo>
                    <a:pt x="220497" y="1046734"/>
                  </a:lnTo>
                  <a:lnTo>
                    <a:pt x="177952" y="1043025"/>
                  </a:lnTo>
                  <a:lnTo>
                    <a:pt x="130403" y="1058760"/>
                  </a:lnTo>
                  <a:lnTo>
                    <a:pt x="0" y="1126375"/>
                  </a:lnTo>
                  <a:lnTo>
                    <a:pt x="185813" y="1484718"/>
                  </a:lnTo>
                  <a:lnTo>
                    <a:pt x="228930" y="1462366"/>
                  </a:lnTo>
                  <a:lnTo>
                    <a:pt x="150152" y="1310398"/>
                  </a:lnTo>
                  <a:lnTo>
                    <a:pt x="222415" y="1272921"/>
                  </a:lnTo>
                  <a:lnTo>
                    <a:pt x="237413" y="1265148"/>
                  </a:lnTo>
                  <a:lnTo>
                    <a:pt x="277672" y="1235354"/>
                  </a:lnTo>
                  <a:lnTo>
                    <a:pt x="299161" y="1198448"/>
                  </a:lnTo>
                  <a:lnTo>
                    <a:pt x="301942" y="1155839"/>
                  </a:lnTo>
                  <a:close/>
                </a:path>
                <a:path w="2402205" h="1485264">
                  <a:moveTo>
                    <a:pt x="768680" y="1143355"/>
                  </a:moveTo>
                  <a:lnTo>
                    <a:pt x="708850" y="1092593"/>
                  </a:lnTo>
                  <a:lnTo>
                    <a:pt x="602005" y="1001915"/>
                  </a:lnTo>
                  <a:lnTo>
                    <a:pt x="602005" y="1063282"/>
                  </a:lnTo>
                  <a:lnTo>
                    <a:pt x="502170" y="1127213"/>
                  </a:lnTo>
                  <a:lnTo>
                    <a:pt x="444792" y="932522"/>
                  </a:lnTo>
                  <a:lnTo>
                    <a:pt x="449173" y="929716"/>
                  </a:lnTo>
                  <a:lnTo>
                    <a:pt x="602005" y="1063282"/>
                  </a:lnTo>
                  <a:lnTo>
                    <a:pt x="602005" y="1001915"/>
                  </a:lnTo>
                  <a:lnTo>
                    <a:pt x="516940" y="929716"/>
                  </a:lnTo>
                  <a:lnTo>
                    <a:pt x="446747" y="870140"/>
                  </a:lnTo>
                  <a:lnTo>
                    <a:pt x="392684" y="904760"/>
                  </a:lnTo>
                  <a:lnTo>
                    <a:pt x="506145" y="1311465"/>
                  </a:lnTo>
                  <a:lnTo>
                    <a:pt x="548513" y="1284325"/>
                  </a:lnTo>
                  <a:lnTo>
                    <a:pt x="515188" y="1169009"/>
                  </a:lnTo>
                  <a:lnTo>
                    <a:pt x="580440" y="1127213"/>
                  </a:lnTo>
                  <a:lnTo>
                    <a:pt x="634517" y="1092593"/>
                  </a:lnTo>
                  <a:lnTo>
                    <a:pt x="725309" y="1171117"/>
                  </a:lnTo>
                  <a:lnTo>
                    <a:pt x="768680" y="1143355"/>
                  </a:lnTo>
                  <a:close/>
                </a:path>
                <a:path w="2402205" h="1485264">
                  <a:moveTo>
                    <a:pt x="941870" y="992746"/>
                  </a:moveTo>
                  <a:lnTo>
                    <a:pt x="937234" y="961910"/>
                  </a:lnTo>
                  <a:lnTo>
                    <a:pt x="852792" y="599325"/>
                  </a:lnTo>
                  <a:lnTo>
                    <a:pt x="811504" y="627037"/>
                  </a:lnTo>
                  <a:lnTo>
                    <a:pt x="858888" y="824344"/>
                  </a:lnTo>
                  <a:lnTo>
                    <a:pt x="876414" y="889901"/>
                  </a:lnTo>
                  <a:lnTo>
                    <a:pt x="875461" y="890549"/>
                  </a:lnTo>
                  <a:lnTo>
                    <a:pt x="819670" y="849960"/>
                  </a:lnTo>
                  <a:lnTo>
                    <a:pt x="647255" y="737209"/>
                  </a:lnTo>
                  <a:lnTo>
                    <a:pt x="604024" y="766203"/>
                  </a:lnTo>
                  <a:lnTo>
                    <a:pt x="888758" y="947762"/>
                  </a:lnTo>
                  <a:lnTo>
                    <a:pt x="900938" y="1002271"/>
                  </a:lnTo>
                  <a:lnTo>
                    <a:pt x="851001" y="1035761"/>
                  </a:lnTo>
                  <a:lnTo>
                    <a:pt x="874509" y="1070838"/>
                  </a:lnTo>
                  <a:lnTo>
                    <a:pt x="903338" y="1051509"/>
                  </a:lnTo>
                  <a:lnTo>
                    <a:pt x="925626" y="1033932"/>
                  </a:lnTo>
                  <a:lnTo>
                    <a:pt x="938237" y="1015555"/>
                  </a:lnTo>
                  <a:lnTo>
                    <a:pt x="941870" y="992746"/>
                  </a:lnTo>
                  <a:close/>
                </a:path>
                <a:path w="2402205" h="1485264">
                  <a:moveTo>
                    <a:pt x="1372171" y="749236"/>
                  </a:moveTo>
                  <a:lnTo>
                    <a:pt x="1160221" y="405663"/>
                  </a:lnTo>
                  <a:lnTo>
                    <a:pt x="1118870" y="431165"/>
                  </a:lnTo>
                  <a:lnTo>
                    <a:pt x="1212405" y="582777"/>
                  </a:lnTo>
                  <a:lnTo>
                    <a:pt x="1078509" y="665365"/>
                  </a:lnTo>
                  <a:lnTo>
                    <a:pt x="984986" y="513765"/>
                  </a:lnTo>
                  <a:lnTo>
                    <a:pt x="943648" y="539267"/>
                  </a:lnTo>
                  <a:lnTo>
                    <a:pt x="1155598" y="882853"/>
                  </a:lnTo>
                  <a:lnTo>
                    <a:pt x="1196936" y="857338"/>
                  </a:lnTo>
                  <a:lnTo>
                    <a:pt x="1100683" y="701306"/>
                  </a:lnTo>
                  <a:lnTo>
                    <a:pt x="1234567" y="618705"/>
                  </a:lnTo>
                  <a:lnTo>
                    <a:pt x="1330833" y="774750"/>
                  </a:lnTo>
                  <a:lnTo>
                    <a:pt x="1372171" y="749236"/>
                  </a:lnTo>
                  <a:close/>
                </a:path>
                <a:path w="2402205" h="1485264">
                  <a:moveTo>
                    <a:pt x="1765414" y="642823"/>
                  </a:moveTo>
                  <a:lnTo>
                    <a:pt x="1736623" y="585038"/>
                  </a:lnTo>
                  <a:lnTo>
                    <a:pt x="1718818" y="549313"/>
                  </a:lnTo>
                  <a:lnTo>
                    <a:pt x="1707896" y="527392"/>
                  </a:lnTo>
                  <a:lnTo>
                    <a:pt x="1663890" y="549313"/>
                  </a:lnTo>
                  <a:lnTo>
                    <a:pt x="1620405" y="462076"/>
                  </a:lnTo>
                  <a:lnTo>
                    <a:pt x="1620405" y="570992"/>
                  </a:lnTo>
                  <a:lnTo>
                    <a:pt x="1497736" y="632117"/>
                  </a:lnTo>
                  <a:lnTo>
                    <a:pt x="1497838" y="599046"/>
                  </a:lnTo>
                  <a:lnTo>
                    <a:pt x="1491957" y="559638"/>
                  </a:lnTo>
                  <a:lnTo>
                    <a:pt x="1479346" y="513346"/>
                  </a:lnTo>
                  <a:lnTo>
                    <a:pt x="1459204" y="459651"/>
                  </a:lnTo>
                  <a:lnTo>
                    <a:pt x="1430794" y="397967"/>
                  </a:lnTo>
                  <a:lnTo>
                    <a:pt x="1395196" y="326542"/>
                  </a:lnTo>
                  <a:lnTo>
                    <a:pt x="1478000" y="285267"/>
                  </a:lnTo>
                  <a:lnTo>
                    <a:pt x="1620405" y="570992"/>
                  </a:lnTo>
                  <a:lnTo>
                    <a:pt x="1620405" y="462076"/>
                  </a:lnTo>
                  <a:lnTo>
                    <a:pt x="1532280" y="285267"/>
                  </a:lnTo>
                  <a:lnTo>
                    <a:pt x="1502651" y="225806"/>
                  </a:lnTo>
                  <a:lnTo>
                    <a:pt x="1333919" y="309905"/>
                  </a:lnTo>
                  <a:lnTo>
                    <a:pt x="1386789" y="416026"/>
                  </a:lnTo>
                  <a:lnTo>
                    <a:pt x="1414526" y="476453"/>
                  </a:lnTo>
                  <a:lnTo>
                    <a:pt x="1433982" y="529818"/>
                  </a:lnTo>
                  <a:lnTo>
                    <a:pt x="1445691" y="577049"/>
                  </a:lnTo>
                  <a:lnTo>
                    <a:pt x="1450200" y="619086"/>
                  </a:lnTo>
                  <a:lnTo>
                    <a:pt x="1448041" y="656894"/>
                  </a:lnTo>
                  <a:lnTo>
                    <a:pt x="1416977" y="672376"/>
                  </a:lnTo>
                  <a:lnTo>
                    <a:pt x="1474508" y="787806"/>
                  </a:lnTo>
                  <a:lnTo>
                    <a:pt x="1514373" y="767943"/>
                  </a:lnTo>
                  <a:lnTo>
                    <a:pt x="1475676" y="690295"/>
                  </a:lnTo>
                  <a:lnTo>
                    <a:pt x="1592402" y="632117"/>
                  </a:lnTo>
                  <a:lnTo>
                    <a:pt x="1686864" y="585038"/>
                  </a:lnTo>
                  <a:lnTo>
                    <a:pt x="1725561" y="662686"/>
                  </a:lnTo>
                  <a:lnTo>
                    <a:pt x="1765414" y="642823"/>
                  </a:lnTo>
                  <a:close/>
                </a:path>
                <a:path w="2402205" h="1485264">
                  <a:moveTo>
                    <a:pt x="2401824" y="379933"/>
                  </a:moveTo>
                  <a:lnTo>
                    <a:pt x="2394343" y="338391"/>
                  </a:lnTo>
                  <a:lnTo>
                    <a:pt x="2178634" y="377228"/>
                  </a:lnTo>
                  <a:lnTo>
                    <a:pt x="2272195" y="260489"/>
                  </a:lnTo>
                  <a:lnTo>
                    <a:pt x="2302167" y="219443"/>
                  </a:lnTo>
                  <a:lnTo>
                    <a:pt x="2323808" y="178854"/>
                  </a:lnTo>
                  <a:lnTo>
                    <a:pt x="2335047" y="137375"/>
                  </a:lnTo>
                  <a:lnTo>
                    <a:pt x="2333815" y="93687"/>
                  </a:lnTo>
                  <a:lnTo>
                    <a:pt x="2317305" y="48869"/>
                  </a:lnTo>
                  <a:lnTo>
                    <a:pt x="2286838" y="16802"/>
                  </a:lnTo>
                  <a:lnTo>
                    <a:pt x="2243810" y="0"/>
                  </a:lnTo>
                  <a:lnTo>
                    <a:pt x="2189607" y="977"/>
                  </a:lnTo>
                  <a:lnTo>
                    <a:pt x="2140127" y="18161"/>
                  </a:lnTo>
                  <a:lnTo>
                    <a:pt x="2106790" y="45999"/>
                  </a:lnTo>
                  <a:lnTo>
                    <a:pt x="2086749" y="80479"/>
                  </a:lnTo>
                  <a:lnTo>
                    <a:pt x="2077224" y="117576"/>
                  </a:lnTo>
                  <a:lnTo>
                    <a:pt x="2122779" y="125831"/>
                  </a:lnTo>
                  <a:lnTo>
                    <a:pt x="2129574" y="95834"/>
                  </a:lnTo>
                  <a:lnTo>
                    <a:pt x="2143150" y="71323"/>
                  </a:lnTo>
                  <a:lnTo>
                    <a:pt x="2164829" y="53301"/>
                  </a:lnTo>
                  <a:lnTo>
                    <a:pt x="2195957" y="42722"/>
                  </a:lnTo>
                  <a:lnTo>
                    <a:pt x="2229154" y="41922"/>
                  </a:lnTo>
                  <a:lnTo>
                    <a:pt x="2255113" y="52336"/>
                  </a:lnTo>
                  <a:lnTo>
                    <a:pt x="2273516" y="73367"/>
                  </a:lnTo>
                  <a:lnTo>
                    <a:pt x="2284031" y="104419"/>
                  </a:lnTo>
                  <a:lnTo>
                    <a:pt x="2285250" y="111239"/>
                  </a:lnTo>
                  <a:lnTo>
                    <a:pt x="2285644" y="141820"/>
                  </a:lnTo>
                  <a:lnTo>
                    <a:pt x="2276970" y="172821"/>
                  </a:lnTo>
                  <a:lnTo>
                    <a:pt x="2260828" y="204063"/>
                  </a:lnTo>
                  <a:lnTo>
                    <a:pt x="2238870" y="235356"/>
                  </a:lnTo>
                  <a:lnTo>
                    <a:pt x="2127783" y="378764"/>
                  </a:lnTo>
                  <a:lnTo>
                    <a:pt x="2136610" y="427697"/>
                  </a:lnTo>
                  <a:lnTo>
                    <a:pt x="2401824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09CB4A7E-E806-AA8B-BB50-81F2D6966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9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C2D611A0-C77E-9702-8A4F-1CDF28BAF26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255250" cy="506292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«ТАК</a:t>
            </a:r>
            <a:r>
              <a:rPr sz="4100" b="1" spc="-8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4100" b="1" spc="-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РОССИЯ,</a:t>
            </a:r>
            <a:r>
              <a:rPr sz="4100" b="1" spc="-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ВПЕРВЫЕ</a:t>
            </a:r>
            <a:endParaRPr sz="4100" dirty="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ВЗЛЕТЕВ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К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НЕВИДАННОЙ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СВОБОДЕ,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СЕЙЧАС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ЖЕ</a:t>
            </a:r>
            <a:r>
              <a:rPr sz="4100" b="1" spc="-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4100" b="1" spc="-21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ТУТ</a:t>
            </a:r>
            <a:r>
              <a:rPr sz="4100" b="1" spc="-21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ЖЕ</a:t>
            </a:r>
            <a:r>
              <a:rPr sz="4100" b="1" spc="-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ОБОРВАЛАСЬ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100" b="1" spc="-1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ХУДШУЮ</a:t>
            </a:r>
            <a:r>
              <a:rPr sz="4100" b="1" spc="-1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ИЗ</a:t>
            </a:r>
            <a:r>
              <a:rPr sz="4100" b="1" spc="-28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ТИРАНИЙ»</a:t>
            </a:r>
            <a:r>
              <a:rPr sz="4100" b="1" spc="-1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50" dirty="0">
                <a:solidFill>
                  <a:srgbClr val="D1FF0F"/>
                </a:solidFill>
                <a:latin typeface="Formular"/>
                <a:cs typeface="Formular"/>
              </a:rPr>
              <a:t>—</a:t>
            </a:r>
            <a:endParaRPr sz="4100" dirty="0">
              <a:latin typeface="Formular"/>
              <a:cs typeface="Formular"/>
            </a:endParaRPr>
          </a:p>
          <a:p>
            <a:pPr marL="12700" marR="685165">
              <a:lnSpc>
                <a:spcPct val="100499"/>
              </a:lnSpc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100" b="1" spc="-9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ЭТОЙ</a:t>
            </a:r>
            <a:r>
              <a:rPr sz="4100" b="1" spc="-9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ЦИТАТЕ,</a:t>
            </a:r>
            <a:r>
              <a:rPr sz="4100" b="1" spc="-9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КАСАЮЩЕЙСЯ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СОБЫТИЙ</a:t>
            </a:r>
            <a:r>
              <a:rPr sz="4100" b="1" spc="-5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1917</a:t>
            </a:r>
            <a:r>
              <a:rPr sz="4100" b="1" spc="-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ГОДА,</a:t>
            </a:r>
            <a:r>
              <a:rPr sz="4100" b="1" spc="-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МАТЕМАТИК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ИЗ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РОМАНА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СОЛЖЕНИЦЫНА 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СРАВНИВАЕТ</a:t>
            </a:r>
            <a:r>
              <a:rPr sz="4100" b="1" spc="-20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РОССИЮ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НИМ. </a:t>
            </a:r>
            <a:endParaRPr sz="410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7" name="object 7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56570" y="2506922"/>
              <a:ext cx="2402205" cy="1485265"/>
            </a:xfrm>
            <a:custGeom>
              <a:avLst/>
              <a:gdLst/>
              <a:ahLst/>
              <a:cxnLst/>
              <a:rect l="l" t="t" r="r" b="b"/>
              <a:pathLst>
                <a:path w="2402205" h="1485264">
                  <a:moveTo>
                    <a:pt x="301942" y="1155839"/>
                  </a:moveTo>
                  <a:lnTo>
                    <a:pt x="286080" y="1108989"/>
                  </a:lnTo>
                  <a:lnTo>
                    <a:pt x="270586" y="1087742"/>
                  </a:lnTo>
                  <a:lnTo>
                    <a:pt x="256921" y="1069022"/>
                  </a:lnTo>
                  <a:lnTo>
                    <a:pt x="254914" y="1067803"/>
                  </a:lnTo>
                  <a:lnTo>
                    <a:pt x="254914" y="1170317"/>
                  </a:lnTo>
                  <a:lnTo>
                    <a:pt x="252095" y="1192644"/>
                  </a:lnTo>
                  <a:lnTo>
                    <a:pt x="239293" y="1212189"/>
                  </a:lnTo>
                  <a:lnTo>
                    <a:pt x="216966" y="1228191"/>
                  </a:lnTo>
                  <a:lnTo>
                    <a:pt x="130708" y="1272921"/>
                  </a:lnTo>
                  <a:lnTo>
                    <a:pt x="62572" y="1141501"/>
                  </a:lnTo>
                  <a:lnTo>
                    <a:pt x="148818" y="1096772"/>
                  </a:lnTo>
                  <a:lnTo>
                    <a:pt x="174777" y="1087742"/>
                  </a:lnTo>
                  <a:lnTo>
                    <a:pt x="198132" y="1088542"/>
                  </a:lnTo>
                  <a:lnTo>
                    <a:pt x="217995" y="1099108"/>
                  </a:lnTo>
                  <a:lnTo>
                    <a:pt x="233476" y="1119327"/>
                  </a:lnTo>
                  <a:lnTo>
                    <a:pt x="247307" y="1146022"/>
                  </a:lnTo>
                  <a:lnTo>
                    <a:pt x="254914" y="1170317"/>
                  </a:lnTo>
                  <a:lnTo>
                    <a:pt x="254914" y="1067803"/>
                  </a:lnTo>
                  <a:lnTo>
                    <a:pt x="220497" y="1046734"/>
                  </a:lnTo>
                  <a:lnTo>
                    <a:pt x="177952" y="1043025"/>
                  </a:lnTo>
                  <a:lnTo>
                    <a:pt x="130403" y="1058760"/>
                  </a:lnTo>
                  <a:lnTo>
                    <a:pt x="0" y="1126375"/>
                  </a:lnTo>
                  <a:lnTo>
                    <a:pt x="185813" y="1484718"/>
                  </a:lnTo>
                  <a:lnTo>
                    <a:pt x="228930" y="1462366"/>
                  </a:lnTo>
                  <a:lnTo>
                    <a:pt x="150152" y="1310398"/>
                  </a:lnTo>
                  <a:lnTo>
                    <a:pt x="222415" y="1272921"/>
                  </a:lnTo>
                  <a:lnTo>
                    <a:pt x="237413" y="1265148"/>
                  </a:lnTo>
                  <a:lnTo>
                    <a:pt x="277672" y="1235354"/>
                  </a:lnTo>
                  <a:lnTo>
                    <a:pt x="299161" y="1198448"/>
                  </a:lnTo>
                  <a:lnTo>
                    <a:pt x="301942" y="1155839"/>
                  </a:lnTo>
                  <a:close/>
                </a:path>
                <a:path w="2402205" h="1485264">
                  <a:moveTo>
                    <a:pt x="768680" y="1143355"/>
                  </a:moveTo>
                  <a:lnTo>
                    <a:pt x="708850" y="1092593"/>
                  </a:lnTo>
                  <a:lnTo>
                    <a:pt x="602005" y="1001915"/>
                  </a:lnTo>
                  <a:lnTo>
                    <a:pt x="602005" y="1063282"/>
                  </a:lnTo>
                  <a:lnTo>
                    <a:pt x="502170" y="1127213"/>
                  </a:lnTo>
                  <a:lnTo>
                    <a:pt x="444792" y="932522"/>
                  </a:lnTo>
                  <a:lnTo>
                    <a:pt x="449173" y="929716"/>
                  </a:lnTo>
                  <a:lnTo>
                    <a:pt x="602005" y="1063282"/>
                  </a:lnTo>
                  <a:lnTo>
                    <a:pt x="602005" y="1001915"/>
                  </a:lnTo>
                  <a:lnTo>
                    <a:pt x="516940" y="929716"/>
                  </a:lnTo>
                  <a:lnTo>
                    <a:pt x="446747" y="870140"/>
                  </a:lnTo>
                  <a:lnTo>
                    <a:pt x="392684" y="904760"/>
                  </a:lnTo>
                  <a:lnTo>
                    <a:pt x="506145" y="1311465"/>
                  </a:lnTo>
                  <a:lnTo>
                    <a:pt x="548513" y="1284325"/>
                  </a:lnTo>
                  <a:lnTo>
                    <a:pt x="515188" y="1169009"/>
                  </a:lnTo>
                  <a:lnTo>
                    <a:pt x="580440" y="1127213"/>
                  </a:lnTo>
                  <a:lnTo>
                    <a:pt x="634517" y="1092593"/>
                  </a:lnTo>
                  <a:lnTo>
                    <a:pt x="725309" y="1171117"/>
                  </a:lnTo>
                  <a:lnTo>
                    <a:pt x="768680" y="1143355"/>
                  </a:lnTo>
                  <a:close/>
                </a:path>
                <a:path w="2402205" h="1485264">
                  <a:moveTo>
                    <a:pt x="941870" y="992746"/>
                  </a:moveTo>
                  <a:lnTo>
                    <a:pt x="937234" y="961910"/>
                  </a:lnTo>
                  <a:lnTo>
                    <a:pt x="852792" y="599325"/>
                  </a:lnTo>
                  <a:lnTo>
                    <a:pt x="811504" y="627037"/>
                  </a:lnTo>
                  <a:lnTo>
                    <a:pt x="858888" y="824344"/>
                  </a:lnTo>
                  <a:lnTo>
                    <a:pt x="876414" y="889901"/>
                  </a:lnTo>
                  <a:lnTo>
                    <a:pt x="875461" y="890549"/>
                  </a:lnTo>
                  <a:lnTo>
                    <a:pt x="819670" y="849960"/>
                  </a:lnTo>
                  <a:lnTo>
                    <a:pt x="647255" y="737209"/>
                  </a:lnTo>
                  <a:lnTo>
                    <a:pt x="604024" y="766203"/>
                  </a:lnTo>
                  <a:lnTo>
                    <a:pt x="888758" y="947762"/>
                  </a:lnTo>
                  <a:lnTo>
                    <a:pt x="900938" y="1002271"/>
                  </a:lnTo>
                  <a:lnTo>
                    <a:pt x="851001" y="1035761"/>
                  </a:lnTo>
                  <a:lnTo>
                    <a:pt x="874509" y="1070838"/>
                  </a:lnTo>
                  <a:lnTo>
                    <a:pt x="903338" y="1051509"/>
                  </a:lnTo>
                  <a:lnTo>
                    <a:pt x="925626" y="1033932"/>
                  </a:lnTo>
                  <a:lnTo>
                    <a:pt x="938237" y="1015555"/>
                  </a:lnTo>
                  <a:lnTo>
                    <a:pt x="941870" y="992746"/>
                  </a:lnTo>
                  <a:close/>
                </a:path>
                <a:path w="2402205" h="1485264">
                  <a:moveTo>
                    <a:pt x="1372171" y="749236"/>
                  </a:moveTo>
                  <a:lnTo>
                    <a:pt x="1160221" y="405663"/>
                  </a:lnTo>
                  <a:lnTo>
                    <a:pt x="1118870" y="431165"/>
                  </a:lnTo>
                  <a:lnTo>
                    <a:pt x="1212405" y="582777"/>
                  </a:lnTo>
                  <a:lnTo>
                    <a:pt x="1078509" y="665365"/>
                  </a:lnTo>
                  <a:lnTo>
                    <a:pt x="984986" y="513765"/>
                  </a:lnTo>
                  <a:lnTo>
                    <a:pt x="943648" y="539267"/>
                  </a:lnTo>
                  <a:lnTo>
                    <a:pt x="1155598" y="882853"/>
                  </a:lnTo>
                  <a:lnTo>
                    <a:pt x="1196936" y="857338"/>
                  </a:lnTo>
                  <a:lnTo>
                    <a:pt x="1100683" y="701306"/>
                  </a:lnTo>
                  <a:lnTo>
                    <a:pt x="1234567" y="618705"/>
                  </a:lnTo>
                  <a:lnTo>
                    <a:pt x="1330833" y="774750"/>
                  </a:lnTo>
                  <a:lnTo>
                    <a:pt x="1372171" y="749236"/>
                  </a:lnTo>
                  <a:close/>
                </a:path>
                <a:path w="2402205" h="1485264">
                  <a:moveTo>
                    <a:pt x="1765414" y="642823"/>
                  </a:moveTo>
                  <a:lnTo>
                    <a:pt x="1736623" y="585038"/>
                  </a:lnTo>
                  <a:lnTo>
                    <a:pt x="1718818" y="549313"/>
                  </a:lnTo>
                  <a:lnTo>
                    <a:pt x="1707896" y="527392"/>
                  </a:lnTo>
                  <a:lnTo>
                    <a:pt x="1663890" y="549313"/>
                  </a:lnTo>
                  <a:lnTo>
                    <a:pt x="1620405" y="462076"/>
                  </a:lnTo>
                  <a:lnTo>
                    <a:pt x="1620405" y="570992"/>
                  </a:lnTo>
                  <a:lnTo>
                    <a:pt x="1497736" y="632117"/>
                  </a:lnTo>
                  <a:lnTo>
                    <a:pt x="1497838" y="599046"/>
                  </a:lnTo>
                  <a:lnTo>
                    <a:pt x="1491957" y="559638"/>
                  </a:lnTo>
                  <a:lnTo>
                    <a:pt x="1479346" y="513346"/>
                  </a:lnTo>
                  <a:lnTo>
                    <a:pt x="1459204" y="459651"/>
                  </a:lnTo>
                  <a:lnTo>
                    <a:pt x="1430794" y="397967"/>
                  </a:lnTo>
                  <a:lnTo>
                    <a:pt x="1395196" y="326542"/>
                  </a:lnTo>
                  <a:lnTo>
                    <a:pt x="1478000" y="285267"/>
                  </a:lnTo>
                  <a:lnTo>
                    <a:pt x="1620405" y="570992"/>
                  </a:lnTo>
                  <a:lnTo>
                    <a:pt x="1620405" y="462076"/>
                  </a:lnTo>
                  <a:lnTo>
                    <a:pt x="1532280" y="285267"/>
                  </a:lnTo>
                  <a:lnTo>
                    <a:pt x="1502651" y="225806"/>
                  </a:lnTo>
                  <a:lnTo>
                    <a:pt x="1333919" y="309905"/>
                  </a:lnTo>
                  <a:lnTo>
                    <a:pt x="1386789" y="416026"/>
                  </a:lnTo>
                  <a:lnTo>
                    <a:pt x="1414526" y="476453"/>
                  </a:lnTo>
                  <a:lnTo>
                    <a:pt x="1433982" y="529818"/>
                  </a:lnTo>
                  <a:lnTo>
                    <a:pt x="1445691" y="577049"/>
                  </a:lnTo>
                  <a:lnTo>
                    <a:pt x="1450200" y="619086"/>
                  </a:lnTo>
                  <a:lnTo>
                    <a:pt x="1448041" y="656894"/>
                  </a:lnTo>
                  <a:lnTo>
                    <a:pt x="1416977" y="672376"/>
                  </a:lnTo>
                  <a:lnTo>
                    <a:pt x="1474508" y="787806"/>
                  </a:lnTo>
                  <a:lnTo>
                    <a:pt x="1514373" y="767943"/>
                  </a:lnTo>
                  <a:lnTo>
                    <a:pt x="1475676" y="690295"/>
                  </a:lnTo>
                  <a:lnTo>
                    <a:pt x="1592402" y="632117"/>
                  </a:lnTo>
                  <a:lnTo>
                    <a:pt x="1686864" y="585038"/>
                  </a:lnTo>
                  <a:lnTo>
                    <a:pt x="1725561" y="662686"/>
                  </a:lnTo>
                  <a:lnTo>
                    <a:pt x="1765414" y="642823"/>
                  </a:lnTo>
                  <a:close/>
                </a:path>
                <a:path w="2402205" h="1485264">
                  <a:moveTo>
                    <a:pt x="2401824" y="379933"/>
                  </a:moveTo>
                  <a:lnTo>
                    <a:pt x="2394343" y="338391"/>
                  </a:lnTo>
                  <a:lnTo>
                    <a:pt x="2178634" y="377228"/>
                  </a:lnTo>
                  <a:lnTo>
                    <a:pt x="2272195" y="260489"/>
                  </a:lnTo>
                  <a:lnTo>
                    <a:pt x="2302167" y="219443"/>
                  </a:lnTo>
                  <a:lnTo>
                    <a:pt x="2323808" y="178854"/>
                  </a:lnTo>
                  <a:lnTo>
                    <a:pt x="2335047" y="137375"/>
                  </a:lnTo>
                  <a:lnTo>
                    <a:pt x="2333815" y="93687"/>
                  </a:lnTo>
                  <a:lnTo>
                    <a:pt x="2317305" y="48869"/>
                  </a:lnTo>
                  <a:lnTo>
                    <a:pt x="2286838" y="16802"/>
                  </a:lnTo>
                  <a:lnTo>
                    <a:pt x="2243810" y="0"/>
                  </a:lnTo>
                  <a:lnTo>
                    <a:pt x="2189607" y="977"/>
                  </a:lnTo>
                  <a:lnTo>
                    <a:pt x="2140127" y="18161"/>
                  </a:lnTo>
                  <a:lnTo>
                    <a:pt x="2106790" y="45999"/>
                  </a:lnTo>
                  <a:lnTo>
                    <a:pt x="2086749" y="80479"/>
                  </a:lnTo>
                  <a:lnTo>
                    <a:pt x="2077224" y="117576"/>
                  </a:lnTo>
                  <a:lnTo>
                    <a:pt x="2122779" y="125831"/>
                  </a:lnTo>
                  <a:lnTo>
                    <a:pt x="2129574" y="95834"/>
                  </a:lnTo>
                  <a:lnTo>
                    <a:pt x="2143150" y="71323"/>
                  </a:lnTo>
                  <a:lnTo>
                    <a:pt x="2164829" y="53301"/>
                  </a:lnTo>
                  <a:lnTo>
                    <a:pt x="2195957" y="42722"/>
                  </a:lnTo>
                  <a:lnTo>
                    <a:pt x="2229154" y="41922"/>
                  </a:lnTo>
                  <a:lnTo>
                    <a:pt x="2255113" y="52336"/>
                  </a:lnTo>
                  <a:lnTo>
                    <a:pt x="2273516" y="73367"/>
                  </a:lnTo>
                  <a:lnTo>
                    <a:pt x="2284031" y="104419"/>
                  </a:lnTo>
                  <a:lnTo>
                    <a:pt x="2285250" y="111239"/>
                  </a:lnTo>
                  <a:lnTo>
                    <a:pt x="2285644" y="141820"/>
                  </a:lnTo>
                  <a:lnTo>
                    <a:pt x="2276970" y="172821"/>
                  </a:lnTo>
                  <a:lnTo>
                    <a:pt x="2260828" y="204063"/>
                  </a:lnTo>
                  <a:lnTo>
                    <a:pt x="2238870" y="235356"/>
                  </a:lnTo>
                  <a:lnTo>
                    <a:pt x="2127783" y="378764"/>
                  </a:lnTo>
                  <a:lnTo>
                    <a:pt x="2136610" y="427697"/>
                  </a:lnTo>
                  <a:lnTo>
                    <a:pt x="2401824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68FBBA6-A259-0741-2590-F25D73D4177C}"/>
              </a:ext>
            </a:extLst>
          </p:cNvPr>
          <p:cNvSpPr txBox="1"/>
          <p:nvPr/>
        </p:nvSpPr>
        <p:spPr>
          <a:xfrm>
            <a:off x="826950" y="6340475"/>
            <a:ext cx="93775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ru-RU" sz="4100" b="1" dirty="0">
                <a:solidFill>
                  <a:srgbClr val="FF6633"/>
                </a:solidFill>
                <a:latin typeface="Formular"/>
                <a:cs typeface="Formular"/>
              </a:rPr>
              <a:t>КАКИМИ</a:t>
            </a:r>
            <a:r>
              <a:rPr lang="ru-RU" sz="4100" b="1" spc="-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4100" b="1" dirty="0">
                <a:solidFill>
                  <a:srgbClr val="FF6633"/>
                </a:solidFill>
                <a:latin typeface="Formular"/>
                <a:cs typeface="Formular"/>
              </a:rPr>
              <a:t>ДВУМЯ</a:t>
            </a:r>
            <a:r>
              <a:rPr lang="ru-RU"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4100" b="1" spc="-10" dirty="0">
                <a:solidFill>
                  <a:srgbClr val="FF6633"/>
                </a:solidFill>
                <a:latin typeface="Formular"/>
                <a:cs typeface="Formular"/>
              </a:rPr>
              <a:t>БУКВАМИ </a:t>
            </a:r>
            <a:br>
              <a:rPr lang="en-US" sz="4100" b="1" spc="-10" dirty="0">
                <a:solidFill>
                  <a:srgbClr val="FF6633"/>
                </a:solidFill>
                <a:latin typeface="Formular"/>
                <a:cs typeface="Formular"/>
              </a:rPr>
            </a:br>
            <a:r>
              <a:rPr lang="ru-RU" sz="4100" b="1" dirty="0">
                <a:solidFill>
                  <a:srgbClr val="FF6633"/>
                </a:solidFill>
                <a:latin typeface="Formular"/>
                <a:cs typeface="Formular"/>
              </a:rPr>
              <a:t>ЕГО</a:t>
            </a:r>
            <a:r>
              <a:rPr lang="ru-RU" sz="4100" b="1" spc="-3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4100" b="1" dirty="0">
                <a:solidFill>
                  <a:srgbClr val="FF6633"/>
                </a:solidFill>
                <a:latin typeface="Formular"/>
                <a:cs typeface="Formular"/>
              </a:rPr>
              <a:t>ОБЫЧНО</a:t>
            </a:r>
            <a:r>
              <a:rPr lang="ru-RU" sz="4100" b="1" spc="-3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4100" b="1" spc="-10" dirty="0">
                <a:solidFill>
                  <a:srgbClr val="FF6633"/>
                </a:solidFill>
                <a:latin typeface="Formular"/>
                <a:cs typeface="Formular"/>
              </a:rPr>
              <a:t>ОБОЗНАЧАЮТ?</a:t>
            </a:r>
            <a:endParaRPr lang="ru-RU" sz="4100" dirty="0">
              <a:latin typeface="Formular"/>
              <a:cs typeface="Formular"/>
            </a:endParaRPr>
          </a:p>
        </p:txBody>
      </p:sp>
      <p:pic>
        <p:nvPicPr>
          <p:cNvPr id="9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169F6CE1-7829-338F-AFE9-3B2161148B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255250" cy="50514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«ТАК</a:t>
            </a:r>
            <a:r>
              <a:rPr sz="4100" b="1" spc="-8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4100" b="1" spc="-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РОССИЯ,</a:t>
            </a:r>
            <a:r>
              <a:rPr sz="4100" b="1" spc="-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ВПЕРВЫЕ</a:t>
            </a:r>
            <a:endParaRPr sz="4100" dirty="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ВЗЛЕТЕВ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К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НЕВИДАННОЙ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СВОБОДЕ,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СЕЙЧАС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ЖЕ</a:t>
            </a:r>
            <a:r>
              <a:rPr sz="4100" b="1" spc="-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4100" b="1" spc="-21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ТУТ</a:t>
            </a:r>
            <a:r>
              <a:rPr sz="4100" b="1" spc="-21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ЖЕ</a:t>
            </a:r>
            <a:r>
              <a:rPr sz="4100" b="1" spc="-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ОБОРВАЛАСЬ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100" b="1" spc="-1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ХУДШУЮ</a:t>
            </a:r>
            <a:r>
              <a:rPr sz="4100" b="1" spc="-1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ИЗ</a:t>
            </a:r>
            <a:r>
              <a:rPr sz="4100" b="1" spc="-28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ТИРАНИЙ»</a:t>
            </a:r>
            <a:r>
              <a:rPr sz="4100" b="1" spc="-1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50" dirty="0">
                <a:solidFill>
                  <a:srgbClr val="D1FF0F"/>
                </a:solidFill>
                <a:latin typeface="Formular"/>
                <a:cs typeface="Formular"/>
              </a:rPr>
              <a:t>—</a:t>
            </a:r>
            <a:endParaRPr sz="4100" dirty="0">
              <a:latin typeface="Formular"/>
              <a:cs typeface="Formular"/>
            </a:endParaRPr>
          </a:p>
          <a:p>
            <a:pPr marL="12700" marR="685165">
              <a:lnSpc>
                <a:spcPct val="100499"/>
              </a:lnSpc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100" b="1" spc="-9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ЭТОЙ</a:t>
            </a:r>
            <a:r>
              <a:rPr sz="4100" b="1" spc="-9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ЦИТАТЕ,</a:t>
            </a:r>
            <a:r>
              <a:rPr sz="4100" b="1" spc="-9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КАСАЮЩЕЙСЯ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СОБЫТИЙ</a:t>
            </a:r>
            <a:r>
              <a:rPr sz="4100" b="1" spc="-5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1917</a:t>
            </a:r>
            <a:r>
              <a:rPr sz="4100" b="1" spc="-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ГОДА,</a:t>
            </a:r>
            <a:r>
              <a:rPr sz="4100" b="1" spc="-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МАТЕМАТИК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ИЗ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РОМАНА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СОЛЖЕНИЦЫНА 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СРАВНИВАЕТ</a:t>
            </a:r>
            <a:r>
              <a:rPr sz="4100" b="1" spc="-20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РОССИЮ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НИМ.</a:t>
            </a:r>
            <a:endParaRPr sz="410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6374702"/>
            <a:ext cx="8163559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КАКИМИ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ДВУМЯ</a:t>
            </a:r>
            <a:r>
              <a:rPr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БУКВАМИ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ЕГО</a:t>
            </a:r>
            <a:r>
              <a:rPr sz="4100" b="1" spc="-3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ОБЫЧНО</a:t>
            </a:r>
            <a:r>
              <a:rPr sz="4100" b="1" spc="-3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ОБОЗНАЧАЮТ?</a:t>
            </a:r>
            <a:endParaRPr sz="4100" dirty="0">
              <a:latin typeface="Formular"/>
              <a:cs typeface="Form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8" name="object 8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56570" y="2506922"/>
              <a:ext cx="2402205" cy="1485265"/>
            </a:xfrm>
            <a:custGeom>
              <a:avLst/>
              <a:gdLst/>
              <a:ahLst/>
              <a:cxnLst/>
              <a:rect l="l" t="t" r="r" b="b"/>
              <a:pathLst>
                <a:path w="2402205" h="1485264">
                  <a:moveTo>
                    <a:pt x="301942" y="1155839"/>
                  </a:moveTo>
                  <a:lnTo>
                    <a:pt x="286080" y="1108989"/>
                  </a:lnTo>
                  <a:lnTo>
                    <a:pt x="270586" y="1087742"/>
                  </a:lnTo>
                  <a:lnTo>
                    <a:pt x="256921" y="1069022"/>
                  </a:lnTo>
                  <a:lnTo>
                    <a:pt x="254914" y="1067803"/>
                  </a:lnTo>
                  <a:lnTo>
                    <a:pt x="254914" y="1170317"/>
                  </a:lnTo>
                  <a:lnTo>
                    <a:pt x="252095" y="1192644"/>
                  </a:lnTo>
                  <a:lnTo>
                    <a:pt x="239293" y="1212189"/>
                  </a:lnTo>
                  <a:lnTo>
                    <a:pt x="216966" y="1228191"/>
                  </a:lnTo>
                  <a:lnTo>
                    <a:pt x="130708" y="1272921"/>
                  </a:lnTo>
                  <a:lnTo>
                    <a:pt x="62572" y="1141501"/>
                  </a:lnTo>
                  <a:lnTo>
                    <a:pt x="148818" y="1096772"/>
                  </a:lnTo>
                  <a:lnTo>
                    <a:pt x="174777" y="1087742"/>
                  </a:lnTo>
                  <a:lnTo>
                    <a:pt x="198132" y="1088542"/>
                  </a:lnTo>
                  <a:lnTo>
                    <a:pt x="217995" y="1099108"/>
                  </a:lnTo>
                  <a:lnTo>
                    <a:pt x="233476" y="1119327"/>
                  </a:lnTo>
                  <a:lnTo>
                    <a:pt x="247307" y="1146022"/>
                  </a:lnTo>
                  <a:lnTo>
                    <a:pt x="254914" y="1170317"/>
                  </a:lnTo>
                  <a:lnTo>
                    <a:pt x="254914" y="1067803"/>
                  </a:lnTo>
                  <a:lnTo>
                    <a:pt x="220497" y="1046734"/>
                  </a:lnTo>
                  <a:lnTo>
                    <a:pt x="177952" y="1043025"/>
                  </a:lnTo>
                  <a:lnTo>
                    <a:pt x="130403" y="1058760"/>
                  </a:lnTo>
                  <a:lnTo>
                    <a:pt x="0" y="1126375"/>
                  </a:lnTo>
                  <a:lnTo>
                    <a:pt x="185813" y="1484718"/>
                  </a:lnTo>
                  <a:lnTo>
                    <a:pt x="228930" y="1462366"/>
                  </a:lnTo>
                  <a:lnTo>
                    <a:pt x="150152" y="1310398"/>
                  </a:lnTo>
                  <a:lnTo>
                    <a:pt x="222415" y="1272921"/>
                  </a:lnTo>
                  <a:lnTo>
                    <a:pt x="237413" y="1265148"/>
                  </a:lnTo>
                  <a:lnTo>
                    <a:pt x="277672" y="1235354"/>
                  </a:lnTo>
                  <a:lnTo>
                    <a:pt x="299161" y="1198448"/>
                  </a:lnTo>
                  <a:lnTo>
                    <a:pt x="301942" y="1155839"/>
                  </a:lnTo>
                  <a:close/>
                </a:path>
                <a:path w="2402205" h="1485264">
                  <a:moveTo>
                    <a:pt x="768680" y="1143355"/>
                  </a:moveTo>
                  <a:lnTo>
                    <a:pt x="708850" y="1092593"/>
                  </a:lnTo>
                  <a:lnTo>
                    <a:pt x="602005" y="1001915"/>
                  </a:lnTo>
                  <a:lnTo>
                    <a:pt x="602005" y="1063282"/>
                  </a:lnTo>
                  <a:lnTo>
                    <a:pt x="502170" y="1127213"/>
                  </a:lnTo>
                  <a:lnTo>
                    <a:pt x="444792" y="932522"/>
                  </a:lnTo>
                  <a:lnTo>
                    <a:pt x="449173" y="929716"/>
                  </a:lnTo>
                  <a:lnTo>
                    <a:pt x="602005" y="1063282"/>
                  </a:lnTo>
                  <a:lnTo>
                    <a:pt x="602005" y="1001915"/>
                  </a:lnTo>
                  <a:lnTo>
                    <a:pt x="516940" y="929716"/>
                  </a:lnTo>
                  <a:lnTo>
                    <a:pt x="446747" y="870140"/>
                  </a:lnTo>
                  <a:lnTo>
                    <a:pt x="392684" y="904760"/>
                  </a:lnTo>
                  <a:lnTo>
                    <a:pt x="506145" y="1311465"/>
                  </a:lnTo>
                  <a:lnTo>
                    <a:pt x="548513" y="1284325"/>
                  </a:lnTo>
                  <a:lnTo>
                    <a:pt x="515188" y="1169009"/>
                  </a:lnTo>
                  <a:lnTo>
                    <a:pt x="580440" y="1127213"/>
                  </a:lnTo>
                  <a:lnTo>
                    <a:pt x="634517" y="1092593"/>
                  </a:lnTo>
                  <a:lnTo>
                    <a:pt x="725309" y="1171117"/>
                  </a:lnTo>
                  <a:lnTo>
                    <a:pt x="768680" y="1143355"/>
                  </a:lnTo>
                  <a:close/>
                </a:path>
                <a:path w="2402205" h="1485264">
                  <a:moveTo>
                    <a:pt x="941870" y="992746"/>
                  </a:moveTo>
                  <a:lnTo>
                    <a:pt x="937234" y="961910"/>
                  </a:lnTo>
                  <a:lnTo>
                    <a:pt x="852792" y="599325"/>
                  </a:lnTo>
                  <a:lnTo>
                    <a:pt x="811504" y="627037"/>
                  </a:lnTo>
                  <a:lnTo>
                    <a:pt x="858888" y="824344"/>
                  </a:lnTo>
                  <a:lnTo>
                    <a:pt x="876414" y="889901"/>
                  </a:lnTo>
                  <a:lnTo>
                    <a:pt x="875461" y="890549"/>
                  </a:lnTo>
                  <a:lnTo>
                    <a:pt x="819670" y="849960"/>
                  </a:lnTo>
                  <a:lnTo>
                    <a:pt x="647255" y="737209"/>
                  </a:lnTo>
                  <a:lnTo>
                    <a:pt x="604024" y="766203"/>
                  </a:lnTo>
                  <a:lnTo>
                    <a:pt x="888758" y="947762"/>
                  </a:lnTo>
                  <a:lnTo>
                    <a:pt x="900938" y="1002271"/>
                  </a:lnTo>
                  <a:lnTo>
                    <a:pt x="851001" y="1035761"/>
                  </a:lnTo>
                  <a:lnTo>
                    <a:pt x="874509" y="1070838"/>
                  </a:lnTo>
                  <a:lnTo>
                    <a:pt x="903338" y="1051509"/>
                  </a:lnTo>
                  <a:lnTo>
                    <a:pt x="925626" y="1033932"/>
                  </a:lnTo>
                  <a:lnTo>
                    <a:pt x="938237" y="1015555"/>
                  </a:lnTo>
                  <a:lnTo>
                    <a:pt x="941870" y="992746"/>
                  </a:lnTo>
                  <a:close/>
                </a:path>
                <a:path w="2402205" h="1485264">
                  <a:moveTo>
                    <a:pt x="1372171" y="749236"/>
                  </a:moveTo>
                  <a:lnTo>
                    <a:pt x="1160221" y="405663"/>
                  </a:lnTo>
                  <a:lnTo>
                    <a:pt x="1118870" y="431165"/>
                  </a:lnTo>
                  <a:lnTo>
                    <a:pt x="1212405" y="582777"/>
                  </a:lnTo>
                  <a:lnTo>
                    <a:pt x="1078509" y="665365"/>
                  </a:lnTo>
                  <a:lnTo>
                    <a:pt x="984986" y="513765"/>
                  </a:lnTo>
                  <a:lnTo>
                    <a:pt x="943648" y="539267"/>
                  </a:lnTo>
                  <a:lnTo>
                    <a:pt x="1155598" y="882853"/>
                  </a:lnTo>
                  <a:lnTo>
                    <a:pt x="1196936" y="857338"/>
                  </a:lnTo>
                  <a:lnTo>
                    <a:pt x="1100683" y="701306"/>
                  </a:lnTo>
                  <a:lnTo>
                    <a:pt x="1234567" y="618705"/>
                  </a:lnTo>
                  <a:lnTo>
                    <a:pt x="1330833" y="774750"/>
                  </a:lnTo>
                  <a:lnTo>
                    <a:pt x="1372171" y="749236"/>
                  </a:lnTo>
                  <a:close/>
                </a:path>
                <a:path w="2402205" h="1485264">
                  <a:moveTo>
                    <a:pt x="1765414" y="642823"/>
                  </a:moveTo>
                  <a:lnTo>
                    <a:pt x="1736623" y="585038"/>
                  </a:lnTo>
                  <a:lnTo>
                    <a:pt x="1718818" y="549313"/>
                  </a:lnTo>
                  <a:lnTo>
                    <a:pt x="1707896" y="527392"/>
                  </a:lnTo>
                  <a:lnTo>
                    <a:pt x="1663890" y="549313"/>
                  </a:lnTo>
                  <a:lnTo>
                    <a:pt x="1620405" y="462076"/>
                  </a:lnTo>
                  <a:lnTo>
                    <a:pt x="1620405" y="570992"/>
                  </a:lnTo>
                  <a:lnTo>
                    <a:pt x="1497736" y="632117"/>
                  </a:lnTo>
                  <a:lnTo>
                    <a:pt x="1497838" y="599046"/>
                  </a:lnTo>
                  <a:lnTo>
                    <a:pt x="1491957" y="559638"/>
                  </a:lnTo>
                  <a:lnTo>
                    <a:pt x="1479346" y="513346"/>
                  </a:lnTo>
                  <a:lnTo>
                    <a:pt x="1459204" y="459651"/>
                  </a:lnTo>
                  <a:lnTo>
                    <a:pt x="1430794" y="397967"/>
                  </a:lnTo>
                  <a:lnTo>
                    <a:pt x="1395196" y="326542"/>
                  </a:lnTo>
                  <a:lnTo>
                    <a:pt x="1478000" y="285267"/>
                  </a:lnTo>
                  <a:lnTo>
                    <a:pt x="1620405" y="570992"/>
                  </a:lnTo>
                  <a:lnTo>
                    <a:pt x="1620405" y="462076"/>
                  </a:lnTo>
                  <a:lnTo>
                    <a:pt x="1532280" y="285267"/>
                  </a:lnTo>
                  <a:lnTo>
                    <a:pt x="1502651" y="225806"/>
                  </a:lnTo>
                  <a:lnTo>
                    <a:pt x="1333919" y="309905"/>
                  </a:lnTo>
                  <a:lnTo>
                    <a:pt x="1386789" y="416026"/>
                  </a:lnTo>
                  <a:lnTo>
                    <a:pt x="1414526" y="476453"/>
                  </a:lnTo>
                  <a:lnTo>
                    <a:pt x="1433982" y="529818"/>
                  </a:lnTo>
                  <a:lnTo>
                    <a:pt x="1445691" y="577049"/>
                  </a:lnTo>
                  <a:lnTo>
                    <a:pt x="1450200" y="619086"/>
                  </a:lnTo>
                  <a:lnTo>
                    <a:pt x="1448041" y="656894"/>
                  </a:lnTo>
                  <a:lnTo>
                    <a:pt x="1416977" y="672376"/>
                  </a:lnTo>
                  <a:lnTo>
                    <a:pt x="1474508" y="787806"/>
                  </a:lnTo>
                  <a:lnTo>
                    <a:pt x="1514373" y="767943"/>
                  </a:lnTo>
                  <a:lnTo>
                    <a:pt x="1475676" y="690295"/>
                  </a:lnTo>
                  <a:lnTo>
                    <a:pt x="1592402" y="632117"/>
                  </a:lnTo>
                  <a:lnTo>
                    <a:pt x="1686864" y="585038"/>
                  </a:lnTo>
                  <a:lnTo>
                    <a:pt x="1725561" y="662686"/>
                  </a:lnTo>
                  <a:lnTo>
                    <a:pt x="1765414" y="642823"/>
                  </a:lnTo>
                  <a:close/>
                </a:path>
                <a:path w="2402205" h="1485264">
                  <a:moveTo>
                    <a:pt x="2401824" y="379933"/>
                  </a:moveTo>
                  <a:lnTo>
                    <a:pt x="2394343" y="338391"/>
                  </a:lnTo>
                  <a:lnTo>
                    <a:pt x="2178634" y="377228"/>
                  </a:lnTo>
                  <a:lnTo>
                    <a:pt x="2272195" y="260489"/>
                  </a:lnTo>
                  <a:lnTo>
                    <a:pt x="2302167" y="219443"/>
                  </a:lnTo>
                  <a:lnTo>
                    <a:pt x="2323808" y="178854"/>
                  </a:lnTo>
                  <a:lnTo>
                    <a:pt x="2335047" y="137375"/>
                  </a:lnTo>
                  <a:lnTo>
                    <a:pt x="2333815" y="93687"/>
                  </a:lnTo>
                  <a:lnTo>
                    <a:pt x="2317305" y="48869"/>
                  </a:lnTo>
                  <a:lnTo>
                    <a:pt x="2286838" y="16802"/>
                  </a:lnTo>
                  <a:lnTo>
                    <a:pt x="2243810" y="0"/>
                  </a:lnTo>
                  <a:lnTo>
                    <a:pt x="2189607" y="977"/>
                  </a:lnTo>
                  <a:lnTo>
                    <a:pt x="2140127" y="18161"/>
                  </a:lnTo>
                  <a:lnTo>
                    <a:pt x="2106790" y="45999"/>
                  </a:lnTo>
                  <a:lnTo>
                    <a:pt x="2086749" y="80479"/>
                  </a:lnTo>
                  <a:lnTo>
                    <a:pt x="2077224" y="117576"/>
                  </a:lnTo>
                  <a:lnTo>
                    <a:pt x="2122779" y="125831"/>
                  </a:lnTo>
                  <a:lnTo>
                    <a:pt x="2129574" y="95834"/>
                  </a:lnTo>
                  <a:lnTo>
                    <a:pt x="2143150" y="71323"/>
                  </a:lnTo>
                  <a:lnTo>
                    <a:pt x="2164829" y="53301"/>
                  </a:lnTo>
                  <a:lnTo>
                    <a:pt x="2195957" y="42722"/>
                  </a:lnTo>
                  <a:lnTo>
                    <a:pt x="2229154" y="41922"/>
                  </a:lnTo>
                  <a:lnTo>
                    <a:pt x="2255113" y="52336"/>
                  </a:lnTo>
                  <a:lnTo>
                    <a:pt x="2273516" y="73367"/>
                  </a:lnTo>
                  <a:lnTo>
                    <a:pt x="2284031" y="104419"/>
                  </a:lnTo>
                  <a:lnTo>
                    <a:pt x="2285250" y="111239"/>
                  </a:lnTo>
                  <a:lnTo>
                    <a:pt x="2285644" y="141820"/>
                  </a:lnTo>
                  <a:lnTo>
                    <a:pt x="2276970" y="172821"/>
                  </a:lnTo>
                  <a:lnTo>
                    <a:pt x="2260828" y="204063"/>
                  </a:lnTo>
                  <a:lnTo>
                    <a:pt x="2238870" y="235356"/>
                  </a:lnTo>
                  <a:lnTo>
                    <a:pt x="2127783" y="378764"/>
                  </a:lnTo>
                  <a:lnTo>
                    <a:pt x="2136610" y="427697"/>
                  </a:lnTo>
                  <a:lnTo>
                    <a:pt x="2401824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95FEFF8D-0405-E7A5-2704-1E3E5AEB7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1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9FE83906-E830-99F9-A3E1-79174D75D2C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026015" cy="3795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30" dirty="0">
                <a:solidFill>
                  <a:srgbClr val="D1FF0F"/>
                </a:solidFill>
                <a:latin typeface="Formular"/>
                <a:cs typeface="Formular"/>
              </a:rPr>
              <a:t>ДО</a:t>
            </a:r>
            <a:r>
              <a:rPr sz="6150" b="1" spc="-505" dirty="0">
                <a:solidFill>
                  <a:srgbClr val="D1FF0F"/>
                </a:solidFill>
                <a:latin typeface="Formular"/>
                <a:cs typeface="Formular"/>
              </a:rPr>
              <a:t>Г</a:t>
            </a:r>
            <a:r>
              <a:rPr sz="6150" b="1" spc="30" dirty="0">
                <a:solidFill>
                  <a:srgbClr val="D1FF0F"/>
                </a:solidFill>
                <a:latin typeface="Formular"/>
                <a:cs typeface="Formular"/>
              </a:rPr>
              <a:t>АДАЙТЕСЬ,</a:t>
            </a:r>
            <a:endParaRPr sz="615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КАК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БЫЛА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ПОДПИСАНА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ЭТА</a:t>
            </a:r>
            <a:r>
              <a:rPr sz="6150" b="1" spc="-3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КАРТИНКА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6150" b="1" spc="8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30" dirty="0">
                <a:solidFill>
                  <a:srgbClr val="D1FF0F"/>
                </a:solidFill>
                <a:latin typeface="Formular"/>
                <a:cs typeface="Formular"/>
              </a:rPr>
              <a:t>ИНТЕРНЕТ-</a:t>
            </a:r>
            <a:r>
              <a:rPr sz="6150" b="1" spc="-20" dirty="0">
                <a:solidFill>
                  <a:srgbClr val="D1FF0F"/>
                </a:solidFill>
                <a:latin typeface="Formular"/>
                <a:cs typeface="Formular"/>
              </a:rPr>
              <a:t>МЕМЕ?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5" name="object 5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56570" y="2506922"/>
              <a:ext cx="2402205" cy="1485265"/>
            </a:xfrm>
            <a:custGeom>
              <a:avLst/>
              <a:gdLst/>
              <a:ahLst/>
              <a:cxnLst/>
              <a:rect l="l" t="t" r="r" b="b"/>
              <a:pathLst>
                <a:path w="2402205" h="1485264">
                  <a:moveTo>
                    <a:pt x="301942" y="1155839"/>
                  </a:moveTo>
                  <a:lnTo>
                    <a:pt x="286080" y="1108989"/>
                  </a:lnTo>
                  <a:lnTo>
                    <a:pt x="270586" y="1087742"/>
                  </a:lnTo>
                  <a:lnTo>
                    <a:pt x="256921" y="1069022"/>
                  </a:lnTo>
                  <a:lnTo>
                    <a:pt x="254914" y="1067803"/>
                  </a:lnTo>
                  <a:lnTo>
                    <a:pt x="254914" y="1170317"/>
                  </a:lnTo>
                  <a:lnTo>
                    <a:pt x="252095" y="1192644"/>
                  </a:lnTo>
                  <a:lnTo>
                    <a:pt x="239293" y="1212189"/>
                  </a:lnTo>
                  <a:lnTo>
                    <a:pt x="216966" y="1228191"/>
                  </a:lnTo>
                  <a:lnTo>
                    <a:pt x="130708" y="1272921"/>
                  </a:lnTo>
                  <a:lnTo>
                    <a:pt x="62572" y="1141501"/>
                  </a:lnTo>
                  <a:lnTo>
                    <a:pt x="148818" y="1096772"/>
                  </a:lnTo>
                  <a:lnTo>
                    <a:pt x="174777" y="1087742"/>
                  </a:lnTo>
                  <a:lnTo>
                    <a:pt x="198132" y="1088542"/>
                  </a:lnTo>
                  <a:lnTo>
                    <a:pt x="217995" y="1099108"/>
                  </a:lnTo>
                  <a:lnTo>
                    <a:pt x="233476" y="1119327"/>
                  </a:lnTo>
                  <a:lnTo>
                    <a:pt x="247307" y="1146022"/>
                  </a:lnTo>
                  <a:lnTo>
                    <a:pt x="254914" y="1170317"/>
                  </a:lnTo>
                  <a:lnTo>
                    <a:pt x="254914" y="1067803"/>
                  </a:lnTo>
                  <a:lnTo>
                    <a:pt x="220497" y="1046734"/>
                  </a:lnTo>
                  <a:lnTo>
                    <a:pt x="177952" y="1043025"/>
                  </a:lnTo>
                  <a:lnTo>
                    <a:pt x="130403" y="1058760"/>
                  </a:lnTo>
                  <a:lnTo>
                    <a:pt x="0" y="1126375"/>
                  </a:lnTo>
                  <a:lnTo>
                    <a:pt x="185813" y="1484718"/>
                  </a:lnTo>
                  <a:lnTo>
                    <a:pt x="228930" y="1462366"/>
                  </a:lnTo>
                  <a:lnTo>
                    <a:pt x="150152" y="1310398"/>
                  </a:lnTo>
                  <a:lnTo>
                    <a:pt x="222415" y="1272921"/>
                  </a:lnTo>
                  <a:lnTo>
                    <a:pt x="237413" y="1265148"/>
                  </a:lnTo>
                  <a:lnTo>
                    <a:pt x="277672" y="1235354"/>
                  </a:lnTo>
                  <a:lnTo>
                    <a:pt x="299161" y="1198448"/>
                  </a:lnTo>
                  <a:lnTo>
                    <a:pt x="301942" y="1155839"/>
                  </a:lnTo>
                  <a:close/>
                </a:path>
                <a:path w="2402205" h="1485264">
                  <a:moveTo>
                    <a:pt x="768680" y="1143355"/>
                  </a:moveTo>
                  <a:lnTo>
                    <a:pt x="708850" y="1092593"/>
                  </a:lnTo>
                  <a:lnTo>
                    <a:pt x="602005" y="1001915"/>
                  </a:lnTo>
                  <a:lnTo>
                    <a:pt x="602005" y="1063282"/>
                  </a:lnTo>
                  <a:lnTo>
                    <a:pt x="502170" y="1127213"/>
                  </a:lnTo>
                  <a:lnTo>
                    <a:pt x="444792" y="932522"/>
                  </a:lnTo>
                  <a:lnTo>
                    <a:pt x="449173" y="929716"/>
                  </a:lnTo>
                  <a:lnTo>
                    <a:pt x="602005" y="1063282"/>
                  </a:lnTo>
                  <a:lnTo>
                    <a:pt x="602005" y="1001915"/>
                  </a:lnTo>
                  <a:lnTo>
                    <a:pt x="516940" y="929716"/>
                  </a:lnTo>
                  <a:lnTo>
                    <a:pt x="446747" y="870140"/>
                  </a:lnTo>
                  <a:lnTo>
                    <a:pt x="392684" y="904760"/>
                  </a:lnTo>
                  <a:lnTo>
                    <a:pt x="506145" y="1311465"/>
                  </a:lnTo>
                  <a:lnTo>
                    <a:pt x="548513" y="1284325"/>
                  </a:lnTo>
                  <a:lnTo>
                    <a:pt x="515188" y="1169009"/>
                  </a:lnTo>
                  <a:lnTo>
                    <a:pt x="580440" y="1127213"/>
                  </a:lnTo>
                  <a:lnTo>
                    <a:pt x="634517" y="1092593"/>
                  </a:lnTo>
                  <a:lnTo>
                    <a:pt x="725309" y="1171117"/>
                  </a:lnTo>
                  <a:lnTo>
                    <a:pt x="768680" y="1143355"/>
                  </a:lnTo>
                  <a:close/>
                </a:path>
                <a:path w="2402205" h="1485264">
                  <a:moveTo>
                    <a:pt x="941870" y="992746"/>
                  </a:moveTo>
                  <a:lnTo>
                    <a:pt x="937234" y="961910"/>
                  </a:lnTo>
                  <a:lnTo>
                    <a:pt x="852792" y="599325"/>
                  </a:lnTo>
                  <a:lnTo>
                    <a:pt x="811504" y="627037"/>
                  </a:lnTo>
                  <a:lnTo>
                    <a:pt x="858888" y="824344"/>
                  </a:lnTo>
                  <a:lnTo>
                    <a:pt x="876414" y="889901"/>
                  </a:lnTo>
                  <a:lnTo>
                    <a:pt x="875461" y="890549"/>
                  </a:lnTo>
                  <a:lnTo>
                    <a:pt x="819670" y="849960"/>
                  </a:lnTo>
                  <a:lnTo>
                    <a:pt x="647255" y="737209"/>
                  </a:lnTo>
                  <a:lnTo>
                    <a:pt x="604024" y="766203"/>
                  </a:lnTo>
                  <a:lnTo>
                    <a:pt x="888758" y="947762"/>
                  </a:lnTo>
                  <a:lnTo>
                    <a:pt x="900938" y="1002271"/>
                  </a:lnTo>
                  <a:lnTo>
                    <a:pt x="851001" y="1035761"/>
                  </a:lnTo>
                  <a:lnTo>
                    <a:pt x="874509" y="1070838"/>
                  </a:lnTo>
                  <a:lnTo>
                    <a:pt x="903338" y="1051509"/>
                  </a:lnTo>
                  <a:lnTo>
                    <a:pt x="925626" y="1033932"/>
                  </a:lnTo>
                  <a:lnTo>
                    <a:pt x="938237" y="1015555"/>
                  </a:lnTo>
                  <a:lnTo>
                    <a:pt x="941870" y="992746"/>
                  </a:lnTo>
                  <a:close/>
                </a:path>
                <a:path w="2402205" h="1485264">
                  <a:moveTo>
                    <a:pt x="1372171" y="749236"/>
                  </a:moveTo>
                  <a:lnTo>
                    <a:pt x="1160221" y="405663"/>
                  </a:lnTo>
                  <a:lnTo>
                    <a:pt x="1118870" y="431165"/>
                  </a:lnTo>
                  <a:lnTo>
                    <a:pt x="1212405" y="582777"/>
                  </a:lnTo>
                  <a:lnTo>
                    <a:pt x="1078509" y="665365"/>
                  </a:lnTo>
                  <a:lnTo>
                    <a:pt x="984986" y="513765"/>
                  </a:lnTo>
                  <a:lnTo>
                    <a:pt x="943648" y="539267"/>
                  </a:lnTo>
                  <a:lnTo>
                    <a:pt x="1155598" y="882853"/>
                  </a:lnTo>
                  <a:lnTo>
                    <a:pt x="1196936" y="857338"/>
                  </a:lnTo>
                  <a:lnTo>
                    <a:pt x="1100683" y="701306"/>
                  </a:lnTo>
                  <a:lnTo>
                    <a:pt x="1234567" y="618705"/>
                  </a:lnTo>
                  <a:lnTo>
                    <a:pt x="1330833" y="774750"/>
                  </a:lnTo>
                  <a:lnTo>
                    <a:pt x="1372171" y="749236"/>
                  </a:lnTo>
                  <a:close/>
                </a:path>
                <a:path w="2402205" h="1485264">
                  <a:moveTo>
                    <a:pt x="1765414" y="642823"/>
                  </a:moveTo>
                  <a:lnTo>
                    <a:pt x="1736623" y="585038"/>
                  </a:lnTo>
                  <a:lnTo>
                    <a:pt x="1718818" y="549313"/>
                  </a:lnTo>
                  <a:lnTo>
                    <a:pt x="1707896" y="527392"/>
                  </a:lnTo>
                  <a:lnTo>
                    <a:pt x="1663890" y="549313"/>
                  </a:lnTo>
                  <a:lnTo>
                    <a:pt x="1620405" y="462076"/>
                  </a:lnTo>
                  <a:lnTo>
                    <a:pt x="1620405" y="570992"/>
                  </a:lnTo>
                  <a:lnTo>
                    <a:pt x="1497736" y="632117"/>
                  </a:lnTo>
                  <a:lnTo>
                    <a:pt x="1497838" y="599046"/>
                  </a:lnTo>
                  <a:lnTo>
                    <a:pt x="1491957" y="559638"/>
                  </a:lnTo>
                  <a:lnTo>
                    <a:pt x="1479346" y="513346"/>
                  </a:lnTo>
                  <a:lnTo>
                    <a:pt x="1459204" y="459651"/>
                  </a:lnTo>
                  <a:lnTo>
                    <a:pt x="1430794" y="397967"/>
                  </a:lnTo>
                  <a:lnTo>
                    <a:pt x="1395196" y="326542"/>
                  </a:lnTo>
                  <a:lnTo>
                    <a:pt x="1478000" y="285267"/>
                  </a:lnTo>
                  <a:lnTo>
                    <a:pt x="1620405" y="570992"/>
                  </a:lnTo>
                  <a:lnTo>
                    <a:pt x="1620405" y="462076"/>
                  </a:lnTo>
                  <a:lnTo>
                    <a:pt x="1532280" y="285267"/>
                  </a:lnTo>
                  <a:lnTo>
                    <a:pt x="1502651" y="225806"/>
                  </a:lnTo>
                  <a:lnTo>
                    <a:pt x="1333919" y="309905"/>
                  </a:lnTo>
                  <a:lnTo>
                    <a:pt x="1386789" y="416026"/>
                  </a:lnTo>
                  <a:lnTo>
                    <a:pt x="1414526" y="476453"/>
                  </a:lnTo>
                  <a:lnTo>
                    <a:pt x="1433982" y="529818"/>
                  </a:lnTo>
                  <a:lnTo>
                    <a:pt x="1445691" y="577049"/>
                  </a:lnTo>
                  <a:lnTo>
                    <a:pt x="1450200" y="619086"/>
                  </a:lnTo>
                  <a:lnTo>
                    <a:pt x="1448041" y="656894"/>
                  </a:lnTo>
                  <a:lnTo>
                    <a:pt x="1416977" y="672376"/>
                  </a:lnTo>
                  <a:lnTo>
                    <a:pt x="1474508" y="787806"/>
                  </a:lnTo>
                  <a:lnTo>
                    <a:pt x="1514373" y="767943"/>
                  </a:lnTo>
                  <a:lnTo>
                    <a:pt x="1475676" y="690295"/>
                  </a:lnTo>
                  <a:lnTo>
                    <a:pt x="1592402" y="632117"/>
                  </a:lnTo>
                  <a:lnTo>
                    <a:pt x="1686864" y="585038"/>
                  </a:lnTo>
                  <a:lnTo>
                    <a:pt x="1725561" y="662686"/>
                  </a:lnTo>
                  <a:lnTo>
                    <a:pt x="1765414" y="642823"/>
                  </a:lnTo>
                  <a:close/>
                </a:path>
                <a:path w="2402205" h="1485264">
                  <a:moveTo>
                    <a:pt x="2401824" y="379933"/>
                  </a:moveTo>
                  <a:lnTo>
                    <a:pt x="2394343" y="338391"/>
                  </a:lnTo>
                  <a:lnTo>
                    <a:pt x="2178634" y="377228"/>
                  </a:lnTo>
                  <a:lnTo>
                    <a:pt x="2272195" y="260489"/>
                  </a:lnTo>
                  <a:lnTo>
                    <a:pt x="2302167" y="219443"/>
                  </a:lnTo>
                  <a:lnTo>
                    <a:pt x="2323808" y="178854"/>
                  </a:lnTo>
                  <a:lnTo>
                    <a:pt x="2335047" y="137375"/>
                  </a:lnTo>
                  <a:lnTo>
                    <a:pt x="2333815" y="93687"/>
                  </a:lnTo>
                  <a:lnTo>
                    <a:pt x="2317305" y="48869"/>
                  </a:lnTo>
                  <a:lnTo>
                    <a:pt x="2286838" y="16802"/>
                  </a:lnTo>
                  <a:lnTo>
                    <a:pt x="2243810" y="0"/>
                  </a:lnTo>
                  <a:lnTo>
                    <a:pt x="2189607" y="977"/>
                  </a:lnTo>
                  <a:lnTo>
                    <a:pt x="2140127" y="18161"/>
                  </a:lnTo>
                  <a:lnTo>
                    <a:pt x="2106790" y="45999"/>
                  </a:lnTo>
                  <a:lnTo>
                    <a:pt x="2086749" y="80479"/>
                  </a:lnTo>
                  <a:lnTo>
                    <a:pt x="2077224" y="117576"/>
                  </a:lnTo>
                  <a:lnTo>
                    <a:pt x="2122779" y="125831"/>
                  </a:lnTo>
                  <a:lnTo>
                    <a:pt x="2129574" y="95834"/>
                  </a:lnTo>
                  <a:lnTo>
                    <a:pt x="2143150" y="71323"/>
                  </a:lnTo>
                  <a:lnTo>
                    <a:pt x="2164829" y="53301"/>
                  </a:lnTo>
                  <a:lnTo>
                    <a:pt x="2195957" y="42722"/>
                  </a:lnTo>
                  <a:lnTo>
                    <a:pt x="2229154" y="41922"/>
                  </a:lnTo>
                  <a:lnTo>
                    <a:pt x="2255113" y="52336"/>
                  </a:lnTo>
                  <a:lnTo>
                    <a:pt x="2273516" y="73367"/>
                  </a:lnTo>
                  <a:lnTo>
                    <a:pt x="2284031" y="104419"/>
                  </a:lnTo>
                  <a:lnTo>
                    <a:pt x="2285250" y="111239"/>
                  </a:lnTo>
                  <a:lnTo>
                    <a:pt x="2285644" y="141820"/>
                  </a:lnTo>
                  <a:lnTo>
                    <a:pt x="2276970" y="172821"/>
                  </a:lnTo>
                  <a:lnTo>
                    <a:pt x="2260828" y="204063"/>
                  </a:lnTo>
                  <a:lnTo>
                    <a:pt x="2238870" y="235356"/>
                  </a:lnTo>
                  <a:lnTo>
                    <a:pt x="2127783" y="378764"/>
                  </a:lnTo>
                  <a:lnTo>
                    <a:pt x="2136610" y="427697"/>
                  </a:lnTo>
                  <a:lnTo>
                    <a:pt x="2401824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6718" y="4806136"/>
            <a:ext cx="6693908" cy="6502419"/>
          </a:xfrm>
          <a:prstGeom prst="rect">
            <a:avLst/>
          </a:prstGeom>
        </p:spPr>
      </p:pic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C010D1E6-2470-2F2E-CF25-7384B41F75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026015" cy="3795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30" dirty="0">
                <a:solidFill>
                  <a:srgbClr val="D1FF0F"/>
                </a:solidFill>
                <a:latin typeface="Formular"/>
                <a:cs typeface="Formular"/>
              </a:rPr>
              <a:t>ДО</a:t>
            </a:r>
            <a:r>
              <a:rPr sz="6150" b="1" spc="-505" dirty="0">
                <a:solidFill>
                  <a:srgbClr val="D1FF0F"/>
                </a:solidFill>
                <a:latin typeface="Formular"/>
                <a:cs typeface="Formular"/>
              </a:rPr>
              <a:t>Г</a:t>
            </a:r>
            <a:r>
              <a:rPr sz="6150" b="1" spc="30" dirty="0">
                <a:solidFill>
                  <a:srgbClr val="D1FF0F"/>
                </a:solidFill>
                <a:latin typeface="Formular"/>
                <a:cs typeface="Formular"/>
              </a:rPr>
              <a:t>АДАЙТЕСЬ,</a:t>
            </a:r>
            <a:endParaRPr sz="615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КАК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БЫЛА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ПОДПИСАНА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ЭТА</a:t>
            </a:r>
            <a:r>
              <a:rPr sz="6150" b="1" spc="-3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КАРТИНКА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6150" b="1" spc="8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30" dirty="0">
                <a:solidFill>
                  <a:srgbClr val="D1FF0F"/>
                </a:solidFill>
                <a:latin typeface="Formular"/>
                <a:cs typeface="Formular"/>
              </a:rPr>
              <a:t>ИНТЕРНЕТ-</a:t>
            </a:r>
            <a:r>
              <a:rPr sz="6150" b="1" spc="-20" dirty="0">
                <a:solidFill>
                  <a:srgbClr val="D1FF0F"/>
                </a:solidFill>
                <a:latin typeface="Formular"/>
                <a:cs typeface="Formular"/>
              </a:rPr>
              <a:t>МЕМЕ?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5" name="object 5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56570" y="2506922"/>
              <a:ext cx="2402205" cy="1485265"/>
            </a:xfrm>
            <a:custGeom>
              <a:avLst/>
              <a:gdLst/>
              <a:ahLst/>
              <a:cxnLst/>
              <a:rect l="l" t="t" r="r" b="b"/>
              <a:pathLst>
                <a:path w="2402205" h="1485264">
                  <a:moveTo>
                    <a:pt x="301942" y="1155839"/>
                  </a:moveTo>
                  <a:lnTo>
                    <a:pt x="286080" y="1108989"/>
                  </a:lnTo>
                  <a:lnTo>
                    <a:pt x="270586" y="1087742"/>
                  </a:lnTo>
                  <a:lnTo>
                    <a:pt x="256921" y="1069022"/>
                  </a:lnTo>
                  <a:lnTo>
                    <a:pt x="254914" y="1067803"/>
                  </a:lnTo>
                  <a:lnTo>
                    <a:pt x="254914" y="1170317"/>
                  </a:lnTo>
                  <a:lnTo>
                    <a:pt x="252095" y="1192644"/>
                  </a:lnTo>
                  <a:lnTo>
                    <a:pt x="239293" y="1212189"/>
                  </a:lnTo>
                  <a:lnTo>
                    <a:pt x="216966" y="1228191"/>
                  </a:lnTo>
                  <a:lnTo>
                    <a:pt x="130708" y="1272921"/>
                  </a:lnTo>
                  <a:lnTo>
                    <a:pt x="62572" y="1141501"/>
                  </a:lnTo>
                  <a:lnTo>
                    <a:pt x="148818" y="1096772"/>
                  </a:lnTo>
                  <a:lnTo>
                    <a:pt x="174777" y="1087742"/>
                  </a:lnTo>
                  <a:lnTo>
                    <a:pt x="198132" y="1088542"/>
                  </a:lnTo>
                  <a:lnTo>
                    <a:pt x="217995" y="1099108"/>
                  </a:lnTo>
                  <a:lnTo>
                    <a:pt x="233476" y="1119327"/>
                  </a:lnTo>
                  <a:lnTo>
                    <a:pt x="247307" y="1146022"/>
                  </a:lnTo>
                  <a:lnTo>
                    <a:pt x="254914" y="1170317"/>
                  </a:lnTo>
                  <a:lnTo>
                    <a:pt x="254914" y="1067803"/>
                  </a:lnTo>
                  <a:lnTo>
                    <a:pt x="220497" y="1046734"/>
                  </a:lnTo>
                  <a:lnTo>
                    <a:pt x="177952" y="1043025"/>
                  </a:lnTo>
                  <a:lnTo>
                    <a:pt x="130403" y="1058760"/>
                  </a:lnTo>
                  <a:lnTo>
                    <a:pt x="0" y="1126375"/>
                  </a:lnTo>
                  <a:lnTo>
                    <a:pt x="185813" y="1484718"/>
                  </a:lnTo>
                  <a:lnTo>
                    <a:pt x="228930" y="1462366"/>
                  </a:lnTo>
                  <a:lnTo>
                    <a:pt x="150152" y="1310398"/>
                  </a:lnTo>
                  <a:lnTo>
                    <a:pt x="222415" y="1272921"/>
                  </a:lnTo>
                  <a:lnTo>
                    <a:pt x="237413" y="1265148"/>
                  </a:lnTo>
                  <a:lnTo>
                    <a:pt x="277672" y="1235354"/>
                  </a:lnTo>
                  <a:lnTo>
                    <a:pt x="299161" y="1198448"/>
                  </a:lnTo>
                  <a:lnTo>
                    <a:pt x="301942" y="1155839"/>
                  </a:lnTo>
                  <a:close/>
                </a:path>
                <a:path w="2402205" h="1485264">
                  <a:moveTo>
                    <a:pt x="768680" y="1143355"/>
                  </a:moveTo>
                  <a:lnTo>
                    <a:pt x="708850" y="1092593"/>
                  </a:lnTo>
                  <a:lnTo>
                    <a:pt x="602005" y="1001915"/>
                  </a:lnTo>
                  <a:lnTo>
                    <a:pt x="602005" y="1063282"/>
                  </a:lnTo>
                  <a:lnTo>
                    <a:pt x="502170" y="1127213"/>
                  </a:lnTo>
                  <a:lnTo>
                    <a:pt x="444792" y="932522"/>
                  </a:lnTo>
                  <a:lnTo>
                    <a:pt x="449173" y="929716"/>
                  </a:lnTo>
                  <a:lnTo>
                    <a:pt x="602005" y="1063282"/>
                  </a:lnTo>
                  <a:lnTo>
                    <a:pt x="602005" y="1001915"/>
                  </a:lnTo>
                  <a:lnTo>
                    <a:pt x="516940" y="929716"/>
                  </a:lnTo>
                  <a:lnTo>
                    <a:pt x="446747" y="870140"/>
                  </a:lnTo>
                  <a:lnTo>
                    <a:pt x="392684" y="904760"/>
                  </a:lnTo>
                  <a:lnTo>
                    <a:pt x="506145" y="1311465"/>
                  </a:lnTo>
                  <a:lnTo>
                    <a:pt x="548513" y="1284325"/>
                  </a:lnTo>
                  <a:lnTo>
                    <a:pt x="515188" y="1169009"/>
                  </a:lnTo>
                  <a:lnTo>
                    <a:pt x="580440" y="1127213"/>
                  </a:lnTo>
                  <a:lnTo>
                    <a:pt x="634517" y="1092593"/>
                  </a:lnTo>
                  <a:lnTo>
                    <a:pt x="725309" y="1171117"/>
                  </a:lnTo>
                  <a:lnTo>
                    <a:pt x="768680" y="1143355"/>
                  </a:lnTo>
                  <a:close/>
                </a:path>
                <a:path w="2402205" h="1485264">
                  <a:moveTo>
                    <a:pt x="941870" y="992746"/>
                  </a:moveTo>
                  <a:lnTo>
                    <a:pt x="937234" y="961910"/>
                  </a:lnTo>
                  <a:lnTo>
                    <a:pt x="852792" y="599325"/>
                  </a:lnTo>
                  <a:lnTo>
                    <a:pt x="811504" y="627037"/>
                  </a:lnTo>
                  <a:lnTo>
                    <a:pt x="858888" y="824344"/>
                  </a:lnTo>
                  <a:lnTo>
                    <a:pt x="876414" y="889901"/>
                  </a:lnTo>
                  <a:lnTo>
                    <a:pt x="875461" y="890549"/>
                  </a:lnTo>
                  <a:lnTo>
                    <a:pt x="819670" y="849960"/>
                  </a:lnTo>
                  <a:lnTo>
                    <a:pt x="647255" y="737209"/>
                  </a:lnTo>
                  <a:lnTo>
                    <a:pt x="604024" y="766203"/>
                  </a:lnTo>
                  <a:lnTo>
                    <a:pt x="888758" y="947762"/>
                  </a:lnTo>
                  <a:lnTo>
                    <a:pt x="900938" y="1002271"/>
                  </a:lnTo>
                  <a:lnTo>
                    <a:pt x="851001" y="1035761"/>
                  </a:lnTo>
                  <a:lnTo>
                    <a:pt x="874509" y="1070838"/>
                  </a:lnTo>
                  <a:lnTo>
                    <a:pt x="903338" y="1051509"/>
                  </a:lnTo>
                  <a:lnTo>
                    <a:pt x="925626" y="1033932"/>
                  </a:lnTo>
                  <a:lnTo>
                    <a:pt x="938237" y="1015555"/>
                  </a:lnTo>
                  <a:lnTo>
                    <a:pt x="941870" y="992746"/>
                  </a:lnTo>
                  <a:close/>
                </a:path>
                <a:path w="2402205" h="1485264">
                  <a:moveTo>
                    <a:pt x="1372171" y="749236"/>
                  </a:moveTo>
                  <a:lnTo>
                    <a:pt x="1160221" y="405663"/>
                  </a:lnTo>
                  <a:lnTo>
                    <a:pt x="1118870" y="431165"/>
                  </a:lnTo>
                  <a:lnTo>
                    <a:pt x="1212405" y="582777"/>
                  </a:lnTo>
                  <a:lnTo>
                    <a:pt x="1078509" y="665365"/>
                  </a:lnTo>
                  <a:lnTo>
                    <a:pt x="984986" y="513765"/>
                  </a:lnTo>
                  <a:lnTo>
                    <a:pt x="943648" y="539267"/>
                  </a:lnTo>
                  <a:lnTo>
                    <a:pt x="1155598" y="882853"/>
                  </a:lnTo>
                  <a:lnTo>
                    <a:pt x="1196936" y="857338"/>
                  </a:lnTo>
                  <a:lnTo>
                    <a:pt x="1100683" y="701306"/>
                  </a:lnTo>
                  <a:lnTo>
                    <a:pt x="1234567" y="618705"/>
                  </a:lnTo>
                  <a:lnTo>
                    <a:pt x="1330833" y="774750"/>
                  </a:lnTo>
                  <a:lnTo>
                    <a:pt x="1372171" y="749236"/>
                  </a:lnTo>
                  <a:close/>
                </a:path>
                <a:path w="2402205" h="1485264">
                  <a:moveTo>
                    <a:pt x="1765414" y="642823"/>
                  </a:moveTo>
                  <a:lnTo>
                    <a:pt x="1736623" y="585038"/>
                  </a:lnTo>
                  <a:lnTo>
                    <a:pt x="1718818" y="549313"/>
                  </a:lnTo>
                  <a:lnTo>
                    <a:pt x="1707896" y="527392"/>
                  </a:lnTo>
                  <a:lnTo>
                    <a:pt x="1663890" y="549313"/>
                  </a:lnTo>
                  <a:lnTo>
                    <a:pt x="1620405" y="462076"/>
                  </a:lnTo>
                  <a:lnTo>
                    <a:pt x="1620405" y="570992"/>
                  </a:lnTo>
                  <a:lnTo>
                    <a:pt x="1497736" y="632117"/>
                  </a:lnTo>
                  <a:lnTo>
                    <a:pt x="1497838" y="599046"/>
                  </a:lnTo>
                  <a:lnTo>
                    <a:pt x="1491957" y="559638"/>
                  </a:lnTo>
                  <a:lnTo>
                    <a:pt x="1479346" y="513346"/>
                  </a:lnTo>
                  <a:lnTo>
                    <a:pt x="1459204" y="459651"/>
                  </a:lnTo>
                  <a:lnTo>
                    <a:pt x="1430794" y="397967"/>
                  </a:lnTo>
                  <a:lnTo>
                    <a:pt x="1395196" y="326542"/>
                  </a:lnTo>
                  <a:lnTo>
                    <a:pt x="1478000" y="285267"/>
                  </a:lnTo>
                  <a:lnTo>
                    <a:pt x="1620405" y="570992"/>
                  </a:lnTo>
                  <a:lnTo>
                    <a:pt x="1620405" y="462076"/>
                  </a:lnTo>
                  <a:lnTo>
                    <a:pt x="1532280" y="285267"/>
                  </a:lnTo>
                  <a:lnTo>
                    <a:pt x="1502651" y="225806"/>
                  </a:lnTo>
                  <a:lnTo>
                    <a:pt x="1333919" y="309905"/>
                  </a:lnTo>
                  <a:lnTo>
                    <a:pt x="1386789" y="416026"/>
                  </a:lnTo>
                  <a:lnTo>
                    <a:pt x="1414526" y="476453"/>
                  </a:lnTo>
                  <a:lnTo>
                    <a:pt x="1433982" y="529818"/>
                  </a:lnTo>
                  <a:lnTo>
                    <a:pt x="1445691" y="577049"/>
                  </a:lnTo>
                  <a:lnTo>
                    <a:pt x="1450200" y="619086"/>
                  </a:lnTo>
                  <a:lnTo>
                    <a:pt x="1448041" y="656894"/>
                  </a:lnTo>
                  <a:lnTo>
                    <a:pt x="1416977" y="672376"/>
                  </a:lnTo>
                  <a:lnTo>
                    <a:pt x="1474508" y="787806"/>
                  </a:lnTo>
                  <a:lnTo>
                    <a:pt x="1514373" y="767943"/>
                  </a:lnTo>
                  <a:lnTo>
                    <a:pt x="1475676" y="690295"/>
                  </a:lnTo>
                  <a:lnTo>
                    <a:pt x="1592402" y="632117"/>
                  </a:lnTo>
                  <a:lnTo>
                    <a:pt x="1686864" y="585038"/>
                  </a:lnTo>
                  <a:lnTo>
                    <a:pt x="1725561" y="662686"/>
                  </a:lnTo>
                  <a:lnTo>
                    <a:pt x="1765414" y="642823"/>
                  </a:lnTo>
                  <a:close/>
                </a:path>
                <a:path w="2402205" h="1485264">
                  <a:moveTo>
                    <a:pt x="2401824" y="379933"/>
                  </a:moveTo>
                  <a:lnTo>
                    <a:pt x="2394343" y="338391"/>
                  </a:lnTo>
                  <a:lnTo>
                    <a:pt x="2178634" y="377228"/>
                  </a:lnTo>
                  <a:lnTo>
                    <a:pt x="2272195" y="260489"/>
                  </a:lnTo>
                  <a:lnTo>
                    <a:pt x="2302167" y="219443"/>
                  </a:lnTo>
                  <a:lnTo>
                    <a:pt x="2323808" y="178854"/>
                  </a:lnTo>
                  <a:lnTo>
                    <a:pt x="2335047" y="137375"/>
                  </a:lnTo>
                  <a:lnTo>
                    <a:pt x="2333815" y="93687"/>
                  </a:lnTo>
                  <a:lnTo>
                    <a:pt x="2317305" y="48869"/>
                  </a:lnTo>
                  <a:lnTo>
                    <a:pt x="2286838" y="16802"/>
                  </a:lnTo>
                  <a:lnTo>
                    <a:pt x="2243810" y="0"/>
                  </a:lnTo>
                  <a:lnTo>
                    <a:pt x="2189607" y="977"/>
                  </a:lnTo>
                  <a:lnTo>
                    <a:pt x="2140127" y="18161"/>
                  </a:lnTo>
                  <a:lnTo>
                    <a:pt x="2106790" y="45999"/>
                  </a:lnTo>
                  <a:lnTo>
                    <a:pt x="2086749" y="80479"/>
                  </a:lnTo>
                  <a:lnTo>
                    <a:pt x="2077224" y="117576"/>
                  </a:lnTo>
                  <a:lnTo>
                    <a:pt x="2122779" y="125831"/>
                  </a:lnTo>
                  <a:lnTo>
                    <a:pt x="2129574" y="95834"/>
                  </a:lnTo>
                  <a:lnTo>
                    <a:pt x="2143150" y="71323"/>
                  </a:lnTo>
                  <a:lnTo>
                    <a:pt x="2164829" y="53301"/>
                  </a:lnTo>
                  <a:lnTo>
                    <a:pt x="2195957" y="42722"/>
                  </a:lnTo>
                  <a:lnTo>
                    <a:pt x="2229154" y="41922"/>
                  </a:lnTo>
                  <a:lnTo>
                    <a:pt x="2255113" y="52336"/>
                  </a:lnTo>
                  <a:lnTo>
                    <a:pt x="2273516" y="73367"/>
                  </a:lnTo>
                  <a:lnTo>
                    <a:pt x="2284031" y="104419"/>
                  </a:lnTo>
                  <a:lnTo>
                    <a:pt x="2285250" y="111239"/>
                  </a:lnTo>
                  <a:lnTo>
                    <a:pt x="2285644" y="141820"/>
                  </a:lnTo>
                  <a:lnTo>
                    <a:pt x="2276970" y="172821"/>
                  </a:lnTo>
                  <a:lnTo>
                    <a:pt x="2260828" y="204063"/>
                  </a:lnTo>
                  <a:lnTo>
                    <a:pt x="2238870" y="235356"/>
                  </a:lnTo>
                  <a:lnTo>
                    <a:pt x="2127783" y="378764"/>
                  </a:lnTo>
                  <a:lnTo>
                    <a:pt x="2136610" y="427697"/>
                  </a:lnTo>
                  <a:lnTo>
                    <a:pt x="2401824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36718" y="4806136"/>
            <a:ext cx="6693908" cy="6502419"/>
          </a:xfrm>
          <a:prstGeom prst="rect">
            <a:avLst/>
          </a:prstGeom>
        </p:spPr>
      </p:pic>
      <p:pic>
        <p:nvPicPr>
          <p:cNvPr id="8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2AAA5155-E564-FC64-1CE0-67878A1F5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9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F7048477-7128-28F5-D94D-DCC1CC07DF1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287259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D1FF0F"/>
                </a:solidFill>
              </a:rPr>
              <a:t>КАКАЯ</a:t>
            </a:r>
            <a:r>
              <a:rPr spc="5" dirty="0">
                <a:solidFill>
                  <a:srgbClr val="D1FF0F"/>
                </a:solidFill>
              </a:rPr>
              <a:t> </a:t>
            </a:r>
            <a:r>
              <a:rPr spc="-10" dirty="0">
                <a:solidFill>
                  <a:srgbClr val="D1FF0F"/>
                </a:solidFill>
              </a:rPr>
              <a:t>ФУНКЦИЯ ИЗОБРАЖЕНА </a:t>
            </a:r>
            <a:r>
              <a:rPr dirty="0">
                <a:solidFill>
                  <a:srgbClr val="D1FF0F"/>
                </a:solidFill>
              </a:rPr>
              <a:t>НА</a:t>
            </a:r>
            <a:r>
              <a:rPr spc="5" dirty="0">
                <a:solidFill>
                  <a:srgbClr val="D1FF0F"/>
                </a:solidFill>
              </a:rPr>
              <a:t> </a:t>
            </a:r>
            <a:r>
              <a:rPr spc="-10" dirty="0">
                <a:solidFill>
                  <a:srgbClr val="D1FF0F"/>
                </a:solidFill>
              </a:rPr>
              <a:t>КАРТИНКЕ?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6" name="object 6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56570" y="2506922"/>
              <a:ext cx="2402205" cy="1485265"/>
            </a:xfrm>
            <a:custGeom>
              <a:avLst/>
              <a:gdLst/>
              <a:ahLst/>
              <a:cxnLst/>
              <a:rect l="l" t="t" r="r" b="b"/>
              <a:pathLst>
                <a:path w="2402205" h="1485264">
                  <a:moveTo>
                    <a:pt x="301942" y="1155839"/>
                  </a:moveTo>
                  <a:lnTo>
                    <a:pt x="286080" y="1108989"/>
                  </a:lnTo>
                  <a:lnTo>
                    <a:pt x="270586" y="1087742"/>
                  </a:lnTo>
                  <a:lnTo>
                    <a:pt x="256921" y="1069022"/>
                  </a:lnTo>
                  <a:lnTo>
                    <a:pt x="254914" y="1067803"/>
                  </a:lnTo>
                  <a:lnTo>
                    <a:pt x="254914" y="1170317"/>
                  </a:lnTo>
                  <a:lnTo>
                    <a:pt x="252095" y="1192644"/>
                  </a:lnTo>
                  <a:lnTo>
                    <a:pt x="239293" y="1212189"/>
                  </a:lnTo>
                  <a:lnTo>
                    <a:pt x="216966" y="1228191"/>
                  </a:lnTo>
                  <a:lnTo>
                    <a:pt x="130708" y="1272921"/>
                  </a:lnTo>
                  <a:lnTo>
                    <a:pt x="62572" y="1141501"/>
                  </a:lnTo>
                  <a:lnTo>
                    <a:pt x="148818" y="1096772"/>
                  </a:lnTo>
                  <a:lnTo>
                    <a:pt x="174777" y="1087742"/>
                  </a:lnTo>
                  <a:lnTo>
                    <a:pt x="198132" y="1088542"/>
                  </a:lnTo>
                  <a:lnTo>
                    <a:pt x="217995" y="1099108"/>
                  </a:lnTo>
                  <a:lnTo>
                    <a:pt x="233476" y="1119327"/>
                  </a:lnTo>
                  <a:lnTo>
                    <a:pt x="247307" y="1146022"/>
                  </a:lnTo>
                  <a:lnTo>
                    <a:pt x="254914" y="1170317"/>
                  </a:lnTo>
                  <a:lnTo>
                    <a:pt x="254914" y="1067803"/>
                  </a:lnTo>
                  <a:lnTo>
                    <a:pt x="220497" y="1046734"/>
                  </a:lnTo>
                  <a:lnTo>
                    <a:pt x="177952" y="1043025"/>
                  </a:lnTo>
                  <a:lnTo>
                    <a:pt x="130403" y="1058760"/>
                  </a:lnTo>
                  <a:lnTo>
                    <a:pt x="0" y="1126375"/>
                  </a:lnTo>
                  <a:lnTo>
                    <a:pt x="185813" y="1484718"/>
                  </a:lnTo>
                  <a:lnTo>
                    <a:pt x="228930" y="1462366"/>
                  </a:lnTo>
                  <a:lnTo>
                    <a:pt x="150152" y="1310398"/>
                  </a:lnTo>
                  <a:lnTo>
                    <a:pt x="222415" y="1272921"/>
                  </a:lnTo>
                  <a:lnTo>
                    <a:pt x="237413" y="1265148"/>
                  </a:lnTo>
                  <a:lnTo>
                    <a:pt x="277672" y="1235354"/>
                  </a:lnTo>
                  <a:lnTo>
                    <a:pt x="299161" y="1198448"/>
                  </a:lnTo>
                  <a:lnTo>
                    <a:pt x="301942" y="1155839"/>
                  </a:lnTo>
                  <a:close/>
                </a:path>
                <a:path w="2402205" h="1485264">
                  <a:moveTo>
                    <a:pt x="768680" y="1143355"/>
                  </a:moveTo>
                  <a:lnTo>
                    <a:pt x="708850" y="1092593"/>
                  </a:lnTo>
                  <a:lnTo>
                    <a:pt x="602005" y="1001915"/>
                  </a:lnTo>
                  <a:lnTo>
                    <a:pt x="602005" y="1063282"/>
                  </a:lnTo>
                  <a:lnTo>
                    <a:pt x="502170" y="1127213"/>
                  </a:lnTo>
                  <a:lnTo>
                    <a:pt x="444792" y="932522"/>
                  </a:lnTo>
                  <a:lnTo>
                    <a:pt x="449173" y="929716"/>
                  </a:lnTo>
                  <a:lnTo>
                    <a:pt x="602005" y="1063282"/>
                  </a:lnTo>
                  <a:lnTo>
                    <a:pt x="602005" y="1001915"/>
                  </a:lnTo>
                  <a:lnTo>
                    <a:pt x="516940" y="929716"/>
                  </a:lnTo>
                  <a:lnTo>
                    <a:pt x="446747" y="870140"/>
                  </a:lnTo>
                  <a:lnTo>
                    <a:pt x="392684" y="904760"/>
                  </a:lnTo>
                  <a:lnTo>
                    <a:pt x="506145" y="1311465"/>
                  </a:lnTo>
                  <a:lnTo>
                    <a:pt x="548513" y="1284325"/>
                  </a:lnTo>
                  <a:lnTo>
                    <a:pt x="515188" y="1169009"/>
                  </a:lnTo>
                  <a:lnTo>
                    <a:pt x="580440" y="1127213"/>
                  </a:lnTo>
                  <a:lnTo>
                    <a:pt x="634517" y="1092593"/>
                  </a:lnTo>
                  <a:lnTo>
                    <a:pt x="725309" y="1171117"/>
                  </a:lnTo>
                  <a:lnTo>
                    <a:pt x="768680" y="1143355"/>
                  </a:lnTo>
                  <a:close/>
                </a:path>
                <a:path w="2402205" h="1485264">
                  <a:moveTo>
                    <a:pt x="941870" y="992746"/>
                  </a:moveTo>
                  <a:lnTo>
                    <a:pt x="937234" y="961910"/>
                  </a:lnTo>
                  <a:lnTo>
                    <a:pt x="852792" y="599325"/>
                  </a:lnTo>
                  <a:lnTo>
                    <a:pt x="811504" y="627037"/>
                  </a:lnTo>
                  <a:lnTo>
                    <a:pt x="858888" y="824344"/>
                  </a:lnTo>
                  <a:lnTo>
                    <a:pt x="876414" y="889901"/>
                  </a:lnTo>
                  <a:lnTo>
                    <a:pt x="875461" y="890549"/>
                  </a:lnTo>
                  <a:lnTo>
                    <a:pt x="819670" y="849960"/>
                  </a:lnTo>
                  <a:lnTo>
                    <a:pt x="647255" y="737209"/>
                  </a:lnTo>
                  <a:lnTo>
                    <a:pt x="604024" y="766203"/>
                  </a:lnTo>
                  <a:lnTo>
                    <a:pt x="888758" y="947762"/>
                  </a:lnTo>
                  <a:lnTo>
                    <a:pt x="900938" y="1002271"/>
                  </a:lnTo>
                  <a:lnTo>
                    <a:pt x="851001" y="1035761"/>
                  </a:lnTo>
                  <a:lnTo>
                    <a:pt x="874509" y="1070838"/>
                  </a:lnTo>
                  <a:lnTo>
                    <a:pt x="903338" y="1051509"/>
                  </a:lnTo>
                  <a:lnTo>
                    <a:pt x="925626" y="1033932"/>
                  </a:lnTo>
                  <a:lnTo>
                    <a:pt x="938237" y="1015555"/>
                  </a:lnTo>
                  <a:lnTo>
                    <a:pt x="941870" y="992746"/>
                  </a:lnTo>
                  <a:close/>
                </a:path>
                <a:path w="2402205" h="1485264">
                  <a:moveTo>
                    <a:pt x="1372171" y="749236"/>
                  </a:moveTo>
                  <a:lnTo>
                    <a:pt x="1160221" y="405663"/>
                  </a:lnTo>
                  <a:lnTo>
                    <a:pt x="1118870" y="431165"/>
                  </a:lnTo>
                  <a:lnTo>
                    <a:pt x="1212405" y="582777"/>
                  </a:lnTo>
                  <a:lnTo>
                    <a:pt x="1078509" y="665365"/>
                  </a:lnTo>
                  <a:lnTo>
                    <a:pt x="984986" y="513765"/>
                  </a:lnTo>
                  <a:lnTo>
                    <a:pt x="943648" y="539267"/>
                  </a:lnTo>
                  <a:lnTo>
                    <a:pt x="1155598" y="882853"/>
                  </a:lnTo>
                  <a:lnTo>
                    <a:pt x="1196936" y="857338"/>
                  </a:lnTo>
                  <a:lnTo>
                    <a:pt x="1100683" y="701306"/>
                  </a:lnTo>
                  <a:lnTo>
                    <a:pt x="1234567" y="618705"/>
                  </a:lnTo>
                  <a:lnTo>
                    <a:pt x="1330833" y="774750"/>
                  </a:lnTo>
                  <a:lnTo>
                    <a:pt x="1372171" y="749236"/>
                  </a:lnTo>
                  <a:close/>
                </a:path>
                <a:path w="2402205" h="1485264">
                  <a:moveTo>
                    <a:pt x="1765414" y="642823"/>
                  </a:moveTo>
                  <a:lnTo>
                    <a:pt x="1736623" y="585038"/>
                  </a:lnTo>
                  <a:lnTo>
                    <a:pt x="1718818" y="549313"/>
                  </a:lnTo>
                  <a:lnTo>
                    <a:pt x="1707896" y="527392"/>
                  </a:lnTo>
                  <a:lnTo>
                    <a:pt x="1663890" y="549313"/>
                  </a:lnTo>
                  <a:lnTo>
                    <a:pt x="1620405" y="462076"/>
                  </a:lnTo>
                  <a:lnTo>
                    <a:pt x="1620405" y="570992"/>
                  </a:lnTo>
                  <a:lnTo>
                    <a:pt x="1497736" y="632117"/>
                  </a:lnTo>
                  <a:lnTo>
                    <a:pt x="1497838" y="599046"/>
                  </a:lnTo>
                  <a:lnTo>
                    <a:pt x="1491957" y="559638"/>
                  </a:lnTo>
                  <a:lnTo>
                    <a:pt x="1479346" y="513346"/>
                  </a:lnTo>
                  <a:lnTo>
                    <a:pt x="1459204" y="459651"/>
                  </a:lnTo>
                  <a:lnTo>
                    <a:pt x="1430794" y="397967"/>
                  </a:lnTo>
                  <a:lnTo>
                    <a:pt x="1395196" y="326542"/>
                  </a:lnTo>
                  <a:lnTo>
                    <a:pt x="1478000" y="285267"/>
                  </a:lnTo>
                  <a:lnTo>
                    <a:pt x="1620405" y="570992"/>
                  </a:lnTo>
                  <a:lnTo>
                    <a:pt x="1620405" y="462076"/>
                  </a:lnTo>
                  <a:lnTo>
                    <a:pt x="1532280" y="285267"/>
                  </a:lnTo>
                  <a:lnTo>
                    <a:pt x="1502651" y="225806"/>
                  </a:lnTo>
                  <a:lnTo>
                    <a:pt x="1333919" y="309905"/>
                  </a:lnTo>
                  <a:lnTo>
                    <a:pt x="1386789" y="416026"/>
                  </a:lnTo>
                  <a:lnTo>
                    <a:pt x="1414526" y="476453"/>
                  </a:lnTo>
                  <a:lnTo>
                    <a:pt x="1433982" y="529818"/>
                  </a:lnTo>
                  <a:lnTo>
                    <a:pt x="1445691" y="577049"/>
                  </a:lnTo>
                  <a:lnTo>
                    <a:pt x="1450200" y="619086"/>
                  </a:lnTo>
                  <a:lnTo>
                    <a:pt x="1448041" y="656894"/>
                  </a:lnTo>
                  <a:lnTo>
                    <a:pt x="1416977" y="672376"/>
                  </a:lnTo>
                  <a:lnTo>
                    <a:pt x="1474508" y="787806"/>
                  </a:lnTo>
                  <a:lnTo>
                    <a:pt x="1514373" y="767943"/>
                  </a:lnTo>
                  <a:lnTo>
                    <a:pt x="1475676" y="690295"/>
                  </a:lnTo>
                  <a:lnTo>
                    <a:pt x="1592402" y="632117"/>
                  </a:lnTo>
                  <a:lnTo>
                    <a:pt x="1686864" y="585038"/>
                  </a:lnTo>
                  <a:lnTo>
                    <a:pt x="1725561" y="662686"/>
                  </a:lnTo>
                  <a:lnTo>
                    <a:pt x="1765414" y="642823"/>
                  </a:lnTo>
                  <a:close/>
                </a:path>
                <a:path w="2402205" h="1485264">
                  <a:moveTo>
                    <a:pt x="2401824" y="379933"/>
                  </a:moveTo>
                  <a:lnTo>
                    <a:pt x="2394343" y="338391"/>
                  </a:lnTo>
                  <a:lnTo>
                    <a:pt x="2178634" y="377228"/>
                  </a:lnTo>
                  <a:lnTo>
                    <a:pt x="2272195" y="260489"/>
                  </a:lnTo>
                  <a:lnTo>
                    <a:pt x="2302167" y="219443"/>
                  </a:lnTo>
                  <a:lnTo>
                    <a:pt x="2323808" y="178854"/>
                  </a:lnTo>
                  <a:lnTo>
                    <a:pt x="2335047" y="137375"/>
                  </a:lnTo>
                  <a:lnTo>
                    <a:pt x="2333815" y="93687"/>
                  </a:lnTo>
                  <a:lnTo>
                    <a:pt x="2317305" y="48869"/>
                  </a:lnTo>
                  <a:lnTo>
                    <a:pt x="2286838" y="16802"/>
                  </a:lnTo>
                  <a:lnTo>
                    <a:pt x="2243810" y="0"/>
                  </a:lnTo>
                  <a:lnTo>
                    <a:pt x="2189607" y="977"/>
                  </a:lnTo>
                  <a:lnTo>
                    <a:pt x="2140127" y="18161"/>
                  </a:lnTo>
                  <a:lnTo>
                    <a:pt x="2106790" y="45999"/>
                  </a:lnTo>
                  <a:lnTo>
                    <a:pt x="2086749" y="80479"/>
                  </a:lnTo>
                  <a:lnTo>
                    <a:pt x="2077224" y="117576"/>
                  </a:lnTo>
                  <a:lnTo>
                    <a:pt x="2122779" y="125831"/>
                  </a:lnTo>
                  <a:lnTo>
                    <a:pt x="2129574" y="95834"/>
                  </a:lnTo>
                  <a:lnTo>
                    <a:pt x="2143150" y="71323"/>
                  </a:lnTo>
                  <a:lnTo>
                    <a:pt x="2164829" y="53301"/>
                  </a:lnTo>
                  <a:lnTo>
                    <a:pt x="2195957" y="42722"/>
                  </a:lnTo>
                  <a:lnTo>
                    <a:pt x="2229154" y="41922"/>
                  </a:lnTo>
                  <a:lnTo>
                    <a:pt x="2255113" y="52336"/>
                  </a:lnTo>
                  <a:lnTo>
                    <a:pt x="2273516" y="73367"/>
                  </a:lnTo>
                  <a:lnTo>
                    <a:pt x="2284031" y="104419"/>
                  </a:lnTo>
                  <a:lnTo>
                    <a:pt x="2285250" y="111239"/>
                  </a:lnTo>
                  <a:lnTo>
                    <a:pt x="2285644" y="141820"/>
                  </a:lnTo>
                  <a:lnTo>
                    <a:pt x="2276970" y="172821"/>
                  </a:lnTo>
                  <a:lnTo>
                    <a:pt x="2260828" y="204063"/>
                  </a:lnTo>
                  <a:lnTo>
                    <a:pt x="2238870" y="235356"/>
                  </a:lnTo>
                  <a:lnTo>
                    <a:pt x="2127783" y="378764"/>
                  </a:lnTo>
                  <a:lnTo>
                    <a:pt x="2136610" y="427697"/>
                  </a:lnTo>
                  <a:lnTo>
                    <a:pt x="2401824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2379" y="4321928"/>
            <a:ext cx="12950843" cy="6039525"/>
          </a:xfrm>
          <a:prstGeom prst="rect">
            <a:avLst/>
          </a:prstGeom>
        </p:spPr>
      </p:pic>
      <p:pic>
        <p:nvPicPr>
          <p:cNvPr id="9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3D1E3499-7BC8-5778-B7A0-68A96CD00B9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6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287259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D1FF0F"/>
                </a:solidFill>
              </a:rPr>
              <a:t>КАКАЯ</a:t>
            </a:r>
            <a:r>
              <a:rPr spc="5" dirty="0">
                <a:solidFill>
                  <a:srgbClr val="D1FF0F"/>
                </a:solidFill>
              </a:rPr>
              <a:t> </a:t>
            </a:r>
            <a:r>
              <a:rPr spc="-10" dirty="0">
                <a:solidFill>
                  <a:srgbClr val="D1FF0F"/>
                </a:solidFill>
              </a:rPr>
              <a:t>ФУНКЦИЯ ИЗОБРАЖЕНА </a:t>
            </a:r>
            <a:r>
              <a:rPr dirty="0">
                <a:solidFill>
                  <a:srgbClr val="D1FF0F"/>
                </a:solidFill>
              </a:rPr>
              <a:t>НА</a:t>
            </a:r>
            <a:r>
              <a:rPr spc="5" dirty="0">
                <a:solidFill>
                  <a:srgbClr val="D1FF0F"/>
                </a:solidFill>
              </a:rPr>
              <a:t> </a:t>
            </a:r>
            <a:r>
              <a:rPr spc="-10" dirty="0">
                <a:solidFill>
                  <a:srgbClr val="D1FF0F"/>
                </a:solidFill>
              </a:rPr>
              <a:t>КАРТИНКЕ?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6" name="object 6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56570" y="2506922"/>
              <a:ext cx="2402205" cy="1485265"/>
            </a:xfrm>
            <a:custGeom>
              <a:avLst/>
              <a:gdLst/>
              <a:ahLst/>
              <a:cxnLst/>
              <a:rect l="l" t="t" r="r" b="b"/>
              <a:pathLst>
                <a:path w="2402205" h="1485264">
                  <a:moveTo>
                    <a:pt x="301942" y="1155839"/>
                  </a:moveTo>
                  <a:lnTo>
                    <a:pt x="286080" y="1108989"/>
                  </a:lnTo>
                  <a:lnTo>
                    <a:pt x="270586" y="1087742"/>
                  </a:lnTo>
                  <a:lnTo>
                    <a:pt x="256921" y="1069022"/>
                  </a:lnTo>
                  <a:lnTo>
                    <a:pt x="254914" y="1067803"/>
                  </a:lnTo>
                  <a:lnTo>
                    <a:pt x="254914" y="1170317"/>
                  </a:lnTo>
                  <a:lnTo>
                    <a:pt x="252095" y="1192644"/>
                  </a:lnTo>
                  <a:lnTo>
                    <a:pt x="239293" y="1212189"/>
                  </a:lnTo>
                  <a:lnTo>
                    <a:pt x="216966" y="1228191"/>
                  </a:lnTo>
                  <a:lnTo>
                    <a:pt x="130708" y="1272921"/>
                  </a:lnTo>
                  <a:lnTo>
                    <a:pt x="62572" y="1141501"/>
                  </a:lnTo>
                  <a:lnTo>
                    <a:pt x="148818" y="1096772"/>
                  </a:lnTo>
                  <a:lnTo>
                    <a:pt x="174777" y="1087742"/>
                  </a:lnTo>
                  <a:lnTo>
                    <a:pt x="198132" y="1088542"/>
                  </a:lnTo>
                  <a:lnTo>
                    <a:pt x="217995" y="1099108"/>
                  </a:lnTo>
                  <a:lnTo>
                    <a:pt x="233476" y="1119327"/>
                  </a:lnTo>
                  <a:lnTo>
                    <a:pt x="247307" y="1146022"/>
                  </a:lnTo>
                  <a:lnTo>
                    <a:pt x="254914" y="1170317"/>
                  </a:lnTo>
                  <a:lnTo>
                    <a:pt x="254914" y="1067803"/>
                  </a:lnTo>
                  <a:lnTo>
                    <a:pt x="220497" y="1046734"/>
                  </a:lnTo>
                  <a:lnTo>
                    <a:pt x="177952" y="1043025"/>
                  </a:lnTo>
                  <a:lnTo>
                    <a:pt x="130403" y="1058760"/>
                  </a:lnTo>
                  <a:lnTo>
                    <a:pt x="0" y="1126375"/>
                  </a:lnTo>
                  <a:lnTo>
                    <a:pt x="185813" y="1484718"/>
                  </a:lnTo>
                  <a:lnTo>
                    <a:pt x="228930" y="1462366"/>
                  </a:lnTo>
                  <a:lnTo>
                    <a:pt x="150152" y="1310398"/>
                  </a:lnTo>
                  <a:lnTo>
                    <a:pt x="222415" y="1272921"/>
                  </a:lnTo>
                  <a:lnTo>
                    <a:pt x="237413" y="1265148"/>
                  </a:lnTo>
                  <a:lnTo>
                    <a:pt x="277672" y="1235354"/>
                  </a:lnTo>
                  <a:lnTo>
                    <a:pt x="299161" y="1198448"/>
                  </a:lnTo>
                  <a:lnTo>
                    <a:pt x="301942" y="1155839"/>
                  </a:lnTo>
                  <a:close/>
                </a:path>
                <a:path w="2402205" h="1485264">
                  <a:moveTo>
                    <a:pt x="768680" y="1143355"/>
                  </a:moveTo>
                  <a:lnTo>
                    <a:pt x="708850" y="1092593"/>
                  </a:lnTo>
                  <a:lnTo>
                    <a:pt x="602005" y="1001915"/>
                  </a:lnTo>
                  <a:lnTo>
                    <a:pt x="602005" y="1063282"/>
                  </a:lnTo>
                  <a:lnTo>
                    <a:pt x="502170" y="1127213"/>
                  </a:lnTo>
                  <a:lnTo>
                    <a:pt x="444792" y="932522"/>
                  </a:lnTo>
                  <a:lnTo>
                    <a:pt x="449173" y="929716"/>
                  </a:lnTo>
                  <a:lnTo>
                    <a:pt x="602005" y="1063282"/>
                  </a:lnTo>
                  <a:lnTo>
                    <a:pt x="602005" y="1001915"/>
                  </a:lnTo>
                  <a:lnTo>
                    <a:pt x="516940" y="929716"/>
                  </a:lnTo>
                  <a:lnTo>
                    <a:pt x="446747" y="870140"/>
                  </a:lnTo>
                  <a:lnTo>
                    <a:pt x="392684" y="904760"/>
                  </a:lnTo>
                  <a:lnTo>
                    <a:pt x="506145" y="1311465"/>
                  </a:lnTo>
                  <a:lnTo>
                    <a:pt x="548513" y="1284325"/>
                  </a:lnTo>
                  <a:lnTo>
                    <a:pt x="515188" y="1169009"/>
                  </a:lnTo>
                  <a:lnTo>
                    <a:pt x="580440" y="1127213"/>
                  </a:lnTo>
                  <a:lnTo>
                    <a:pt x="634517" y="1092593"/>
                  </a:lnTo>
                  <a:lnTo>
                    <a:pt x="725309" y="1171117"/>
                  </a:lnTo>
                  <a:lnTo>
                    <a:pt x="768680" y="1143355"/>
                  </a:lnTo>
                  <a:close/>
                </a:path>
                <a:path w="2402205" h="1485264">
                  <a:moveTo>
                    <a:pt x="941870" y="992746"/>
                  </a:moveTo>
                  <a:lnTo>
                    <a:pt x="937234" y="961910"/>
                  </a:lnTo>
                  <a:lnTo>
                    <a:pt x="852792" y="599325"/>
                  </a:lnTo>
                  <a:lnTo>
                    <a:pt x="811504" y="627037"/>
                  </a:lnTo>
                  <a:lnTo>
                    <a:pt x="858888" y="824344"/>
                  </a:lnTo>
                  <a:lnTo>
                    <a:pt x="876414" y="889901"/>
                  </a:lnTo>
                  <a:lnTo>
                    <a:pt x="875461" y="890549"/>
                  </a:lnTo>
                  <a:lnTo>
                    <a:pt x="819670" y="849960"/>
                  </a:lnTo>
                  <a:lnTo>
                    <a:pt x="647255" y="737209"/>
                  </a:lnTo>
                  <a:lnTo>
                    <a:pt x="604024" y="766203"/>
                  </a:lnTo>
                  <a:lnTo>
                    <a:pt x="888758" y="947762"/>
                  </a:lnTo>
                  <a:lnTo>
                    <a:pt x="900938" y="1002271"/>
                  </a:lnTo>
                  <a:lnTo>
                    <a:pt x="851001" y="1035761"/>
                  </a:lnTo>
                  <a:lnTo>
                    <a:pt x="874509" y="1070838"/>
                  </a:lnTo>
                  <a:lnTo>
                    <a:pt x="903338" y="1051509"/>
                  </a:lnTo>
                  <a:lnTo>
                    <a:pt x="925626" y="1033932"/>
                  </a:lnTo>
                  <a:lnTo>
                    <a:pt x="938237" y="1015555"/>
                  </a:lnTo>
                  <a:lnTo>
                    <a:pt x="941870" y="992746"/>
                  </a:lnTo>
                  <a:close/>
                </a:path>
                <a:path w="2402205" h="1485264">
                  <a:moveTo>
                    <a:pt x="1372171" y="749236"/>
                  </a:moveTo>
                  <a:lnTo>
                    <a:pt x="1160221" y="405663"/>
                  </a:lnTo>
                  <a:lnTo>
                    <a:pt x="1118870" y="431165"/>
                  </a:lnTo>
                  <a:lnTo>
                    <a:pt x="1212405" y="582777"/>
                  </a:lnTo>
                  <a:lnTo>
                    <a:pt x="1078509" y="665365"/>
                  </a:lnTo>
                  <a:lnTo>
                    <a:pt x="984986" y="513765"/>
                  </a:lnTo>
                  <a:lnTo>
                    <a:pt x="943648" y="539267"/>
                  </a:lnTo>
                  <a:lnTo>
                    <a:pt x="1155598" y="882853"/>
                  </a:lnTo>
                  <a:lnTo>
                    <a:pt x="1196936" y="857338"/>
                  </a:lnTo>
                  <a:lnTo>
                    <a:pt x="1100683" y="701306"/>
                  </a:lnTo>
                  <a:lnTo>
                    <a:pt x="1234567" y="618705"/>
                  </a:lnTo>
                  <a:lnTo>
                    <a:pt x="1330833" y="774750"/>
                  </a:lnTo>
                  <a:lnTo>
                    <a:pt x="1372171" y="749236"/>
                  </a:lnTo>
                  <a:close/>
                </a:path>
                <a:path w="2402205" h="1485264">
                  <a:moveTo>
                    <a:pt x="1765414" y="642823"/>
                  </a:moveTo>
                  <a:lnTo>
                    <a:pt x="1736623" y="585038"/>
                  </a:lnTo>
                  <a:lnTo>
                    <a:pt x="1718818" y="549313"/>
                  </a:lnTo>
                  <a:lnTo>
                    <a:pt x="1707896" y="527392"/>
                  </a:lnTo>
                  <a:lnTo>
                    <a:pt x="1663890" y="549313"/>
                  </a:lnTo>
                  <a:lnTo>
                    <a:pt x="1620405" y="462076"/>
                  </a:lnTo>
                  <a:lnTo>
                    <a:pt x="1620405" y="570992"/>
                  </a:lnTo>
                  <a:lnTo>
                    <a:pt x="1497736" y="632117"/>
                  </a:lnTo>
                  <a:lnTo>
                    <a:pt x="1497838" y="599046"/>
                  </a:lnTo>
                  <a:lnTo>
                    <a:pt x="1491957" y="559638"/>
                  </a:lnTo>
                  <a:lnTo>
                    <a:pt x="1479346" y="513346"/>
                  </a:lnTo>
                  <a:lnTo>
                    <a:pt x="1459204" y="459651"/>
                  </a:lnTo>
                  <a:lnTo>
                    <a:pt x="1430794" y="397967"/>
                  </a:lnTo>
                  <a:lnTo>
                    <a:pt x="1395196" y="326542"/>
                  </a:lnTo>
                  <a:lnTo>
                    <a:pt x="1478000" y="285267"/>
                  </a:lnTo>
                  <a:lnTo>
                    <a:pt x="1620405" y="570992"/>
                  </a:lnTo>
                  <a:lnTo>
                    <a:pt x="1620405" y="462076"/>
                  </a:lnTo>
                  <a:lnTo>
                    <a:pt x="1532280" y="285267"/>
                  </a:lnTo>
                  <a:lnTo>
                    <a:pt x="1502651" y="225806"/>
                  </a:lnTo>
                  <a:lnTo>
                    <a:pt x="1333919" y="309905"/>
                  </a:lnTo>
                  <a:lnTo>
                    <a:pt x="1386789" y="416026"/>
                  </a:lnTo>
                  <a:lnTo>
                    <a:pt x="1414526" y="476453"/>
                  </a:lnTo>
                  <a:lnTo>
                    <a:pt x="1433982" y="529818"/>
                  </a:lnTo>
                  <a:lnTo>
                    <a:pt x="1445691" y="577049"/>
                  </a:lnTo>
                  <a:lnTo>
                    <a:pt x="1450200" y="619086"/>
                  </a:lnTo>
                  <a:lnTo>
                    <a:pt x="1448041" y="656894"/>
                  </a:lnTo>
                  <a:lnTo>
                    <a:pt x="1416977" y="672376"/>
                  </a:lnTo>
                  <a:lnTo>
                    <a:pt x="1474508" y="787806"/>
                  </a:lnTo>
                  <a:lnTo>
                    <a:pt x="1514373" y="767943"/>
                  </a:lnTo>
                  <a:lnTo>
                    <a:pt x="1475676" y="690295"/>
                  </a:lnTo>
                  <a:lnTo>
                    <a:pt x="1592402" y="632117"/>
                  </a:lnTo>
                  <a:lnTo>
                    <a:pt x="1686864" y="585038"/>
                  </a:lnTo>
                  <a:lnTo>
                    <a:pt x="1725561" y="662686"/>
                  </a:lnTo>
                  <a:lnTo>
                    <a:pt x="1765414" y="642823"/>
                  </a:lnTo>
                  <a:close/>
                </a:path>
                <a:path w="2402205" h="1485264">
                  <a:moveTo>
                    <a:pt x="2401824" y="379933"/>
                  </a:moveTo>
                  <a:lnTo>
                    <a:pt x="2394343" y="338391"/>
                  </a:lnTo>
                  <a:lnTo>
                    <a:pt x="2178634" y="377228"/>
                  </a:lnTo>
                  <a:lnTo>
                    <a:pt x="2272195" y="260489"/>
                  </a:lnTo>
                  <a:lnTo>
                    <a:pt x="2302167" y="219443"/>
                  </a:lnTo>
                  <a:lnTo>
                    <a:pt x="2323808" y="178854"/>
                  </a:lnTo>
                  <a:lnTo>
                    <a:pt x="2335047" y="137375"/>
                  </a:lnTo>
                  <a:lnTo>
                    <a:pt x="2333815" y="93687"/>
                  </a:lnTo>
                  <a:lnTo>
                    <a:pt x="2317305" y="48869"/>
                  </a:lnTo>
                  <a:lnTo>
                    <a:pt x="2286838" y="16802"/>
                  </a:lnTo>
                  <a:lnTo>
                    <a:pt x="2243810" y="0"/>
                  </a:lnTo>
                  <a:lnTo>
                    <a:pt x="2189607" y="977"/>
                  </a:lnTo>
                  <a:lnTo>
                    <a:pt x="2140127" y="18161"/>
                  </a:lnTo>
                  <a:lnTo>
                    <a:pt x="2106790" y="45999"/>
                  </a:lnTo>
                  <a:lnTo>
                    <a:pt x="2086749" y="80479"/>
                  </a:lnTo>
                  <a:lnTo>
                    <a:pt x="2077224" y="117576"/>
                  </a:lnTo>
                  <a:lnTo>
                    <a:pt x="2122779" y="125831"/>
                  </a:lnTo>
                  <a:lnTo>
                    <a:pt x="2129574" y="95834"/>
                  </a:lnTo>
                  <a:lnTo>
                    <a:pt x="2143150" y="71323"/>
                  </a:lnTo>
                  <a:lnTo>
                    <a:pt x="2164829" y="53301"/>
                  </a:lnTo>
                  <a:lnTo>
                    <a:pt x="2195957" y="42722"/>
                  </a:lnTo>
                  <a:lnTo>
                    <a:pt x="2229154" y="41922"/>
                  </a:lnTo>
                  <a:lnTo>
                    <a:pt x="2255113" y="52336"/>
                  </a:lnTo>
                  <a:lnTo>
                    <a:pt x="2273516" y="73367"/>
                  </a:lnTo>
                  <a:lnTo>
                    <a:pt x="2284031" y="104419"/>
                  </a:lnTo>
                  <a:lnTo>
                    <a:pt x="2285250" y="111239"/>
                  </a:lnTo>
                  <a:lnTo>
                    <a:pt x="2285644" y="141820"/>
                  </a:lnTo>
                  <a:lnTo>
                    <a:pt x="2276970" y="172821"/>
                  </a:lnTo>
                  <a:lnTo>
                    <a:pt x="2260828" y="204063"/>
                  </a:lnTo>
                  <a:lnTo>
                    <a:pt x="2238870" y="235356"/>
                  </a:lnTo>
                  <a:lnTo>
                    <a:pt x="2127783" y="378764"/>
                  </a:lnTo>
                  <a:lnTo>
                    <a:pt x="2136610" y="427697"/>
                  </a:lnTo>
                  <a:lnTo>
                    <a:pt x="2401824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42379" y="4321928"/>
            <a:ext cx="12950843" cy="6039525"/>
          </a:xfrm>
          <a:prstGeom prst="rect">
            <a:avLst/>
          </a:prstGeom>
        </p:spPr>
      </p:pic>
      <p:pic>
        <p:nvPicPr>
          <p:cNvPr id="9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CB620867-1EFC-A7AD-DE58-D69C68DC9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0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72E74248-3FBE-0F79-DCAB-52F9B08E53C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9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D1FF0F"/>
                </a:solidFill>
              </a:rPr>
              <a:t>ГОТОВЫ</a:t>
            </a:r>
            <a:r>
              <a:rPr spc="-190" dirty="0">
                <a:solidFill>
                  <a:srgbClr val="D1FF0F"/>
                </a:solidFill>
              </a:rPr>
              <a:t> </a:t>
            </a:r>
            <a:r>
              <a:rPr spc="-30" dirty="0">
                <a:solidFill>
                  <a:srgbClr val="D1FF0F"/>
                </a:solidFill>
              </a:rPr>
              <a:t>УЗНАТЬ </a:t>
            </a:r>
            <a:r>
              <a:rPr spc="-10" dirty="0">
                <a:solidFill>
                  <a:srgbClr val="D1FF0F"/>
                </a:solidFill>
              </a:rPr>
              <a:t>ПРАВИЛЬНЫЕ ОТВЕТЫ?</a:t>
            </a:r>
          </a:p>
        </p:txBody>
      </p:sp>
      <p:sp>
        <p:nvSpPr>
          <p:cNvPr id="3" name="object 3"/>
          <p:cNvSpPr/>
          <p:nvPr/>
        </p:nvSpPr>
        <p:spPr>
          <a:xfrm>
            <a:off x="12137952" y="1777708"/>
            <a:ext cx="1285240" cy="1285240"/>
          </a:xfrm>
          <a:custGeom>
            <a:avLst/>
            <a:gdLst/>
            <a:ahLst/>
            <a:cxnLst/>
            <a:rect l="l" t="t" r="r" b="b"/>
            <a:pathLst>
              <a:path w="1285240" h="1285239">
                <a:moveTo>
                  <a:pt x="1285144" y="642566"/>
                </a:moveTo>
                <a:lnTo>
                  <a:pt x="1283381" y="690522"/>
                </a:lnTo>
                <a:lnTo>
                  <a:pt x="1278177" y="737520"/>
                </a:lnTo>
                <a:lnTo>
                  <a:pt x="1269654" y="783437"/>
                </a:lnTo>
                <a:lnTo>
                  <a:pt x="1257938" y="828148"/>
                </a:lnTo>
                <a:lnTo>
                  <a:pt x="1243152" y="871529"/>
                </a:lnTo>
                <a:lnTo>
                  <a:pt x="1225422" y="913456"/>
                </a:lnTo>
                <a:lnTo>
                  <a:pt x="1204870" y="953805"/>
                </a:lnTo>
                <a:lnTo>
                  <a:pt x="1181621" y="992450"/>
                </a:lnTo>
                <a:lnTo>
                  <a:pt x="1155801" y="1029269"/>
                </a:lnTo>
                <a:lnTo>
                  <a:pt x="1127532" y="1064137"/>
                </a:lnTo>
                <a:lnTo>
                  <a:pt x="1096939" y="1096929"/>
                </a:lnTo>
                <a:lnTo>
                  <a:pt x="1064146" y="1127522"/>
                </a:lnTo>
                <a:lnTo>
                  <a:pt x="1029278" y="1155791"/>
                </a:lnTo>
                <a:lnTo>
                  <a:pt x="992458" y="1181612"/>
                </a:lnTo>
                <a:lnTo>
                  <a:pt x="953812" y="1204860"/>
                </a:lnTo>
                <a:lnTo>
                  <a:pt x="913462" y="1225411"/>
                </a:lnTo>
                <a:lnTo>
                  <a:pt x="871535" y="1243142"/>
                </a:lnTo>
                <a:lnTo>
                  <a:pt x="828153" y="1257927"/>
                </a:lnTo>
                <a:lnTo>
                  <a:pt x="783441" y="1269644"/>
                </a:lnTo>
                <a:lnTo>
                  <a:pt x="737523" y="1278166"/>
                </a:lnTo>
                <a:lnTo>
                  <a:pt x="690523" y="1283371"/>
                </a:lnTo>
                <a:lnTo>
                  <a:pt x="642566" y="1285133"/>
                </a:lnTo>
                <a:lnTo>
                  <a:pt x="594611" y="1283371"/>
                </a:lnTo>
                <a:lnTo>
                  <a:pt x="547613" y="1278166"/>
                </a:lnTo>
                <a:lnTo>
                  <a:pt x="501696" y="1269644"/>
                </a:lnTo>
                <a:lnTo>
                  <a:pt x="456985" y="1257927"/>
                </a:lnTo>
                <a:lnTo>
                  <a:pt x="413604" y="1243142"/>
                </a:lnTo>
                <a:lnTo>
                  <a:pt x="371677" y="1225411"/>
                </a:lnTo>
                <a:lnTo>
                  <a:pt x="331328" y="1204860"/>
                </a:lnTo>
                <a:lnTo>
                  <a:pt x="292682" y="1181612"/>
                </a:lnTo>
                <a:lnTo>
                  <a:pt x="255863" y="1155791"/>
                </a:lnTo>
                <a:lnTo>
                  <a:pt x="220996" y="1127522"/>
                </a:lnTo>
                <a:lnTo>
                  <a:pt x="188203" y="1096929"/>
                </a:lnTo>
                <a:lnTo>
                  <a:pt x="157611" y="1064137"/>
                </a:lnTo>
                <a:lnTo>
                  <a:pt x="129342" y="1029269"/>
                </a:lnTo>
                <a:lnTo>
                  <a:pt x="103521" y="992450"/>
                </a:lnTo>
                <a:lnTo>
                  <a:pt x="80273" y="953805"/>
                </a:lnTo>
                <a:lnTo>
                  <a:pt x="59721" y="913456"/>
                </a:lnTo>
                <a:lnTo>
                  <a:pt x="41991" y="871529"/>
                </a:lnTo>
                <a:lnTo>
                  <a:pt x="27205" y="828148"/>
                </a:lnTo>
                <a:lnTo>
                  <a:pt x="15489" y="783437"/>
                </a:lnTo>
                <a:lnTo>
                  <a:pt x="6967" y="737520"/>
                </a:lnTo>
                <a:lnTo>
                  <a:pt x="1762" y="690522"/>
                </a:lnTo>
                <a:lnTo>
                  <a:pt x="0" y="642566"/>
                </a:lnTo>
                <a:lnTo>
                  <a:pt x="1762" y="594611"/>
                </a:lnTo>
                <a:lnTo>
                  <a:pt x="6967" y="547613"/>
                </a:lnTo>
                <a:lnTo>
                  <a:pt x="15489" y="501696"/>
                </a:lnTo>
                <a:lnTo>
                  <a:pt x="27205" y="456985"/>
                </a:lnTo>
                <a:lnTo>
                  <a:pt x="41991" y="413604"/>
                </a:lnTo>
                <a:lnTo>
                  <a:pt x="59721" y="371677"/>
                </a:lnTo>
                <a:lnTo>
                  <a:pt x="80273" y="331328"/>
                </a:lnTo>
                <a:lnTo>
                  <a:pt x="103521" y="292682"/>
                </a:lnTo>
                <a:lnTo>
                  <a:pt x="129342" y="255863"/>
                </a:lnTo>
                <a:lnTo>
                  <a:pt x="157611" y="220996"/>
                </a:lnTo>
                <a:lnTo>
                  <a:pt x="188203" y="188203"/>
                </a:lnTo>
                <a:lnTo>
                  <a:pt x="220996" y="157611"/>
                </a:lnTo>
                <a:lnTo>
                  <a:pt x="255863" y="129342"/>
                </a:lnTo>
                <a:lnTo>
                  <a:pt x="292682" y="103521"/>
                </a:lnTo>
                <a:lnTo>
                  <a:pt x="331328" y="80273"/>
                </a:lnTo>
                <a:lnTo>
                  <a:pt x="371677" y="59721"/>
                </a:lnTo>
                <a:lnTo>
                  <a:pt x="413604" y="41991"/>
                </a:lnTo>
                <a:lnTo>
                  <a:pt x="456985" y="27205"/>
                </a:lnTo>
                <a:lnTo>
                  <a:pt x="501696" y="15489"/>
                </a:lnTo>
                <a:lnTo>
                  <a:pt x="547613" y="6967"/>
                </a:lnTo>
                <a:lnTo>
                  <a:pt x="594611" y="1762"/>
                </a:lnTo>
                <a:lnTo>
                  <a:pt x="642566" y="0"/>
                </a:lnTo>
                <a:lnTo>
                  <a:pt x="690523" y="1762"/>
                </a:lnTo>
                <a:lnTo>
                  <a:pt x="737523" y="6967"/>
                </a:lnTo>
                <a:lnTo>
                  <a:pt x="783441" y="15489"/>
                </a:lnTo>
                <a:lnTo>
                  <a:pt x="828153" y="27205"/>
                </a:lnTo>
                <a:lnTo>
                  <a:pt x="871535" y="41991"/>
                </a:lnTo>
                <a:lnTo>
                  <a:pt x="913462" y="59721"/>
                </a:lnTo>
                <a:lnTo>
                  <a:pt x="953812" y="80273"/>
                </a:lnTo>
                <a:lnTo>
                  <a:pt x="992458" y="103521"/>
                </a:lnTo>
                <a:lnTo>
                  <a:pt x="1029278" y="129342"/>
                </a:lnTo>
                <a:lnTo>
                  <a:pt x="1064146" y="157611"/>
                </a:lnTo>
                <a:lnTo>
                  <a:pt x="1096939" y="188203"/>
                </a:lnTo>
                <a:lnTo>
                  <a:pt x="1127532" y="220996"/>
                </a:lnTo>
                <a:lnTo>
                  <a:pt x="1155801" y="255863"/>
                </a:lnTo>
                <a:lnTo>
                  <a:pt x="1181621" y="292682"/>
                </a:lnTo>
                <a:lnTo>
                  <a:pt x="1204870" y="331328"/>
                </a:lnTo>
                <a:lnTo>
                  <a:pt x="1225422" y="371677"/>
                </a:lnTo>
                <a:lnTo>
                  <a:pt x="1243152" y="413604"/>
                </a:lnTo>
                <a:lnTo>
                  <a:pt x="1257938" y="456985"/>
                </a:lnTo>
                <a:lnTo>
                  <a:pt x="1269654" y="501696"/>
                </a:lnTo>
                <a:lnTo>
                  <a:pt x="1278177" y="547613"/>
                </a:lnTo>
                <a:lnTo>
                  <a:pt x="1283381" y="594611"/>
                </a:lnTo>
                <a:lnTo>
                  <a:pt x="1285144" y="642566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96624" y="3416275"/>
            <a:ext cx="818515" cy="818515"/>
          </a:xfrm>
          <a:custGeom>
            <a:avLst/>
            <a:gdLst/>
            <a:ahLst/>
            <a:cxnLst/>
            <a:rect l="l" t="t" r="r" b="b"/>
            <a:pathLst>
              <a:path w="818515" h="818514">
                <a:moveTo>
                  <a:pt x="817922" y="408971"/>
                </a:moveTo>
                <a:lnTo>
                  <a:pt x="815171" y="456664"/>
                </a:lnTo>
                <a:lnTo>
                  <a:pt x="807122" y="502741"/>
                </a:lnTo>
                <a:lnTo>
                  <a:pt x="794081" y="546895"/>
                </a:lnTo>
                <a:lnTo>
                  <a:pt x="776356" y="588820"/>
                </a:lnTo>
                <a:lnTo>
                  <a:pt x="754253" y="628208"/>
                </a:lnTo>
                <a:lnTo>
                  <a:pt x="728079" y="664753"/>
                </a:lnTo>
                <a:lnTo>
                  <a:pt x="698142" y="698148"/>
                </a:lnTo>
                <a:lnTo>
                  <a:pt x="664747" y="728087"/>
                </a:lnTo>
                <a:lnTo>
                  <a:pt x="628202" y="754261"/>
                </a:lnTo>
                <a:lnTo>
                  <a:pt x="588814" y="776364"/>
                </a:lnTo>
                <a:lnTo>
                  <a:pt x="546888" y="794090"/>
                </a:lnTo>
                <a:lnTo>
                  <a:pt x="502733" y="807131"/>
                </a:lnTo>
                <a:lnTo>
                  <a:pt x="456655" y="815181"/>
                </a:lnTo>
                <a:lnTo>
                  <a:pt x="408961" y="817933"/>
                </a:lnTo>
                <a:lnTo>
                  <a:pt x="361267" y="815181"/>
                </a:lnTo>
                <a:lnTo>
                  <a:pt x="315188" y="807131"/>
                </a:lnTo>
                <a:lnTo>
                  <a:pt x="271033" y="794090"/>
                </a:lnTo>
                <a:lnTo>
                  <a:pt x="229108" y="776364"/>
                </a:lnTo>
                <a:lnTo>
                  <a:pt x="189720" y="754261"/>
                </a:lnTo>
                <a:lnTo>
                  <a:pt x="153175" y="728087"/>
                </a:lnTo>
                <a:lnTo>
                  <a:pt x="119780" y="698148"/>
                </a:lnTo>
                <a:lnTo>
                  <a:pt x="89842" y="664753"/>
                </a:lnTo>
                <a:lnTo>
                  <a:pt x="63669" y="628208"/>
                </a:lnTo>
                <a:lnTo>
                  <a:pt x="41566" y="588820"/>
                </a:lnTo>
                <a:lnTo>
                  <a:pt x="23841" y="546895"/>
                </a:lnTo>
                <a:lnTo>
                  <a:pt x="10800" y="502741"/>
                </a:lnTo>
                <a:lnTo>
                  <a:pt x="2751" y="456664"/>
                </a:lnTo>
                <a:lnTo>
                  <a:pt x="0" y="408971"/>
                </a:lnTo>
                <a:lnTo>
                  <a:pt x="2751" y="361277"/>
                </a:lnTo>
                <a:lnTo>
                  <a:pt x="10800" y="315198"/>
                </a:lnTo>
                <a:lnTo>
                  <a:pt x="23841" y="271043"/>
                </a:lnTo>
                <a:lnTo>
                  <a:pt x="41566" y="229117"/>
                </a:lnTo>
                <a:lnTo>
                  <a:pt x="63669" y="189727"/>
                </a:lnTo>
                <a:lnTo>
                  <a:pt x="89842" y="153181"/>
                </a:lnTo>
                <a:lnTo>
                  <a:pt x="119780" y="119785"/>
                </a:lnTo>
                <a:lnTo>
                  <a:pt x="153175" y="89846"/>
                </a:lnTo>
                <a:lnTo>
                  <a:pt x="189720" y="63672"/>
                </a:lnTo>
                <a:lnTo>
                  <a:pt x="229108" y="41568"/>
                </a:lnTo>
                <a:lnTo>
                  <a:pt x="271033" y="23842"/>
                </a:lnTo>
                <a:lnTo>
                  <a:pt x="315188" y="10801"/>
                </a:lnTo>
                <a:lnTo>
                  <a:pt x="361267" y="2751"/>
                </a:lnTo>
                <a:lnTo>
                  <a:pt x="408961" y="0"/>
                </a:lnTo>
                <a:lnTo>
                  <a:pt x="456655" y="2751"/>
                </a:lnTo>
                <a:lnTo>
                  <a:pt x="502733" y="10801"/>
                </a:lnTo>
                <a:lnTo>
                  <a:pt x="546888" y="23842"/>
                </a:lnTo>
                <a:lnTo>
                  <a:pt x="588814" y="41568"/>
                </a:lnTo>
                <a:lnTo>
                  <a:pt x="628202" y="63672"/>
                </a:lnTo>
                <a:lnTo>
                  <a:pt x="664747" y="89846"/>
                </a:lnTo>
                <a:lnTo>
                  <a:pt x="698142" y="119785"/>
                </a:lnTo>
                <a:lnTo>
                  <a:pt x="728079" y="153181"/>
                </a:lnTo>
                <a:lnTo>
                  <a:pt x="754253" y="189727"/>
                </a:lnTo>
                <a:lnTo>
                  <a:pt x="776356" y="229117"/>
                </a:lnTo>
                <a:lnTo>
                  <a:pt x="794081" y="271043"/>
                </a:lnTo>
                <a:lnTo>
                  <a:pt x="807122" y="315198"/>
                </a:lnTo>
                <a:lnTo>
                  <a:pt x="815171" y="361277"/>
                </a:lnTo>
                <a:lnTo>
                  <a:pt x="817922" y="408971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381244" y="5260000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5" h="247014">
                <a:moveTo>
                  <a:pt x="246997" y="123504"/>
                </a:moveTo>
                <a:lnTo>
                  <a:pt x="237293" y="171570"/>
                </a:lnTo>
                <a:lnTo>
                  <a:pt x="210828" y="210824"/>
                </a:lnTo>
                <a:lnTo>
                  <a:pt x="171574" y="237292"/>
                </a:lnTo>
                <a:lnTo>
                  <a:pt x="123504" y="246997"/>
                </a:lnTo>
                <a:lnTo>
                  <a:pt x="75431" y="237292"/>
                </a:lnTo>
                <a:lnTo>
                  <a:pt x="36174" y="210824"/>
                </a:lnTo>
                <a:lnTo>
                  <a:pt x="9705" y="171570"/>
                </a:lnTo>
                <a:lnTo>
                  <a:pt x="0" y="123504"/>
                </a:lnTo>
                <a:lnTo>
                  <a:pt x="9705" y="75431"/>
                </a:lnTo>
                <a:lnTo>
                  <a:pt x="36174" y="36174"/>
                </a:lnTo>
                <a:lnTo>
                  <a:pt x="75431" y="9705"/>
                </a:lnTo>
                <a:lnTo>
                  <a:pt x="123504" y="0"/>
                </a:lnTo>
                <a:lnTo>
                  <a:pt x="171574" y="9705"/>
                </a:lnTo>
                <a:lnTo>
                  <a:pt x="210828" y="36174"/>
                </a:lnTo>
                <a:lnTo>
                  <a:pt x="237293" y="75431"/>
                </a:lnTo>
                <a:lnTo>
                  <a:pt x="246997" y="123504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5377" y="5580754"/>
            <a:ext cx="189250" cy="1892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1374763" y="6302502"/>
            <a:ext cx="1202690" cy="1591945"/>
            <a:chOff x="11374763" y="6302502"/>
            <a:chExt cx="1202690" cy="1591945"/>
          </a:xfrm>
        </p:grpSpPr>
        <p:sp>
          <p:nvSpPr>
            <p:cNvPr id="8" name="object 8"/>
            <p:cNvSpPr/>
            <p:nvPr/>
          </p:nvSpPr>
          <p:spPr>
            <a:xfrm>
              <a:off x="11984554" y="6313549"/>
              <a:ext cx="582295" cy="582295"/>
            </a:xfrm>
            <a:custGeom>
              <a:avLst/>
              <a:gdLst/>
              <a:ahLst/>
              <a:cxnLst/>
              <a:rect l="l" t="t" r="r" b="b"/>
              <a:pathLst>
                <a:path w="582295" h="582295">
                  <a:moveTo>
                    <a:pt x="581825" y="290902"/>
                  </a:moveTo>
                  <a:lnTo>
                    <a:pt x="578017" y="338089"/>
                  </a:lnTo>
                  <a:lnTo>
                    <a:pt x="566994" y="382852"/>
                  </a:lnTo>
                  <a:lnTo>
                    <a:pt x="549353" y="424592"/>
                  </a:lnTo>
                  <a:lnTo>
                    <a:pt x="525695" y="462710"/>
                  </a:lnTo>
                  <a:lnTo>
                    <a:pt x="496618" y="496607"/>
                  </a:lnTo>
                  <a:lnTo>
                    <a:pt x="462721" y="525685"/>
                  </a:lnTo>
                  <a:lnTo>
                    <a:pt x="424603" y="549343"/>
                  </a:lnTo>
                  <a:lnTo>
                    <a:pt x="382862" y="566983"/>
                  </a:lnTo>
                  <a:lnTo>
                    <a:pt x="338099" y="578007"/>
                  </a:lnTo>
                  <a:lnTo>
                    <a:pt x="290912" y="581814"/>
                  </a:lnTo>
                  <a:lnTo>
                    <a:pt x="243725" y="578007"/>
                  </a:lnTo>
                  <a:lnTo>
                    <a:pt x="198962" y="566983"/>
                  </a:lnTo>
                  <a:lnTo>
                    <a:pt x="157222" y="549343"/>
                  </a:lnTo>
                  <a:lnTo>
                    <a:pt x="119103" y="525685"/>
                  </a:lnTo>
                  <a:lnTo>
                    <a:pt x="85206" y="496607"/>
                  </a:lnTo>
                  <a:lnTo>
                    <a:pt x="56129" y="462710"/>
                  </a:lnTo>
                  <a:lnTo>
                    <a:pt x="32471" y="424592"/>
                  </a:lnTo>
                  <a:lnTo>
                    <a:pt x="14831" y="382852"/>
                  </a:lnTo>
                  <a:lnTo>
                    <a:pt x="3807" y="338089"/>
                  </a:lnTo>
                  <a:lnTo>
                    <a:pt x="0" y="290902"/>
                  </a:lnTo>
                  <a:lnTo>
                    <a:pt x="3807" y="243715"/>
                  </a:lnTo>
                  <a:lnTo>
                    <a:pt x="14831" y="198952"/>
                  </a:lnTo>
                  <a:lnTo>
                    <a:pt x="32471" y="157213"/>
                  </a:lnTo>
                  <a:lnTo>
                    <a:pt x="56129" y="119097"/>
                  </a:lnTo>
                  <a:lnTo>
                    <a:pt x="85206" y="85201"/>
                  </a:lnTo>
                  <a:lnTo>
                    <a:pt x="119103" y="56125"/>
                  </a:lnTo>
                  <a:lnTo>
                    <a:pt x="157222" y="32469"/>
                  </a:lnTo>
                  <a:lnTo>
                    <a:pt x="198962" y="14829"/>
                  </a:lnTo>
                  <a:lnTo>
                    <a:pt x="243725" y="3807"/>
                  </a:lnTo>
                  <a:lnTo>
                    <a:pt x="290912" y="0"/>
                  </a:lnTo>
                  <a:lnTo>
                    <a:pt x="338099" y="3807"/>
                  </a:lnTo>
                  <a:lnTo>
                    <a:pt x="382862" y="14829"/>
                  </a:lnTo>
                  <a:lnTo>
                    <a:pt x="424603" y="32469"/>
                  </a:lnTo>
                  <a:lnTo>
                    <a:pt x="462721" y="56125"/>
                  </a:lnTo>
                  <a:lnTo>
                    <a:pt x="496618" y="85201"/>
                  </a:lnTo>
                  <a:lnTo>
                    <a:pt x="525695" y="119097"/>
                  </a:lnTo>
                  <a:lnTo>
                    <a:pt x="549353" y="157213"/>
                  </a:lnTo>
                  <a:lnTo>
                    <a:pt x="566994" y="198952"/>
                  </a:lnTo>
                  <a:lnTo>
                    <a:pt x="578017" y="243715"/>
                  </a:lnTo>
                  <a:lnTo>
                    <a:pt x="581825" y="290902"/>
                  </a:lnTo>
                  <a:close/>
                </a:path>
              </a:pathLst>
            </a:custGeom>
            <a:ln w="220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374755" y="6895776"/>
              <a:ext cx="998219" cy="998219"/>
            </a:xfrm>
            <a:custGeom>
              <a:avLst/>
              <a:gdLst/>
              <a:ahLst/>
              <a:cxnLst/>
              <a:rect l="l" t="t" r="r" b="b"/>
              <a:pathLst>
                <a:path w="998220" h="998220">
                  <a:moveTo>
                    <a:pt x="998093" y="402590"/>
                  </a:moveTo>
                  <a:lnTo>
                    <a:pt x="603199" y="402590"/>
                  </a:lnTo>
                  <a:lnTo>
                    <a:pt x="603199" y="0"/>
                  </a:lnTo>
                  <a:lnTo>
                    <a:pt x="394906" y="0"/>
                  </a:lnTo>
                  <a:lnTo>
                    <a:pt x="394906" y="402590"/>
                  </a:lnTo>
                  <a:lnTo>
                    <a:pt x="0" y="402590"/>
                  </a:lnTo>
                  <a:lnTo>
                    <a:pt x="0" y="594360"/>
                  </a:lnTo>
                  <a:lnTo>
                    <a:pt x="394906" y="594360"/>
                  </a:lnTo>
                  <a:lnTo>
                    <a:pt x="394906" y="998220"/>
                  </a:lnTo>
                  <a:lnTo>
                    <a:pt x="603199" y="998220"/>
                  </a:lnTo>
                  <a:lnTo>
                    <a:pt x="603199" y="594360"/>
                  </a:lnTo>
                  <a:lnTo>
                    <a:pt x="998093" y="594360"/>
                  </a:lnTo>
                  <a:lnTo>
                    <a:pt x="998093" y="4025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2040959" y="3946238"/>
            <a:ext cx="465455" cy="464820"/>
          </a:xfrm>
          <a:custGeom>
            <a:avLst/>
            <a:gdLst/>
            <a:ahLst/>
            <a:cxnLst/>
            <a:rect l="l" t="t" r="r" b="b"/>
            <a:pathLst>
              <a:path w="465454" h="464820">
                <a:moveTo>
                  <a:pt x="465239" y="187960"/>
                </a:moveTo>
                <a:lnTo>
                  <a:pt x="281165" y="187960"/>
                </a:lnTo>
                <a:lnTo>
                  <a:pt x="281165" y="0"/>
                </a:lnTo>
                <a:lnTo>
                  <a:pt x="184073" y="0"/>
                </a:lnTo>
                <a:lnTo>
                  <a:pt x="184073" y="187960"/>
                </a:lnTo>
                <a:lnTo>
                  <a:pt x="0" y="187960"/>
                </a:lnTo>
                <a:lnTo>
                  <a:pt x="0" y="278130"/>
                </a:lnTo>
                <a:lnTo>
                  <a:pt x="184073" y="278130"/>
                </a:lnTo>
                <a:lnTo>
                  <a:pt x="184073" y="464820"/>
                </a:lnTo>
                <a:lnTo>
                  <a:pt x="281165" y="464820"/>
                </a:lnTo>
                <a:lnTo>
                  <a:pt x="281165" y="278130"/>
                </a:lnTo>
                <a:lnTo>
                  <a:pt x="465239" y="278130"/>
                </a:lnTo>
                <a:lnTo>
                  <a:pt x="465239" y="1879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986973" y="2991503"/>
            <a:ext cx="1119505" cy="1120140"/>
          </a:xfrm>
          <a:custGeom>
            <a:avLst/>
            <a:gdLst/>
            <a:ahLst/>
            <a:cxnLst/>
            <a:rect l="l" t="t" r="r" b="b"/>
            <a:pathLst>
              <a:path w="1119504" h="1120139">
                <a:moveTo>
                  <a:pt x="1119454" y="452120"/>
                </a:moveTo>
                <a:lnTo>
                  <a:pt x="676529" y="452120"/>
                </a:lnTo>
                <a:lnTo>
                  <a:pt x="676529" y="0"/>
                </a:lnTo>
                <a:lnTo>
                  <a:pt x="442912" y="0"/>
                </a:lnTo>
                <a:lnTo>
                  <a:pt x="442912" y="452120"/>
                </a:lnTo>
                <a:lnTo>
                  <a:pt x="0" y="452120"/>
                </a:lnTo>
                <a:lnTo>
                  <a:pt x="0" y="668020"/>
                </a:lnTo>
                <a:lnTo>
                  <a:pt x="442912" y="668020"/>
                </a:lnTo>
                <a:lnTo>
                  <a:pt x="442912" y="1120140"/>
                </a:lnTo>
                <a:lnTo>
                  <a:pt x="676529" y="1120140"/>
                </a:lnTo>
                <a:lnTo>
                  <a:pt x="676529" y="668020"/>
                </a:lnTo>
                <a:lnTo>
                  <a:pt x="1119454" y="668020"/>
                </a:lnTo>
                <a:lnTo>
                  <a:pt x="1119454" y="4521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942381" y="4605225"/>
            <a:ext cx="12683490" cy="6701790"/>
            <a:chOff x="942381" y="4605225"/>
            <a:chExt cx="12683490" cy="6701790"/>
          </a:xfrm>
        </p:grpSpPr>
        <p:sp>
          <p:nvSpPr>
            <p:cNvPr id="13" name="object 13"/>
            <p:cNvSpPr/>
            <p:nvPr/>
          </p:nvSpPr>
          <p:spPr>
            <a:xfrm>
              <a:off x="942378" y="4662442"/>
              <a:ext cx="12683490" cy="5481955"/>
            </a:xfrm>
            <a:custGeom>
              <a:avLst/>
              <a:gdLst/>
              <a:ahLst/>
              <a:cxnLst/>
              <a:rect l="l" t="t" r="r" b="b"/>
              <a:pathLst>
                <a:path w="12683490" h="5481955">
                  <a:moveTo>
                    <a:pt x="12683211" y="5008448"/>
                  </a:moveTo>
                  <a:lnTo>
                    <a:pt x="12209958" y="4535182"/>
                  </a:lnTo>
                  <a:lnTo>
                    <a:pt x="12162955" y="4582172"/>
                  </a:lnTo>
                  <a:lnTo>
                    <a:pt x="12556033" y="4975250"/>
                  </a:lnTo>
                  <a:lnTo>
                    <a:pt x="506488" y="4975250"/>
                  </a:lnTo>
                  <a:lnTo>
                    <a:pt x="506488" y="127177"/>
                  </a:lnTo>
                  <a:lnTo>
                    <a:pt x="899579" y="520255"/>
                  </a:lnTo>
                  <a:lnTo>
                    <a:pt x="946543" y="473265"/>
                  </a:lnTo>
                  <a:lnTo>
                    <a:pt x="473265" y="0"/>
                  </a:lnTo>
                  <a:lnTo>
                    <a:pt x="0" y="473265"/>
                  </a:lnTo>
                  <a:lnTo>
                    <a:pt x="46977" y="520255"/>
                  </a:lnTo>
                  <a:lnTo>
                    <a:pt x="440055" y="127177"/>
                  </a:lnTo>
                  <a:lnTo>
                    <a:pt x="440055" y="5043475"/>
                  </a:lnTo>
                  <a:lnTo>
                    <a:pt x="506488" y="5043475"/>
                  </a:lnTo>
                  <a:lnTo>
                    <a:pt x="506488" y="5041671"/>
                  </a:lnTo>
                  <a:lnTo>
                    <a:pt x="12556033" y="5041671"/>
                  </a:lnTo>
                  <a:lnTo>
                    <a:pt x="12162955" y="5434774"/>
                  </a:lnTo>
                  <a:lnTo>
                    <a:pt x="12209958" y="5481739"/>
                  </a:lnTo>
                  <a:lnTo>
                    <a:pt x="12683211" y="50084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00179" y="8253266"/>
              <a:ext cx="146759" cy="14633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05296" y="8094221"/>
              <a:ext cx="152089" cy="15164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23187" y="7953014"/>
              <a:ext cx="156644" cy="1562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52928" y="7831952"/>
              <a:ext cx="160267" cy="1598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93703" y="7733515"/>
              <a:ext cx="162717" cy="16231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44095" y="7660816"/>
              <a:ext cx="163618" cy="16324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02651" y="6708885"/>
              <a:ext cx="163618" cy="16324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58342" y="6660377"/>
              <a:ext cx="163115" cy="1627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042" y="6633594"/>
              <a:ext cx="161440" cy="16111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78994" y="6629205"/>
              <a:ext cx="160351" cy="16002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73207" y="4605225"/>
              <a:ext cx="9393345" cy="670136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19555" y="5918729"/>
              <a:ext cx="163251" cy="16361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48192" y="5668850"/>
              <a:ext cx="162508" cy="16290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67138" y="6176050"/>
              <a:ext cx="162413" cy="16275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64019" y="5625965"/>
              <a:ext cx="162466" cy="162068"/>
            </a:xfrm>
            <a:prstGeom prst="rect">
              <a:avLst/>
            </a:prstGeom>
          </p:spPr>
        </p:pic>
      </p:grpSp>
      <p:sp>
        <p:nvSpPr>
          <p:cNvPr id="29" name="object 29"/>
          <p:cNvSpPr/>
          <p:nvPr/>
        </p:nvSpPr>
        <p:spPr>
          <a:xfrm>
            <a:off x="14155407" y="6210636"/>
            <a:ext cx="2774315" cy="3774440"/>
          </a:xfrm>
          <a:custGeom>
            <a:avLst/>
            <a:gdLst/>
            <a:ahLst/>
            <a:cxnLst/>
            <a:rect l="l" t="t" r="r" b="b"/>
            <a:pathLst>
              <a:path w="2774315" h="3774440">
                <a:moveTo>
                  <a:pt x="647979" y="1112710"/>
                </a:moveTo>
                <a:lnTo>
                  <a:pt x="637603" y="579958"/>
                </a:lnTo>
                <a:lnTo>
                  <a:pt x="519899" y="582256"/>
                </a:lnTo>
                <a:lnTo>
                  <a:pt x="523786" y="781697"/>
                </a:lnTo>
                <a:lnTo>
                  <a:pt x="0" y="791908"/>
                </a:lnTo>
                <a:lnTo>
                  <a:pt x="2616" y="925766"/>
                </a:lnTo>
                <a:lnTo>
                  <a:pt x="526402" y="915568"/>
                </a:lnTo>
                <a:lnTo>
                  <a:pt x="530288" y="1115009"/>
                </a:lnTo>
                <a:lnTo>
                  <a:pt x="647979" y="1112710"/>
                </a:lnTo>
                <a:close/>
              </a:path>
              <a:path w="2774315" h="3774440">
                <a:moveTo>
                  <a:pt x="735660" y="1531048"/>
                </a:moveTo>
                <a:lnTo>
                  <a:pt x="734491" y="1488084"/>
                </a:lnTo>
                <a:lnTo>
                  <a:pt x="726046" y="1440891"/>
                </a:lnTo>
                <a:lnTo>
                  <a:pt x="692759" y="1305090"/>
                </a:lnTo>
                <a:lnTo>
                  <a:pt x="654380" y="1148524"/>
                </a:lnTo>
                <a:lnTo>
                  <a:pt x="618909" y="1157224"/>
                </a:lnTo>
                <a:lnTo>
                  <a:pt x="618909" y="1490459"/>
                </a:lnTo>
                <a:lnTo>
                  <a:pt x="612736" y="1521167"/>
                </a:lnTo>
                <a:lnTo>
                  <a:pt x="595236" y="1542986"/>
                </a:lnTo>
                <a:lnTo>
                  <a:pt x="566432" y="1555889"/>
                </a:lnTo>
                <a:lnTo>
                  <a:pt x="534543" y="1557921"/>
                </a:lnTo>
                <a:lnTo>
                  <a:pt x="508711" y="1546898"/>
                </a:lnTo>
                <a:lnTo>
                  <a:pt x="488937" y="1522844"/>
                </a:lnTo>
                <a:lnTo>
                  <a:pt x="475221" y="1485734"/>
                </a:lnTo>
                <a:lnTo>
                  <a:pt x="445833" y="1365846"/>
                </a:lnTo>
                <a:lnTo>
                  <a:pt x="439267" y="1339100"/>
                </a:lnTo>
                <a:lnTo>
                  <a:pt x="578053" y="1305090"/>
                </a:lnTo>
                <a:lnTo>
                  <a:pt x="613765" y="1450835"/>
                </a:lnTo>
                <a:lnTo>
                  <a:pt x="618909" y="1490459"/>
                </a:lnTo>
                <a:lnTo>
                  <a:pt x="618909" y="1157224"/>
                </a:lnTo>
                <a:lnTo>
                  <a:pt x="373227" y="1217447"/>
                </a:lnTo>
                <a:lnTo>
                  <a:pt x="373227" y="1562938"/>
                </a:lnTo>
                <a:lnTo>
                  <a:pt x="365887" y="1597406"/>
                </a:lnTo>
                <a:lnTo>
                  <a:pt x="345605" y="1621980"/>
                </a:lnTo>
                <a:lnTo>
                  <a:pt x="312369" y="1636661"/>
                </a:lnTo>
                <a:lnTo>
                  <a:pt x="277228" y="1638630"/>
                </a:lnTo>
                <a:lnTo>
                  <a:pt x="248615" y="1625688"/>
                </a:lnTo>
                <a:lnTo>
                  <a:pt x="226529" y="1597850"/>
                </a:lnTo>
                <a:lnTo>
                  <a:pt x="210959" y="1555127"/>
                </a:lnTo>
                <a:lnTo>
                  <a:pt x="173964" y="1404137"/>
                </a:lnTo>
                <a:lnTo>
                  <a:pt x="330174" y="1365846"/>
                </a:lnTo>
                <a:lnTo>
                  <a:pt x="367614" y="1518577"/>
                </a:lnTo>
                <a:lnTo>
                  <a:pt x="373227" y="1562938"/>
                </a:lnTo>
                <a:lnTo>
                  <a:pt x="373227" y="1217447"/>
                </a:lnTo>
                <a:lnTo>
                  <a:pt x="31242" y="1301267"/>
                </a:lnTo>
                <a:lnTo>
                  <a:pt x="104825" y="1601495"/>
                </a:lnTo>
                <a:lnTo>
                  <a:pt x="120154" y="1650695"/>
                </a:lnTo>
                <a:lnTo>
                  <a:pt x="140068" y="1691881"/>
                </a:lnTo>
                <a:lnTo>
                  <a:pt x="164490" y="1724952"/>
                </a:lnTo>
                <a:lnTo>
                  <a:pt x="193497" y="1749996"/>
                </a:lnTo>
                <a:lnTo>
                  <a:pt x="260946" y="1776488"/>
                </a:lnTo>
                <a:lnTo>
                  <a:pt x="298310" y="1778076"/>
                </a:lnTo>
                <a:lnTo>
                  <a:pt x="338124" y="1771916"/>
                </a:lnTo>
                <a:lnTo>
                  <a:pt x="379018" y="1755749"/>
                </a:lnTo>
                <a:lnTo>
                  <a:pt x="412750" y="1729092"/>
                </a:lnTo>
                <a:lnTo>
                  <a:pt x="437121" y="1695475"/>
                </a:lnTo>
                <a:lnTo>
                  <a:pt x="450024" y="1658442"/>
                </a:lnTo>
                <a:lnTo>
                  <a:pt x="472694" y="1652879"/>
                </a:lnTo>
                <a:lnTo>
                  <a:pt x="515010" y="1682140"/>
                </a:lnTo>
                <a:lnTo>
                  <a:pt x="570725" y="1691881"/>
                </a:lnTo>
                <a:lnTo>
                  <a:pt x="590740" y="1690357"/>
                </a:lnTo>
                <a:lnTo>
                  <a:pt x="644436" y="1674787"/>
                </a:lnTo>
                <a:lnTo>
                  <a:pt x="677341" y="1652879"/>
                </a:lnTo>
                <a:lnTo>
                  <a:pt x="691832" y="1638630"/>
                </a:lnTo>
                <a:lnTo>
                  <a:pt x="696823" y="1633728"/>
                </a:lnTo>
                <a:lnTo>
                  <a:pt x="716140" y="1604302"/>
                </a:lnTo>
                <a:lnTo>
                  <a:pt x="729538" y="1569783"/>
                </a:lnTo>
                <a:lnTo>
                  <a:pt x="731418" y="1557921"/>
                </a:lnTo>
                <a:lnTo>
                  <a:pt x="735660" y="1531048"/>
                </a:lnTo>
                <a:close/>
              </a:path>
              <a:path w="2774315" h="3774440">
                <a:moveTo>
                  <a:pt x="988682" y="2116124"/>
                </a:moveTo>
                <a:lnTo>
                  <a:pt x="983348" y="2066709"/>
                </a:lnTo>
                <a:lnTo>
                  <a:pt x="968946" y="2016137"/>
                </a:lnTo>
                <a:lnTo>
                  <a:pt x="945502" y="1964410"/>
                </a:lnTo>
                <a:lnTo>
                  <a:pt x="925220" y="1931809"/>
                </a:lnTo>
                <a:lnTo>
                  <a:pt x="881430" y="1876158"/>
                </a:lnTo>
                <a:lnTo>
                  <a:pt x="862799" y="1860588"/>
                </a:lnTo>
                <a:lnTo>
                  <a:pt x="862799" y="2094623"/>
                </a:lnTo>
                <a:lnTo>
                  <a:pt x="860640" y="2129879"/>
                </a:lnTo>
                <a:lnTo>
                  <a:pt x="830580" y="2196211"/>
                </a:lnTo>
                <a:lnTo>
                  <a:pt x="805192" y="2225548"/>
                </a:lnTo>
                <a:lnTo>
                  <a:pt x="773315" y="2252053"/>
                </a:lnTo>
                <a:lnTo>
                  <a:pt x="734961" y="2275725"/>
                </a:lnTo>
                <a:lnTo>
                  <a:pt x="693978" y="2294483"/>
                </a:lnTo>
                <a:lnTo>
                  <a:pt x="654240" y="2306282"/>
                </a:lnTo>
                <a:lnTo>
                  <a:pt x="615746" y="2311108"/>
                </a:lnTo>
                <a:lnTo>
                  <a:pt x="578485" y="2308961"/>
                </a:lnTo>
                <a:lnTo>
                  <a:pt x="513359" y="2281504"/>
                </a:lnTo>
                <a:lnTo>
                  <a:pt x="464540" y="2221636"/>
                </a:lnTo>
                <a:lnTo>
                  <a:pt x="448881" y="2184463"/>
                </a:lnTo>
                <a:lnTo>
                  <a:pt x="442214" y="2148230"/>
                </a:lnTo>
                <a:lnTo>
                  <a:pt x="444512" y="2112937"/>
                </a:lnTo>
                <a:lnTo>
                  <a:pt x="474713" y="2046147"/>
                </a:lnTo>
                <a:lnTo>
                  <a:pt x="499999" y="2016696"/>
                </a:lnTo>
                <a:lnTo>
                  <a:pt x="531660" y="1990217"/>
                </a:lnTo>
                <a:lnTo>
                  <a:pt x="569683" y="1966696"/>
                </a:lnTo>
                <a:lnTo>
                  <a:pt x="610362" y="1948129"/>
                </a:lnTo>
                <a:lnTo>
                  <a:pt x="649960" y="1936496"/>
                </a:lnTo>
                <a:lnTo>
                  <a:pt x="688505" y="1931809"/>
                </a:lnTo>
                <a:lnTo>
                  <a:pt x="725982" y="1934057"/>
                </a:lnTo>
                <a:lnTo>
                  <a:pt x="791451" y="1961451"/>
                </a:lnTo>
                <a:lnTo>
                  <a:pt x="840117" y="2020773"/>
                </a:lnTo>
                <a:lnTo>
                  <a:pt x="855954" y="2058250"/>
                </a:lnTo>
                <a:lnTo>
                  <a:pt x="862799" y="2094623"/>
                </a:lnTo>
                <a:lnTo>
                  <a:pt x="862799" y="1860588"/>
                </a:lnTo>
                <a:lnTo>
                  <a:pt x="843292" y="1844281"/>
                </a:lnTo>
                <a:lnTo>
                  <a:pt x="801077" y="1820570"/>
                </a:lnTo>
                <a:lnTo>
                  <a:pt x="754786" y="1805025"/>
                </a:lnTo>
                <a:lnTo>
                  <a:pt x="706145" y="1797469"/>
                </a:lnTo>
                <a:lnTo>
                  <a:pt x="656818" y="1797748"/>
                </a:lnTo>
                <a:lnTo>
                  <a:pt x="606831" y="1805838"/>
                </a:lnTo>
                <a:lnTo>
                  <a:pt x="556171" y="1821738"/>
                </a:lnTo>
                <a:lnTo>
                  <a:pt x="504850" y="1845462"/>
                </a:lnTo>
                <a:lnTo>
                  <a:pt x="456615" y="1874977"/>
                </a:lnTo>
                <a:lnTo>
                  <a:pt x="415264" y="1908276"/>
                </a:lnTo>
                <a:lnTo>
                  <a:pt x="380796" y="1945373"/>
                </a:lnTo>
                <a:lnTo>
                  <a:pt x="353187" y="1986241"/>
                </a:lnTo>
                <a:lnTo>
                  <a:pt x="332460" y="2030907"/>
                </a:lnTo>
                <a:lnTo>
                  <a:pt x="319684" y="2078024"/>
                </a:lnTo>
                <a:lnTo>
                  <a:pt x="315976" y="2126284"/>
                </a:lnTo>
                <a:lnTo>
                  <a:pt x="321310" y="2175700"/>
                </a:lnTo>
                <a:lnTo>
                  <a:pt x="335699" y="2226272"/>
                </a:lnTo>
                <a:lnTo>
                  <a:pt x="359143" y="2277999"/>
                </a:lnTo>
                <a:lnTo>
                  <a:pt x="389153" y="2326208"/>
                </a:lnTo>
                <a:lnTo>
                  <a:pt x="423227" y="2366264"/>
                </a:lnTo>
                <a:lnTo>
                  <a:pt x="461365" y="2398141"/>
                </a:lnTo>
                <a:lnTo>
                  <a:pt x="503567" y="2421852"/>
                </a:lnTo>
                <a:lnTo>
                  <a:pt x="549859" y="2437396"/>
                </a:lnTo>
                <a:lnTo>
                  <a:pt x="598500" y="2444940"/>
                </a:lnTo>
                <a:lnTo>
                  <a:pt x="647827" y="2444673"/>
                </a:lnTo>
                <a:lnTo>
                  <a:pt x="697814" y="2436584"/>
                </a:lnTo>
                <a:lnTo>
                  <a:pt x="748474" y="2420683"/>
                </a:lnTo>
                <a:lnTo>
                  <a:pt x="799807" y="2396960"/>
                </a:lnTo>
                <a:lnTo>
                  <a:pt x="848029" y="2367445"/>
                </a:lnTo>
                <a:lnTo>
                  <a:pt x="889368" y="2334133"/>
                </a:lnTo>
                <a:lnTo>
                  <a:pt x="923848" y="2297049"/>
                </a:lnTo>
                <a:lnTo>
                  <a:pt x="951458" y="2256167"/>
                </a:lnTo>
                <a:lnTo>
                  <a:pt x="972197" y="2211514"/>
                </a:lnTo>
                <a:lnTo>
                  <a:pt x="984961" y="2164397"/>
                </a:lnTo>
                <a:lnTo>
                  <a:pt x="988682" y="2116124"/>
                </a:lnTo>
                <a:close/>
              </a:path>
              <a:path w="2774315" h="3774440">
                <a:moveTo>
                  <a:pt x="1382331" y="2329015"/>
                </a:moveTo>
                <a:lnTo>
                  <a:pt x="1311325" y="2250262"/>
                </a:lnTo>
                <a:lnTo>
                  <a:pt x="1235240" y="2318855"/>
                </a:lnTo>
                <a:lnTo>
                  <a:pt x="1306233" y="2397607"/>
                </a:lnTo>
                <a:lnTo>
                  <a:pt x="1382331" y="2329015"/>
                </a:lnTo>
                <a:close/>
              </a:path>
              <a:path w="2774315" h="3774440">
                <a:moveTo>
                  <a:pt x="1444358" y="2642082"/>
                </a:moveTo>
                <a:lnTo>
                  <a:pt x="1288465" y="2469134"/>
                </a:lnTo>
                <a:lnTo>
                  <a:pt x="1126680" y="2289670"/>
                </a:lnTo>
                <a:lnTo>
                  <a:pt x="650125" y="2719235"/>
                </a:lnTo>
                <a:lnTo>
                  <a:pt x="974407" y="3079000"/>
                </a:lnTo>
                <a:lnTo>
                  <a:pt x="1063180" y="2998978"/>
                </a:lnTo>
                <a:lnTo>
                  <a:pt x="828535" y="2738666"/>
                </a:lnTo>
                <a:lnTo>
                  <a:pt x="940663" y="2637612"/>
                </a:lnTo>
                <a:lnTo>
                  <a:pt x="1118158" y="2834500"/>
                </a:lnTo>
                <a:lnTo>
                  <a:pt x="1204925" y="2756281"/>
                </a:lnTo>
                <a:lnTo>
                  <a:pt x="1097940" y="2637612"/>
                </a:lnTo>
                <a:lnTo>
                  <a:pt x="1027442" y="2559393"/>
                </a:lnTo>
                <a:lnTo>
                  <a:pt x="1127556" y="2469134"/>
                </a:lnTo>
                <a:lnTo>
                  <a:pt x="1355572" y="2722105"/>
                </a:lnTo>
                <a:lnTo>
                  <a:pt x="1444358" y="2642082"/>
                </a:lnTo>
                <a:close/>
              </a:path>
              <a:path w="2774315" h="3774440">
                <a:moveTo>
                  <a:pt x="1500238" y="2459837"/>
                </a:moveTo>
                <a:lnTo>
                  <a:pt x="1429854" y="2381745"/>
                </a:lnTo>
                <a:lnTo>
                  <a:pt x="1353781" y="2450325"/>
                </a:lnTo>
                <a:lnTo>
                  <a:pt x="1424152" y="2528430"/>
                </a:lnTo>
                <a:lnTo>
                  <a:pt x="1500238" y="2459837"/>
                </a:lnTo>
                <a:close/>
              </a:path>
              <a:path w="2774315" h="3774440">
                <a:moveTo>
                  <a:pt x="2150770" y="3066885"/>
                </a:moveTo>
                <a:lnTo>
                  <a:pt x="1662328" y="2826131"/>
                </a:lnTo>
                <a:lnTo>
                  <a:pt x="1378661" y="3401606"/>
                </a:lnTo>
                <a:lnTo>
                  <a:pt x="1498752" y="3460788"/>
                </a:lnTo>
                <a:lnTo>
                  <a:pt x="1729587" y="2992526"/>
                </a:lnTo>
                <a:lnTo>
                  <a:pt x="1977834" y="3114891"/>
                </a:lnTo>
                <a:lnTo>
                  <a:pt x="1746986" y="3583165"/>
                </a:lnTo>
                <a:lnTo>
                  <a:pt x="1867090" y="3642360"/>
                </a:lnTo>
                <a:lnTo>
                  <a:pt x="2150770" y="3066885"/>
                </a:lnTo>
                <a:close/>
              </a:path>
              <a:path w="2774315" h="3774440">
                <a:moveTo>
                  <a:pt x="2243150" y="1453527"/>
                </a:moveTo>
                <a:lnTo>
                  <a:pt x="2226183" y="1384160"/>
                </a:lnTo>
                <a:lnTo>
                  <a:pt x="2096770" y="1415783"/>
                </a:lnTo>
                <a:lnTo>
                  <a:pt x="2060803" y="1268679"/>
                </a:lnTo>
                <a:lnTo>
                  <a:pt x="2190229" y="1237043"/>
                </a:lnTo>
                <a:lnTo>
                  <a:pt x="2173274" y="1167676"/>
                </a:lnTo>
                <a:lnTo>
                  <a:pt x="1840877" y="1248930"/>
                </a:lnTo>
                <a:lnTo>
                  <a:pt x="1857844" y="1318298"/>
                </a:lnTo>
                <a:lnTo>
                  <a:pt x="1997036" y="1284274"/>
                </a:lnTo>
                <a:lnTo>
                  <a:pt x="2033003" y="1431391"/>
                </a:lnTo>
                <a:lnTo>
                  <a:pt x="1893798" y="1465402"/>
                </a:lnTo>
                <a:lnTo>
                  <a:pt x="1910765" y="1534782"/>
                </a:lnTo>
                <a:lnTo>
                  <a:pt x="2243150" y="1453527"/>
                </a:lnTo>
                <a:close/>
              </a:path>
              <a:path w="2774315" h="3774440">
                <a:moveTo>
                  <a:pt x="2261438" y="796721"/>
                </a:moveTo>
                <a:lnTo>
                  <a:pt x="1882444" y="729246"/>
                </a:lnTo>
                <a:lnTo>
                  <a:pt x="1831505" y="1015352"/>
                </a:lnTo>
                <a:lnTo>
                  <a:pt x="1902104" y="1027925"/>
                </a:lnTo>
                <a:lnTo>
                  <a:pt x="1938947" y="820915"/>
                </a:lnTo>
                <a:lnTo>
                  <a:pt x="2028126" y="836790"/>
                </a:lnTo>
                <a:lnTo>
                  <a:pt x="2000262" y="993368"/>
                </a:lnTo>
                <a:lnTo>
                  <a:pt x="2069274" y="1005662"/>
                </a:lnTo>
                <a:lnTo>
                  <a:pt x="2097138" y="849071"/>
                </a:lnTo>
                <a:lnTo>
                  <a:pt x="2176767" y="863244"/>
                </a:lnTo>
                <a:lnTo>
                  <a:pt x="2140953" y="1064425"/>
                </a:lnTo>
                <a:lnTo>
                  <a:pt x="2211552" y="1076998"/>
                </a:lnTo>
                <a:lnTo>
                  <a:pt x="2261438" y="796721"/>
                </a:lnTo>
                <a:close/>
              </a:path>
              <a:path w="2774315" h="3774440">
                <a:moveTo>
                  <a:pt x="2412250" y="1778838"/>
                </a:moveTo>
                <a:lnTo>
                  <a:pt x="2361654" y="1711426"/>
                </a:lnTo>
                <a:lnTo>
                  <a:pt x="2129929" y="1750618"/>
                </a:lnTo>
                <a:lnTo>
                  <a:pt x="2123402" y="1741906"/>
                </a:lnTo>
                <a:lnTo>
                  <a:pt x="2290394" y="1616532"/>
                </a:lnTo>
                <a:lnTo>
                  <a:pt x="2255393" y="1569910"/>
                </a:lnTo>
                <a:lnTo>
                  <a:pt x="2015959" y="1749666"/>
                </a:lnTo>
                <a:lnTo>
                  <a:pt x="2064791" y="1814741"/>
                </a:lnTo>
                <a:lnTo>
                  <a:pt x="2301710" y="1774786"/>
                </a:lnTo>
                <a:lnTo>
                  <a:pt x="2308263" y="1783499"/>
                </a:lnTo>
                <a:lnTo>
                  <a:pt x="2137549" y="1911642"/>
                </a:lnTo>
                <a:lnTo>
                  <a:pt x="2172805" y="1958594"/>
                </a:lnTo>
                <a:lnTo>
                  <a:pt x="2412250" y="1778838"/>
                </a:lnTo>
                <a:close/>
              </a:path>
              <a:path w="2774315" h="3774440">
                <a:moveTo>
                  <a:pt x="2627985" y="1984679"/>
                </a:moveTo>
                <a:lnTo>
                  <a:pt x="2468029" y="1882546"/>
                </a:lnTo>
                <a:lnTo>
                  <a:pt x="2329916" y="2098840"/>
                </a:lnTo>
                <a:lnTo>
                  <a:pt x="2493200" y="2203107"/>
                </a:lnTo>
                <a:lnTo>
                  <a:pt x="2518918" y="2162822"/>
                </a:lnTo>
                <a:lnTo>
                  <a:pt x="2400770" y="2087372"/>
                </a:lnTo>
                <a:lnTo>
                  <a:pt x="2433282" y="2036483"/>
                </a:lnTo>
                <a:lnTo>
                  <a:pt x="2522651" y="2093544"/>
                </a:lnTo>
                <a:lnTo>
                  <a:pt x="2547797" y="2054174"/>
                </a:lnTo>
                <a:lnTo>
                  <a:pt x="2458428" y="1997100"/>
                </a:lnTo>
                <a:lnTo>
                  <a:pt x="2487434" y="1951659"/>
                </a:lnTo>
                <a:lnTo>
                  <a:pt x="2602255" y="2024976"/>
                </a:lnTo>
                <a:lnTo>
                  <a:pt x="2627985" y="1984679"/>
                </a:lnTo>
                <a:close/>
              </a:path>
              <a:path w="2774315" h="3774440">
                <a:moveTo>
                  <a:pt x="2690025" y="290398"/>
                </a:moveTo>
                <a:lnTo>
                  <a:pt x="2476449" y="212382"/>
                </a:lnTo>
                <a:lnTo>
                  <a:pt x="2375941" y="0"/>
                </a:lnTo>
                <a:lnTo>
                  <a:pt x="2314994" y="67627"/>
                </a:lnTo>
                <a:lnTo>
                  <a:pt x="2397709" y="239788"/>
                </a:lnTo>
                <a:lnTo>
                  <a:pt x="2338349" y="305650"/>
                </a:lnTo>
                <a:lnTo>
                  <a:pt x="2207082" y="187312"/>
                </a:lnTo>
                <a:lnTo>
                  <a:pt x="2148929" y="251828"/>
                </a:lnTo>
                <a:lnTo>
                  <a:pt x="2280170" y="370166"/>
                </a:lnTo>
                <a:lnTo>
                  <a:pt x="2220811" y="436016"/>
                </a:lnTo>
                <a:lnTo>
                  <a:pt x="2041017" y="371513"/>
                </a:lnTo>
                <a:lnTo>
                  <a:pt x="1980057" y="439153"/>
                </a:lnTo>
                <a:lnTo>
                  <a:pt x="2201684" y="517169"/>
                </a:lnTo>
                <a:lnTo>
                  <a:pt x="2301354" y="721537"/>
                </a:lnTo>
                <a:lnTo>
                  <a:pt x="2362314" y="653910"/>
                </a:lnTo>
                <a:lnTo>
                  <a:pt x="2280882" y="490156"/>
                </a:lnTo>
                <a:lnTo>
                  <a:pt x="2340254" y="424319"/>
                </a:lnTo>
                <a:lnTo>
                  <a:pt x="2466606" y="538226"/>
                </a:lnTo>
                <a:lnTo>
                  <a:pt x="2524772" y="473722"/>
                </a:lnTo>
                <a:lnTo>
                  <a:pt x="2398407" y="359791"/>
                </a:lnTo>
                <a:lnTo>
                  <a:pt x="2457767" y="293941"/>
                </a:lnTo>
                <a:lnTo>
                  <a:pt x="2629052" y="358038"/>
                </a:lnTo>
                <a:lnTo>
                  <a:pt x="2690025" y="290398"/>
                </a:lnTo>
                <a:close/>
              </a:path>
              <a:path w="2774315" h="3774440">
                <a:moveTo>
                  <a:pt x="2773730" y="3422218"/>
                </a:moveTo>
                <a:lnTo>
                  <a:pt x="2770225" y="3369246"/>
                </a:lnTo>
                <a:lnTo>
                  <a:pt x="2759684" y="3319716"/>
                </a:lnTo>
                <a:lnTo>
                  <a:pt x="2742095" y="3273628"/>
                </a:lnTo>
                <a:lnTo>
                  <a:pt x="2717444" y="3231007"/>
                </a:lnTo>
                <a:lnTo>
                  <a:pt x="2715260" y="3228390"/>
                </a:lnTo>
                <a:lnTo>
                  <a:pt x="2686215" y="3193491"/>
                </a:lnTo>
                <a:lnTo>
                  <a:pt x="2648839" y="3162719"/>
                </a:lnTo>
                <a:lnTo>
                  <a:pt x="2636367" y="3155835"/>
                </a:lnTo>
                <a:lnTo>
                  <a:pt x="2636367" y="3417062"/>
                </a:lnTo>
                <a:lnTo>
                  <a:pt x="2633700" y="3462058"/>
                </a:lnTo>
                <a:lnTo>
                  <a:pt x="2625521" y="3506381"/>
                </a:lnTo>
                <a:lnTo>
                  <a:pt x="2612339" y="3545687"/>
                </a:lnTo>
                <a:lnTo>
                  <a:pt x="2594178" y="3579977"/>
                </a:lnTo>
                <a:lnTo>
                  <a:pt x="2543213" y="3631996"/>
                </a:lnTo>
                <a:lnTo>
                  <a:pt x="2474747" y="3653548"/>
                </a:lnTo>
                <a:lnTo>
                  <a:pt x="2434082" y="3652342"/>
                </a:lnTo>
                <a:lnTo>
                  <a:pt x="2394661" y="3643795"/>
                </a:lnTo>
                <a:lnTo>
                  <a:pt x="2333587" y="3606279"/>
                </a:lnTo>
                <a:lnTo>
                  <a:pt x="2296274" y="3543185"/>
                </a:lnTo>
                <a:lnTo>
                  <a:pt x="2286698" y="3505555"/>
                </a:lnTo>
                <a:lnTo>
                  <a:pt x="2283218" y="3464433"/>
                </a:lnTo>
                <a:lnTo>
                  <a:pt x="2285822" y="3419792"/>
                </a:lnTo>
                <a:lnTo>
                  <a:pt x="2293988" y="3375837"/>
                </a:lnTo>
                <a:lnTo>
                  <a:pt x="2307221" y="3336747"/>
                </a:lnTo>
                <a:lnTo>
                  <a:pt x="2325522" y="3302508"/>
                </a:lnTo>
                <a:lnTo>
                  <a:pt x="2376855" y="3250184"/>
                </a:lnTo>
                <a:lnTo>
                  <a:pt x="2445118" y="3228390"/>
                </a:lnTo>
                <a:lnTo>
                  <a:pt x="2485440" y="3229521"/>
                </a:lnTo>
                <a:lnTo>
                  <a:pt x="2525217" y="3238093"/>
                </a:lnTo>
                <a:lnTo>
                  <a:pt x="2586545" y="3275406"/>
                </a:lnTo>
                <a:lnTo>
                  <a:pt x="2623553" y="3338118"/>
                </a:lnTo>
                <a:lnTo>
                  <a:pt x="2632989" y="3375761"/>
                </a:lnTo>
                <a:lnTo>
                  <a:pt x="2636367" y="3417062"/>
                </a:lnTo>
                <a:lnTo>
                  <a:pt x="2636367" y="3155835"/>
                </a:lnTo>
                <a:lnTo>
                  <a:pt x="2605316" y="3138690"/>
                </a:lnTo>
                <a:lnTo>
                  <a:pt x="2555659" y="3121406"/>
                </a:lnTo>
                <a:lnTo>
                  <a:pt x="2499855" y="3110877"/>
                </a:lnTo>
                <a:lnTo>
                  <a:pt x="2443162" y="3107740"/>
                </a:lnTo>
                <a:lnTo>
                  <a:pt x="2390800" y="3112617"/>
                </a:lnTo>
                <a:lnTo>
                  <a:pt x="2342807" y="3125520"/>
                </a:lnTo>
                <a:lnTo>
                  <a:pt x="2299144" y="3146450"/>
                </a:lnTo>
                <a:lnTo>
                  <a:pt x="2259825" y="3175406"/>
                </a:lnTo>
                <a:lnTo>
                  <a:pt x="2225713" y="3210890"/>
                </a:lnTo>
                <a:lnTo>
                  <a:pt x="2197595" y="3251416"/>
                </a:lnTo>
                <a:lnTo>
                  <a:pt x="2175497" y="3296970"/>
                </a:lnTo>
                <a:lnTo>
                  <a:pt x="2159406" y="3347567"/>
                </a:lnTo>
                <a:lnTo>
                  <a:pt x="2149335" y="3403206"/>
                </a:lnTo>
                <a:lnTo>
                  <a:pt x="2145792" y="3459645"/>
                </a:lnTo>
                <a:lnTo>
                  <a:pt x="2149297" y="3512629"/>
                </a:lnTo>
                <a:lnTo>
                  <a:pt x="2159838" y="3562159"/>
                </a:lnTo>
                <a:lnTo>
                  <a:pt x="2177440" y="3608235"/>
                </a:lnTo>
                <a:lnTo>
                  <a:pt x="2202078" y="3650856"/>
                </a:lnTo>
                <a:lnTo>
                  <a:pt x="2233307" y="3688372"/>
                </a:lnTo>
                <a:lnTo>
                  <a:pt x="2270683" y="3719144"/>
                </a:lnTo>
                <a:lnTo>
                  <a:pt x="2314194" y="3743172"/>
                </a:lnTo>
                <a:lnTo>
                  <a:pt x="2363851" y="3760444"/>
                </a:lnTo>
                <a:lnTo>
                  <a:pt x="2419654" y="3770973"/>
                </a:lnTo>
                <a:lnTo>
                  <a:pt x="2476360" y="3774122"/>
                </a:lnTo>
                <a:lnTo>
                  <a:pt x="2528709" y="3769233"/>
                </a:lnTo>
                <a:lnTo>
                  <a:pt x="2576715" y="3756342"/>
                </a:lnTo>
                <a:lnTo>
                  <a:pt x="2620378" y="3735413"/>
                </a:lnTo>
                <a:lnTo>
                  <a:pt x="2659684" y="3706469"/>
                </a:lnTo>
                <a:lnTo>
                  <a:pt x="2693809" y="3670973"/>
                </a:lnTo>
                <a:lnTo>
                  <a:pt x="2721927" y="3630447"/>
                </a:lnTo>
                <a:lnTo>
                  <a:pt x="2744025" y="3584892"/>
                </a:lnTo>
                <a:lnTo>
                  <a:pt x="2760103" y="3534295"/>
                </a:lnTo>
                <a:lnTo>
                  <a:pt x="2770187" y="3478644"/>
                </a:lnTo>
                <a:lnTo>
                  <a:pt x="2773730" y="3422218"/>
                </a:lnTo>
                <a:close/>
              </a:path>
            </a:pathLst>
          </a:custGeom>
          <a:solidFill>
            <a:srgbClr val="66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17002786" y="7807037"/>
            <a:ext cx="2252980" cy="2193925"/>
            <a:chOff x="17002786" y="7807037"/>
            <a:chExt cx="2252980" cy="2193925"/>
          </a:xfrm>
        </p:grpSpPr>
        <p:sp>
          <p:nvSpPr>
            <p:cNvPr id="31" name="object 31"/>
            <p:cNvSpPr/>
            <p:nvPr/>
          </p:nvSpPr>
          <p:spPr>
            <a:xfrm>
              <a:off x="17058246" y="7950040"/>
              <a:ext cx="2197735" cy="2051050"/>
            </a:xfrm>
            <a:custGeom>
              <a:avLst/>
              <a:gdLst/>
              <a:ahLst/>
              <a:cxnLst/>
              <a:rect l="l" t="t" r="r" b="b"/>
              <a:pathLst>
                <a:path w="2197734" h="2051050">
                  <a:moveTo>
                    <a:pt x="607377" y="1926844"/>
                  </a:moveTo>
                  <a:lnTo>
                    <a:pt x="473519" y="1299375"/>
                  </a:lnTo>
                  <a:lnTo>
                    <a:pt x="13893" y="1397419"/>
                  </a:lnTo>
                  <a:lnTo>
                    <a:pt x="73139" y="1675130"/>
                  </a:lnTo>
                  <a:lnTo>
                    <a:pt x="82296" y="1721396"/>
                  </a:lnTo>
                  <a:lnTo>
                    <a:pt x="88747" y="1761731"/>
                  </a:lnTo>
                  <a:lnTo>
                    <a:pt x="92506" y="1796161"/>
                  </a:lnTo>
                  <a:lnTo>
                    <a:pt x="93560" y="1824672"/>
                  </a:lnTo>
                  <a:lnTo>
                    <a:pt x="92290" y="1848091"/>
                  </a:lnTo>
                  <a:lnTo>
                    <a:pt x="76809" y="1892566"/>
                  </a:lnTo>
                  <a:lnTo>
                    <a:pt x="39890" y="1912924"/>
                  </a:lnTo>
                  <a:lnTo>
                    <a:pt x="0" y="1922272"/>
                  </a:lnTo>
                  <a:lnTo>
                    <a:pt x="27368" y="2050592"/>
                  </a:lnTo>
                  <a:lnTo>
                    <a:pt x="73317" y="2040293"/>
                  </a:lnTo>
                  <a:lnTo>
                    <a:pt x="113157" y="2027897"/>
                  </a:lnTo>
                  <a:lnTo>
                    <a:pt x="159448" y="2003234"/>
                  </a:lnTo>
                  <a:lnTo>
                    <a:pt x="196329" y="1964728"/>
                  </a:lnTo>
                  <a:lnTo>
                    <a:pt x="217055" y="1910422"/>
                  </a:lnTo>
                  <a:lnTo>
                    <a:pt x="221894" y="1863686"/>
                  </a:lnTo>
                  <a:lnTo>
                    <a:pt x="222199" y="1836458"/>
                  </a:lnTo>
                  <a:lnTo>
                    <a:pt x="221094" y="1806663"/>
                  </a:lnTo>
                  <a:lnTo>
                    <a:pt x="213753" y="1738274"/>
                  </a:lnTo>
                  <a:lnTo>
                    <a:pt x="207276" y="1699425"/>
                  </a:lnTo>
                  <a:lnTo>
                    <a:pt x="198920" y="1657477"/>
                  </a:lnTo>
                  <a:lnTo>
                    <a:pt x="162737" y="1487868"/>
                  </a:lnTo>
                  <a:lnTo>
                    <a:pt x="366623" y="1444371"/>
                  </a:lnTo>
                  <a:lnTo>
                    <a:pt x="475551" y="1954961"/>
                  </a:lnTo>
                  <a:lnTo>
                    <a:pt x="607377" y="1926844"/>
                  </a:lnTo>
                  <a:close/>
                </a:path>
                <a:path w="2197734" h="2051050">
                  <a:moveTo>
                    <a:pt x="1344333" y="1540129"/>
                  </a:moveTo>
                  <a:lnTo>
                    <a:pt x="1013955" y="990117"/>
                  </a:lnTo>
                  <a:lnTo>
                    <a:pt x="899185" y="1059053"/>
                  </a:lnTo>
                  <a:lnTo>
                    <a:pt x="1027811" y="1273200"/>
                  </a:lnTo>
                  <a:lnTo>
                    <a:pt x="784390" y="1419415"/>
                  </a:lnTo>
                  <a:lnTo>
                    <a:pt x="655764" y="1205268"/>
                  </a:lnTo>
                  <a:lnTo>
                    <a:pt x="540994" y="1274203"/>
                  </a:lnTo>
                  <a:lnTo>
                    <a:pt x="871347" y="1824215"/>
                  </a:lnTo>
                  <a:lnTo>
                    <a:pt x="986129" y="1755267"/>
                  </a:lnTo>
                  <a:lnTo>
                    <a:pt x="847775" y="1524939"/>
                  </a:lnTo>
                  <a:lnTo>
                    <a:pt x="1091209" y="1378737"/>
                  </a:lnTo>
                  <a:lnTo>
                    <a:pt x="1229525" y="1609064"/>
                  </a:lnTo>
                  <a:lnTo>
                    <a:pt x="1344333" y="1540129"/>
                  </a:lnTo>
                  <a:close/>
                </a:path>
                <a:path w="2197734" h="2051050">
                  <a:moveTo>
                    <a:pt x="1828660" y="961377"/>
                  </a:moveTo>
                  <a:lnTo>
                    <a:pt x="1826196" y="912622"/>
                  </a:lnTo>
                  <a:lnTo>
                    <a:pt x="1815414" y="864577"/>
                  </a:lnTo>
                  <a:lnTo>
                    <a:pt x="1797126" y="818769"/>
                  </a:lnTo>
                  <a:lnTo>
                    <a:pt x="1771319" y="775208"/>
                  </a:lnTo>
                  <a:lnTo>
                    <a:pt x="1737982" y="733882"/>
                  </a:lnTo>
                  <a:lnTo>
                    <a:pt x="1737855" y="733767"/>
                  </a:lnTo>
                  <a:lnTo>
                    <a:pt x="1699844" y="697395"/>
                  </a:lnTo>
                  <a:lnTo>
                    <a:pt x="1699844" y="968679"/>
                  </a:lnTo>
                  <a:lnTo>
                    <a:pt x="1694459" y="1003604"/>
                  </a:lnTo>
                  <a:lnTo>
                    <a:pt x="1656613" y="1070952"/>
                  </a:lnTo>
                  <a:lnTo>
                    <a:pt x="1627746" y="1099108"/>
                  </a:lnTo>
                  <a:lnTo>
                    <a:pt x="1562760" y="1129360"/>
                  </a:lnTo>
                  <a:lnTo>
                    <a:pt x="1526654" y="1131443"/>
                  </a:lnTo>
                  <a:lnTo>
                    <a:pt x="1489557" y="1125677"/>
                  </a:lnTo>
                  <a:lnTo>
                    <a:pt x="1452892" y="1112913"/>
                  </a:lnTo>
                  <a:lnTo>
                    <a:pt x="1416672" y="1093139"/>
                  </a:lnTo>
                  <a:lnTo>
                    <a:pt x="1380871" y="1066355"/>
                  </a:lnTo>
                  <a:lnTo>
                    <a:pt x="1348714" y="1035304"/>
                  </a:lnTo>
                  <a:lnTo>
                    <a:pt x="1323403" y="1002690"/>
                  </a:lnTo>
                  <a:lnTo>
                    <a:pt x="1304937" y="968540"/>
                  </a:lnTo>
                  <a:lnTo>
                    <a:pt x="1289608" y="896861"/>
                  </a:lnTo>
                  <a:lnTo>
                    <a:pt x="1294853" y="861872"/>
                  </a:lnTo>
                  <a:lnTo>
                    <a:pt x="1332255" y="794880"/>
                  </a:lnTo>
                  <a:lnTo>
                    <a:pt x="1361338" y="766432"/>
                  </a:lnTo>
                  <a:lnTo>
                    <a:pt x="1426298" y="735863"/>
                  </a:lnTo>
                  <a:lnTo>
                    <a:pt x="1499031" y="739584"/>
                  </a:lnTo>
                  <a:lnTo>
                    <a:pt x="1535620" y="752475"/>
                  </a:lnTo>
                  <a:lnTo>
                    <a:pt x="1571942" y="772439"/>
                  </a:lnTo>
                  <a:lnTo>
                    <a:pt x="1608010" y="799477"/>
                  </a:lnTo>
                  <a:lnTo>
                    <a:pt x="1640459" y="830757"/>
                  </a:lnTo>
                  <a:lnTo>
                    <a:pt x="1665973" y="863422"/>
                  </a:lnTo>
                  <a:lnTo>
                    <a:pt x="1684553" y="897483"/>
                  </a:lnTo>
                  <a:lnTo>
                    <a:pt x="1699844" y="968679"/>
                  </a:lnTo>
                  <a:lnTo>
                    <a:pt x="1699844" y="697395"/>
                  </a:lnTo>
                  <a:lnTo>
                    <a:pt x="1652003" y="660704"/>
                  </a:lnTo>
                  <a:lnTo>
                    <a:pt x="1605876" y="634403"/>
                  </a:lnTo>
                  <a:lnTo>
                    <a:pt x="1558747" y="615886"/>
                  </a:lnTo>
                  <a:lnTo>
                    <a:pt x="1510601" y="605142"/>
                  </a:lnTo>
                  <a:lnTo>
                    <a:pt x="1461465" y="602183"/>
                  </a:lnTo>
                  <a:lnTo>
                    <a:pt x="1412938" y="607529"/>
                  </a:lnTo>
                  <a:lnTo>
                    <a:pt x="1366659" y="621741"/>
                  </a:lnTo>
                  <a:lnTo>
                    <a:pt x="1322616" y="644791"/>
                  </a:lnTo>
                  <a:lnTo>
                    <a:pt x="1280807" y="676681"/>
                  </a:lnTo>
                  <a:lnTo>
                    <a:pt x="1241259" y="717423"/>
                  </a:lnTo>
                  <a:lnTo>
                    <a:pt x="1207363" y="762990"/>
                  </a:lnTo>
                  <a:lnTo>
                    <a:pt x="1182547" y="809345"/>
                  </a:lnTo>
                  <a:lnTo>
                    <a:pt x="1166837" y="856500"/>
                  </a:lnTo>
                  <a:lnTo>
                    <a:pt x="1160208" y="904455"/>
                  </a:lnTo>
                  <a:lnTo>
                    <a:pt x="1162685" y="953211"/>
                  </a:lnTo>
                  <a:lnTo>
                    <a:pt x="1173454" y="1001255"/>
                  </a:lnTo>
                  <a:lnTo>
                    <a:pt x="1191755" y="1047064"/>
                  </a:lnTo>
                  <a:lnTo>
                    <a:pt x="1217561" y="1090625"/>
                  </a:lnTo>
                  <a:lnTo>
                    <a:pt x="1250899" y="1131951"/>
                  </a:lnTo>
                  <a:lnTo>
                    <a:pt x="1291742" y="1171041"/>
                  </a:lnTo>
                  <a:lnTo>
                    <a:pt x="1336878" y="1205128"/>
                  </a:lnTo>
                  <a:lnTo>
                    <a:pt x="1383004" y="1231430"/>
                  </a:lnTo>
                  <a:lnTo>
                    <a:pt x="1430134" y="1249959"/>
                  </a:lnTo>
                  <a:lnTo>
                    <a:pt x="1478267" y="1260690"/>
                  </a:lnTo>
                  <a:lnTo>
                    <a:pt x="1527403" y="1263662"/>
                  </a:lnTo>
                  <a:lnTo>
                    <a:pt x="1575930" y="1258303"/>
                  </a:lnTo>
                  <a:lnTo>
                    <a:pt x="1622221" y="1244092"/>
                  </a:lnTo>
                  <a:lnTo>
                    <a:pt x="1666265" y="1221041"/>
                  </a:lnTo>
                  <a:lnTo>
                    <a:pt x="1708061" y="1189151"/>
                  </a:lnTo>
                  <a:lnTo>
                    <a:pt x="1747634" y="1148410"/>
                  </a:lnTo>
                  <a:lnTo>
                    <a:pt x="1760245" y="1131443"/>
                  </a:lnTo>
                  <a:lnTo>
                    <a:pt x="1781517" y="1102842"/>
                  </a:lnTo>
                  <a:lnTo>
                    <a:pt x="1806321" y="1056487"/>
                  </a:lnTo>
                  <a:lnTo>
                    <a:pt x="1822030" y="1009332"/>
                  </a:lnTo>
                  <a:lnTo>
                    <a:pt x="1828660" y="961377"/>
                  </a:lnTo>
                  <a:close/>
                </a:path>
                <a:path w="2197734" h="2051050">
                  <a:moveTo>
                    <a:pt x="2197252" y="170180"/>
                  </a:moveTo>
                  <a:lnTo>
                    <a:pt x="2082533" y="136715"/>
                  </a:lnTo>
                  <a:lnTo>
                    <a:pt x="1984387" y="473151"/>
                  </a:lnTo>
                  <a:lnTo>
                    <a:pt x="1839455" y="430872"/>
                  </a:lnTo>
                  <a:lnTo>
                    <a:pt x="1913699" y="176403"/>
                  </a:lnTo>
                  <a:lnTo>
                    <a:pt x="1801545" y="143675"/>
                  </a:lnTo>
                  <a:lnTo>
                    <a:pt x="1727327" y="398157"/>
                  </a:lnTo>
                  <a:lnTo>
                    <a:pt x="1597926" y="360413"/>
                  </a:lnTo>
                  <a:lnTo>
                    <a:pt x="1693291" y="33464"/>
                  </a:lnTo>
                  <a:lnTo>
                    <a:pt x="1578559" y="0"/>
                  </a:lnTo>
                  <a:lnTo>
                    <a:pt x="1445704" y="455472"/>
                  </a:lnTo>
                  <a:lnTo>
                    <a:pt x="2061629" y="635152"/>
                  </a:lnTo>
                  <a:lnTo>
                    <a:pt x="2197252" y="17018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002786" y="8274965"/>
              <a:ext cx="200391" cy="24288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358027" y="8209068"/>
              <a:ext cx="228224" cy="23898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7554679" y="8060706"/>
              <a:ext cx="278765" cy="281305"/>
            </a:xfrm>
            <a:custGeom>
              <a:avLst/>
              <a:gdLst/>
              <a:ahLst/>
              <a:cxnLst/>
              <a:rect l="l" t="t" r="r" b="b"/>
              <a:pathLst>
                <a:path w="278765" h="281304">
                  <a:moveTo>
                    <a:pt x="140697" y="0"/>
                  </a:moveTo>
                  <a:lnTo>
                    <a:pt x="104771" y="29203"/>
                  </a:lnTo>
                  <a:lnTo>
                    <a:pt x="127095" y="119137"/>
                  </a:lnTo>
                  <a:lnTo>
                    <a:pt x="87672" y="151178"/>
                  </a:lnTo>
                  <a:lnTo>
                    <a:pt x="34773" y="86081"/>
                  </a:lnTo>
                  <a:lnTo>
                    <a:pt x="0" y="114342"/>
                  </a:lnTo>
                  <a:lnTo>
                    <a:pt x="135367" y="280933"/>
                  </a:lnTo>
                  <a:lnTo>
                    <a:pt x="170141" y="252683"/>
                  </a:lnTo>
                  <a:lnTo>
                    <a:pt x="113263" y="182685"/>
                  </a:lnTo>
                  <a:lnTo>
                    <a:pt x="152927" y="150445"/>
                  </a:lnTo>
                  <a:lnTo>
                    <a:pt x="242243" y="194098"/>
                  </a:lnTo>
                  <a:lnTo>
                    <a:pt x="278169" y="164895"/>
                  </a:lnTo>
                  <a:lnTo>
                    <a:pt x="169167" y="111305"/>
                  </a:lnTo>
                  <a:lnTo>
                    <a:pt x="140697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716968" y="7807037"/>
              <a:ext cx="352426" cy="367973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16903837" y="5905580"/>
            <a:ext cx="2357755" cy="1805305"/>
            <a:chOff x="16903837" y="5905580"/>
            <a:chExt cx="2357755" cy="1805305"/>
          </a:xfrm>
        </p:grpSpPr>
        <p:sp>
          <p:nvSpPr>
            <p:cNvPr id="37" name="object 37"/>
            <p:cNvSpPr/>
            <p:nvPr/>
          </p:nvSpPr>
          <p:spPr>
            <a:xfrm>
              <a:off x="16903827" y="5905582"/>
              <a:ext cx="2357755" cy="1796414"/>
            </a:xfrm>
            <a:custGeom>
              <a:avLst/>
              <a:gdLst/>
              <a:ahLst/>
              <a:cxnLst/>
              <a:rect l="l" t="t" r="r" b="b"/>
              <a:pathLst>
                <a:path w="2357755" h="1796415">
                  <a:moveTo>
                    <a:pt x="399897" y="467766"/>
                  </a:moveTo>
                  <a:lnTo>
                    <a:pt x="116586" y="225793"/>
                  </a:lnTo>
                  <a:lnTo>
                    <a:pt x="126974" y="69926"/>
                  </a:lnTo>
                  <a:lnTo>
                    <a:pt x="35725" y="106184"/>
                  </a:lnTo>
                  <a:lnTo>
                    <a:pt x="0" y="626643"/>
                  </a:lnTo>
                  <a:lnTo>
                    <a:pt x="92481" y="589902"/>
                  </a:lnTo>
                  <a:lnTo>
                    <a:pt x="107086" y="357187"/>
                  </a:lnTo>
                  <a:lnTo>
                    <a:pt x="124244" y="350380"/>
                  </a:lnTo>
                  <a:lnTo>
                    <a:pt x="304368" y="505714"/>
                  </a:lnTo>
                  <a:lnTo>
                    <a:pt x="399897" y="467766"/>
                  </a:lnTo>
                  <a:close/>
                </a:path>
                <a:path w="2357755" h="1796415">
                  <a:moveTo>
                    <a:pt x="849160" y="2374"/>
                  </a:moveTo>
                  <a:lnTo>
                    <a:pt x="742061" y="0"/>
                  </a:lnTo>
                  <a:lnTo>
                    <a:pt x="737997" y="183984"/>
                  </a:lnTo>
                  <a:lnTo>
                    <a:pt x="735901" y="183946"/>
                  </a:lnTo>
                  <a:lnTo>
                    <a:pt x="735901" y="278142"/>
                  </a:lnTo>
                  <a:lnTo>
                    <a:pt x="732790" y="418998"/>
                  </a:lnTo>
                  <a:lnTo>
                    <a:pt x="620661" y="416521"/>
                  </a:lnTo>
                  <a:lnTo>
                    <a:pt x="579361" y="411200"/>
                  </a:lnTo>
                  <a:lnTo>
                    <a:pt x="542658" y="387261"/>
                  </a:lnTo>
                  <a:lnTo>
                    <a:pt x="531685" y="344081"/>
                  </a:lnTo>
                  <a:lnTo>
                    <a:pt x="533374" y="327596"/>
                  </a:lnTo>
                  <a:lnTo>
                    <a:pt x="554050" y="291731"/>
                  </a:lnTo>
                  <a:lnTo>
                    <a:pt x="601383" y="276263"/>
                  </a:lnTo>
                  <a:lnTo>
                    <a:pt x="735901" y="278142"/>
                  </a:lnTo>
                  <a:lnTo>
                    <a:pt x="735901" y="183946"/>
                  </a:lnTo>
                  <a:lnTo>
                    <a:pt x="610781" y="181165"/>
                  </a:lnTo>
                  <a:lnTo>
                    <a:pt x="569010" y="182994"/>
                  </a:lnTo>
                  <a:lnTo>
                    <a:pt x="532117" y="190398"/>
                  </a:lnTo>
                  <a:lnTo>
                    <a:pt x="472909" y="221970"/>
                  </a:lnTo>
                  <a:lnTo>
                    <a:pt x="435356" y="273634"/>
                  </a:lnTo>
                  <a:lnTo>
                    <a:pt x="421690" y="343077"/>
                  </a:lnTo>
                  <a:lnTo>
                    <a:pt x="423913" y="379488"/>
                  </a:lnTo>
                  <a:lnTo>
                    <a:pt x="446849" y="440042"/>
                  </a:lnTo>
                  <a:lnTo>
                    <a:pt x="493864" y="483641"/>
                  </a:lnTo>
                  <a:lnTo>
                    <a:pt x="561848" y="506717"/>
                  </a:lnTo>
                  <a:lnTo>
                    <a:pt x="603504" y="510336"/>
                  </a:lnTo>
                  <a:lnTo>
                    <a:pt x="837793" y="515531"/>
                  </a:lnTo>
                  <a:lnTo>
                    <a:pt x="839927" y="418998"/>
                  </a:lnTo>
                  <a:lnTo>
                    <a:pt x="843102" y="275653"/>
                  </a:lnTo>
                  <a:lnTo>
                    <a:pt x="845134" y="183984"/>
                  </a:lnTo>
                  <a:lnTo>
                    <a:pt x="849160" y="2374"/>
                  </a:lnTo>
                  <a:close/>
                </a:path>
                <a:path w="2357755" h="1796415">
                  <a:moveTo>
                    <a:pt x="1469847" y="232587"/>
                  </a:moveTo>
                  <a:lnTo>
                    <a:pt x="1365173" y="182499"/>
                  </a:lnTo>
                  <a:lnTo>
                    <a:pt x="1169860" y="590651"/>
                  </a:lnTo>
                  <a:lnTo>
                    <a:pt x="912761" y="467639"/>
                  </a:lnTo>
                  <a:lnTo>
                    <a:pt x="868057" y="561060"/>
                  </a:lnTo>
                  <a:lnTo>
                    <a:pt x="1229842" y="734174"/>
                  </a:lnTo>
                  <a:lnTo>
                    <a:pt x="1469847" y="232587"/>
                  </a:lnTo>
                  <a:close/>
                </a:path>
                <a:path w="2357755" h="1796415">
                  <a:moveTo>
                    <a:pt x="1971395" y="783094"/>
                  </a:moveTo>
                  <a:lnTo>
                    <a:pt x="1965337" y="738314"/>
                  </a:lnTo>
                  <a:lnTo>
                    <a:pt x="1950808" y="694245"/>
                  </a:lnTo>
                  <a:lnTo>
                    <a:pt x="1927783" y="650913"/>
                  </a:lnTo>
                  <a:lnTo>
                    <a:pt x="1896275" y="608291"/>
                  </a:lnTo>
                  <a:lnTo>
                    <a:pt x="1859470" y="570166"/>
                  </a:lnTo>
                  <a:lnTo>
                    <a:pt x="1850644" y="563397"/>
                  </a:lnTo>
                  <a:lnTo>
                    <a:pt x="1850644" y="775639"/>
                  </a:lnTo>
                  <a:lnTo>
                    <a:pt x="1847088" y="809205"/>
                  </a:lnTo>
                  <a:lnTo>
                    <a:pt x="1818817" y="874318"/>
                  </a:lnTo>
                  <a:lnTo>
                    <a:pt x="1795106" y="904671"/>
                  </a:lnTo>
                  <a:lnTo>
                    <a:pt x="1764995" y="933577"/>
                  </a:lnTo>
                  <a:lnTo>
                    <a:pt x="1731505" y="958469"/>
                  </a:lnTo>
                  <a:lnTo>
                    <a:pt x="1697647" y="976820"/>
                  </a:lnTo>
                  <a:lnTo>
                    <a:pt x="1628736" y="993914"/>
                  </a:lnTo>
                  <a:lnTo>
                    <a:pt x="1595043" y="991870"/>
                  </a:lnTo>
                  <a:lnTo>
                    <a:pt x="1534490" y="963460"/>
                  </a:lnTo>
                  <a:lnTo>
                    <a:pt x="1485836" y="905979"/>
                  </a:lnTo>
                  <a:lnTo>
                    <a:pt x="1467561" y="841527"/>
                  </a:lnTo>
                  <a:lnTo>
                    <a:pt x="1471079" y="808177"/>
                  </a:lnTo>
                  <a:lnTo>
                    <a:pt x="1499450" y="743369"/>
                  </a:lnTo>
                  <a:lnTo>
                    <a:pt x="1523365" y="712952"/>
                  </a:lnTo>
                  <a:lnTo>
                    <a:pt x="1553743" y="683856"/>
                  </a:lnTo>
                  <a:lnTo>
                    <a:pt x="1587474" y="658710"/>
                  </a:lnTo>
                  <a:lnTo>
                    <a:pt x="1621434" y="640181"/>
                  </a:lnTo>
                  <a:lnTo>
                    <a:pt x="1690052" y="622922"/>
                  </a:lnTo>
                  <a:lnTo>
                    <a:pt x="1723517" y="624992"/>
                  </a:lnTo>
                  <a:lnTo>
                    <a:pt x="1784045" y="653694"/>
                  </a:lnTo>
                  <a:lnTo>
                    <a:pt x="1832660" y="711212"/>
                  </a:lnTo>
                  <a:lnTo>
                    <a:pt x="1850644" y="775639"/>
                  </a:lnTo>
                  <a:lnTo>
                    <a:pt x="1850644" y="563397"/>
                  </a:lnTo>
                  <a:lnTo>
                    <a:pt x="1820545" y="540283"/>
                  </a:lnTo>
                  <a:lnTo>
                    <a:pt x="1779511" y="518642"/>
                  </a:lnTo>
                  <a:lnTo>
                    <a:pt x="1736344" y="505256"/>
                  </a:lnTo>
                  <a:lnTo>
                    <a:pt x="1691068" y="500126"/>
                  </a:lnTo>
                  <a:lnTo>
                    <a:pt x="1645196" y="502742"/>
                  </a:lnTo>
                  <a:lnTo>
                    <a:pt x="1600238" y="512635"/>
                  </a:lnTo>
                  <a:lnTo>
                    <a:pt x="1556194" y="529780"/>
                  </a:lnTo>
                  <a:lnTo>
                    <a:pt x="1513078" y="554202"/>
                  </a:lnTo>
                  <a:lnTo>
                    <a:pt x="1470863" y="585889"/>
                  </a:lnTo>
                  <a:lnTo>
                    <a:pt x="1432623" y="622249"/>
                  </a:lnTo>
                  <a:lnTo>
                    <a:pt x="1401394" y="660730"/>
                  </a:lnTo>
                  <a:lnTo>
                    <a:pt x="1377175" y="701319"/>
                  </a:lnTo>
                  <a:lnTo>
                    <a:pt x="1359979" y="744016"/>
                  </a:lnTo>
                  <a:lnTo>
                    <a:pt x="1349781" y="788822"/>
                  </a:lnTo>
                  <a:lnTo>
                    <a:pt x="1347343" y="834326"/>
                  </a:lnTo>
                  <a:lnTo>
                    <a:pt x="1353400" y="879119"/>
                  </a:lnTo>
                  <a:lnTo>
                    <a:pt x="1367929" y="923175"/>
                  </a:lnTo>
                  <a:lnTo>
                    <a:pt x="1390954" y="966520"/>
                  </a:lnTo>
                  <a:lnTo>
                    <a:pt x="1422463" y="1009129"/>
                  </a:lnTo>
                  <a:lnTo>
                    <a:pt x="1459268" y="1047267"/>
                  </a:lnTo>
                  <a:lnTo>
                    <a:pt x="1498193" y="1077150"/>
                  </a:lnTo>
                  <a:lnTo>
                    <a:pt x="1539240" y="1098778"/>
                  </a:lnTo>
                  <a:lnTo>
                    <a:pt x="1582407" y="1112177"/>
                  </a:lnTo>
                  <a:lnTo>
                    <a:pt x="1627682" y="1117307"/>
                  </a:lnTo>
                  <a:lnTo>
                    <a:pt x="1673555" y="1114679"/>
                  </a:lnTo>
                  <a:lnTo>
                    <a:pt x="1718500" y="1104785"/>
                  </a:lnTo>
                  <a:lnTo>
                    <a:pt x="1762544" y="1087640"/>
                  </a:lnTo>
                  <a:lnTo>
                    <a:pt x="1805660" y="1063218"/>
                  </a:lnTo>
                  <a:lnTo>
                    <a:pt x="1847862" y="1031532"/>
                  </a:lnTo>
                  <a:lnTo>
                    <a:pt x="1886115" y="995159"/>
                  </a:lnTo>
                  <a:lnTo>
                    <a:pt x="1887118" y="993914"/>
                  </a:lnTo>
                  <a:lnTo>
                    <a:pt x="1917344" y="956678"/>
                  </a:lnTo>
                  <a:lnTo>
                    <a:pt x="1941563" y="916089"/>
                  </a:lnTo>
                  <a:lnTo>
                    <a:pt x="1958759" y="873391"/>
                  </a:lnTo>
                  <a:lnTo>
                    <a:pt x="1968957" y="828598"/>
                  </a:lnTo>
                  <a:lnTo>
                    <a:pt x="1971395" y="783094"/>
                  </a:lnTo>
                  <a:close/>
                </a:path>
                <a:path w="2357755" h="1796415">
                  <a:moveTo>
                    <a:pt x="2357196" y="1622094"/>
                  </a:moveTo>
                  <a:lnTo>
                    <a:pt x="2320912" y="1493202"/>
                  </a:lnTo>
                  <a:lnTo>
                    <a:pt x="1818373" y="1634756"/>
                  </a:lnTo>
                  <a:lnTo>
                    <a:pt x="1743329" y="1368361"/>
                  </a:lnTo>
                  <a:lnTo>
                    <a:pt x="2245868" y="1226807"/>
                  </a:lnTo>
                  <a:lnTo>
                    <a:pt x="2209558" y="1097940"/>
                  </a:lnTo>
                  <a:lnTo>
                    <a:pt x="1591995" y="1271892"/>
                  </a:lnTo>
                  <a:lnTo>
                    <a:pt x="1739646" y="1796034"/>
                  </a:lnTo>
                  <a:lnTo>
                    <a:pt x="2357196" y="1622094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910599" y="7558522"/>
              <a:ext cx="176266" cy="15213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543121" y="6934836"/>
              <a:ext cx="482806" cy="45483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346819" y="6840246"/>
              <a:ext cx="166078" cy="19021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078142" y="6867348"/>
              <a:ext cx="202957" cy="216192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16699963" y="1974631"/>
            <a:ext cx="3404235" cy="2672080"/>
            <a:chOff x="16699963" y="1974631"/>
            <a:chExt cx="3404235" cy="2672080"/>
          </a:xfrm>
        </p:grpSpPr>
        <p:sp>
          <p:nvSpPr>
            <p:cNvPr id="43" name="object 43"/>
            <p:cNvSpPr/>
            <p:nvPr/>
          </p:nvSpPr>
          <p:spPr>
            <a:xfrm>
              <a:off x="16699963" y="1974631"/>
              <a:ext cx="3404235" cy="2672080"/>
            </a:xfrm>
            <a:custGeom>
              <a:avLst/>
              <a:gdLst/>
              <a:ahLst/>
              <a:cxnLst/>
              <a:rect l="l" t="t" r="r" b="b"/>
              <a:pathLst>
                <a:path w="3404234" h="2672079">
                  <a:moveTo>
                    <a:pt x="3404135" y="0"/>
                  </a:moveTo>
                  <a:lnTo>
                    <a:pt x="3351142" y="508"/>
                  </a:lnTo>
                  <a:lnTo>
                    <a:pt x="3291094" y="2243"/>
                  </a:lnTo>
                  <a:lnTo>
                    <a:pt x="3231878" y="5097"/>
                  </a:lnTo>
                  <a:lnTo>
                    <a:pt x="3173483" y="9041"/>
                  </a:lnTo>
                  <a:lnTo>
                    <a:pt x="3115898" y="14044"/>
                  </a:lnTo>
                  <a:lnTo>
                    <a:pt x="3059111" y="20077"/>
                  </a:lnTo>
                  <a:lnTo>
                    <a:pt x="3003114" y="27109"/>
                  </a:lnTo>
                  <a:lnTo>
                    <a:pt x="2947893" y="35111"/>
                  </a:lnTo>
                  <a:lnTo>
                    <a:pt x="2893439" y="44052"/>
                  </a:lnTo>
                  <a:lnTo>
                    <a:pt x="2839741" y="53903"/>
                  </a:lnTo>
                  <a:lnTo>
                    <a:pt x="2786787" y="64634"/>
                  </a:lnTo>
                  <a:lnTo>
                    <a:pt x="2734568" y="76214"/>
                  </a:lnTo>
                  <a:lnTo>
                    <a:pt x="2683072" y="88614"/>
                  </a:lnTo>
                  <a:lnTo>
                    <a:pt x="2632288" y="101803"/>
                  </a:lnTo>
                  <a:lnTo>
                    <a:pt x="2582206" y="115751"/>
                  </a:lnTo>
                  <a:lnTo>
                    <a:pt x="2532814" y="130429"/>
                  </a:lnTo>
                  <a:lnTo>
                    <a:pt x="2484102" y="145806"/>
                  </a:lnTo>
                  <a:lnTo>
                    <a:pt x="2436059" y="161853"/>
                  </a:lnTo>
                  <a:lnTo>
                    <a:pt x="2388675" y="178540"/>
                  </a:lnTo>
                  <a:lnTo>
                    <a:pt x="2341937" y="195835"/>
                  </a:lnTo>
                  <a:lnTo>
                    <a:pt x="2295837" y="213711"/>
                  </a:lnTo>
                  <a:lnTo>
                    <a:pt x="2250362" y="232135"/>
                  </a:lnTo>
                  <a:lnTo>
                    <a:pt x="2205501" y="251079"/>
                  </a:lnTo>
                  <a:lnTo>
                    <a:pt x="2161245" y="270512"/>
                  </a:lnTo>
                  <a:lnTo>
                    <a:pt x="2117582" y="290405"/>
                  </a:lnTo>
                  <a:lnTo>
                    <a:pt x="2074501" y="310727"/>
                  </a:lnTo>
                  <a:lnTo>
                    <a:pt x="2031991" y="331449"/>
                  </a:lnTo>
                  <a:lnTo>
                    <a:pt x="1990042" y="352539"/>
                  </a:lnTo>
                  <a:lnTo>
                    <a:pt x="1948643" y="373969"/>
                  </a:lnTo>
                  <a:lnTo>
                    <a:pt x="1907783" y="395709"/>
                  </a:lnTo>
                  <a:lnTo>
                    <a:pt x="1867451" y="417727"/>
                  </a:lnTo>
                  <a:lnTo>
                    <a:pt x="1827636" y="439995"/>
                  </a:lnTo>
                  <a:lnTo>
                    <a:pt x="1788327" y="462483"/>
                  </a:lnTo>
                  <a:lnTo>
                    <a:pt x="1749515" y="485159"/>
                  </a:lnTo>
                  <a:lnTo>
                    <a:pt x="1711186" y="507995"/>
                  </a:lnTo>
                  <a:lnTo>
                    <a:pt x="1673332" y="530960"/>
                  </a:lnTo>
                  <a:lnTo>
                    <a:pt x="1635941" y="554024"/>
                  </a:lnTo>
                  <a:lnTo>
                    <a:pt x="1599002" y="577158"/>
                  </a:lnTo>
                  <a:lnTo>
                    <a:pt x="1562504" y="600331"/>
                  </a:lnTo>
                  <a:lnTo>
                    <a:pt x="1526437" y="623512"/>
                  </a:lnTo>
                  <a:lnTo>
                    <a:pt x="1455551" y="669784"/>
                  </a:lnTo>
                  <a:lnTo>
                    <a:pt x="1352181" y="738510"/>
                  </a:lnTo>
                  <a:lnTo>
                    <a:pt x="1190225" y="847144"/>
                  </a:lnTo>
                  <a:lnTo>
                    <a:pt x="1143782" y="878031"/>
                  </a:lnTo>
                  <a:lnTo>
                    <a:pt x="1097916" y="908229"/>
                  </a:lnTo>
                  <a:lnTo>
                    <a:pt x="1052560" y="937681"/>
                  </a:lnTo>
                  <a:lnTo>
                    <a:pt x="1007647" y="966333"/>
                  </a:lnTo>
                  <a:lnTo>
                    <a:pt x="963110" y="994128"/>
                  </a:lnTo>
                  <a:lnTo>
                    <a:pt x="918882" y="1021012"/>
                  </a:lnTo>
                  <a:lnTo>
                    <a:pt x="874897" y="1046928"/>
                  </a:lnTo>
                  <a:lnTo>
                    <a:pt x="831085" y="1071822"/>
                  </a:lnTo>
                  <a:lnTo>
                    <a:pt x="787382" y="1095637"/>
                  </a:lnTo>
                  <a:lnTo>
                    <a:pt x="743720" y="1118318"/>
                  </a:lnTo>
                  <a:lnTo>
                    <a:pt x="700031" y="1139809"/>
                  </a:lnTo>
                  <a:lnTo>
                    <a:pt x="656248" y="1160056"/>
                  </a:lnTo>
                  <a:lnTo>
                    <a:pt x="612305" y="1179001"/>
                  </a:lnTo>
                  <a:lnTo>
                    <a:pt x="568134" y="1196591"/>
                  </a:lnTo>
                  <a:lnTo>
                    <a:pt x="523669" y="1212769"/>
                  </a:lnTo>
                  <a:lnTo>
                    <a:pt x="478841" y="1227480"/>
                  </a:lnTo>
                  <a:lnTo>
                    <a:pt x="433585" y="1240669"/>
                  </a:lnTo>
                  <a:lnTo>
                    <a:pt x="387833" y="1252279"/>
                  </a:lnTo>
                  <a:lnTo>
                    <a:pt x="341518" y="1262255"/>
                  </a:lnTo>
                  <a:lnTo>
                    <a:pt x="294572" y="1270542"/>
                  </a:lnTo>
                  <a:lnTo>
                    <a:pt x="246930" y="1277084"/>
                  </a:lnTo>
                  <a:lnTo>
                    <a:pt x="198523" y="1281826"/>
                  </a:lnTo>
                  <a:lnTo>
                    <a:pt x="149285" y="1284711"/>
                  </a:lnTo>
                  <a:lnTo>
                    <a:pt x="98311" y="1285686"/>
                  </a:lnTo>
                  <a:lnTo>
                    <a:pt x="83627" y="1285344"/>
                  </a:lnTo>
                  <a:lnTo>
                    <a:pt x="68134" y="1284398"/>
                  </a:lnTo>
                  <a:lnTo>
                    <a:pt x="0" y="2668680"/>
                  </a:lnTo>
                  <a:lnTo>
                    <a:pt x="24837" y="2669919"/>
                  </a:lnTo>
                  <a:lnTo>
                    <a:pt x="49354" y="2670798"/>
                  </a:lnTo>
                  <a:lnTo>
                    <a:pt x="73549" y="2671328"/>
                  </a:lnTo>
                  <a:lnTo>
                    <a:pt x="99190" y="2671518"/>
                  </a:lnTo>
                  <a:lnTo>
                    <a:pt x="150335" y="2671045"/>
                  </a:lnTo>
                  <a:lnTo>
                    <a:pt x="201271" y="2669625"/>
                  </a:lnTo>
                  <a:lnTo>
                    <a:pt x="252009" y="2667255"/>
                  </a:lnTo>
                  <a:lnTo>
                    <a:pt x="302558" y="2663933"/>
                  </a:lnTo>
                  <a:lnTo>
                    <a:pt x="352929" y="2659657"/>
                  </a:lnTo>
                  <a:lnTo>
                    <a:pt x="403134" y="2654424"/>
                  </a:lnTo>
                  <a:lnTo>
                    <a:pt x="453181" y="2648232"/>
                  </a:lnTo>
                  <a:lnTo>
                    <a:pt x="503082" y="2641079"/>
                  </a:lnTo>
                  <a:lnTo>
                    <a:pt x="552848" y="2632962"/>
                  </a:lnTo>
                  <a:lnTo>
                    <a:pt x="602488" y="2623879"/>
                  </a:lnTo>
                  <a:lnTo>
                    <a:pt x="652013" y="2613828"/>
                  </a:lnTo>
                  <a:lnTo>
                    <a:pt x="701433" y="2602806"/>
                  </a:lnTo>
                  <a:lnTo>
                    <a:pt x="750760" y="2590811"/>
                  </a:lnTo>
                  <a:lnTo>
                    <a:pt x="800004" y="2577841"/>
                  </a:lnTo>
                  <a:lnTo>
                    <a:pt x="849174" y="2563893"/>
                  </a:lnTo>
                  <a:lnTo>
                    <a:pt x="898282" y="2548965"/>
                  </a:lnTo>
                  <a:lnTo>
                    <a:pt x="947338" y="2533055"/>
                  </a:lnTo>
                  <a:lnTo>
                    <a:pt x="996352" y="2516160"/>
                  </a:lnTo>
                  <a:lnTo>
                    <a:pt x="1045335" y="2498278"/>
                  </a:lnTo>
                  <a:lnTo>
                    <a:pt x="1094297" y="2479407"/>
                  </a:lnTo>
                  <a:lnTo>
                    <a:pt x="1143250" y="2459544"/>
                  </a:lnTo>
                  <a:lnTo>
                    <a:pt x="1192202" y="2438688"/>
                  </a:lnTo>
                  <a:lnTo>
                    <a:pt x="1241166" y="2416834"/>
                  </a:lnTo>
                  <a:lnTo>
                    <a:pt x="1289011" y="2394541"/>
                  </a:lnTo>
                  <a:lnTo>
                    <a:pt x="1336135" y="2371697"/>
                  </a:lnTo>
                  <a:lnTo>
                    <a:pt x="1382568" y="2348337"/>
                  </a:lnTo>
                  <a:lnTo>
                    <a:pt x="1428345" y="2324497"/>
                  </a:lnTo>
                  <a:lnTo>
                    <a:pt x="1473497" y="2300214"/>
                  </a:lnTo>
                  <a:lnTo>
                    <a:pt x="1518055" y="2275524"/>
                  </a:lnTo>
                  <a:lnTo>
                    <a:pt x="1562053" y="2250462"/>
                  </a:lnTo>
                  <a:lnTo>
                    <a:pt x="1605522" y="2225064"/>
                  </a:lnTo>
                  <a:lnTo>
                    <a:pt x="1648494" y="2199366"/>
                  </a:lnTo>
                  <a:lnTo>
                    <a:pt x="1691003" y="2173405"/>
                  </a:lnTo>
                  <a:lnTo>
                    <a:pt x="1733079" y="2147215"/>
                  </a:lnTo>
                  <a:lnTo>
                    <a:pt x="1774756" y="2120834"/>
                  </a:lnTo>
                  <a:lnTo>
                    <a:pt x="1816065" y="2094297"/>
                  </a:lnTo>
                  <a:lnTo>
                    <a:pt x="1857038" y="2067640"/>
                  </a:lnTo>
                  <a:lnTo>
                    <a:pt x="1938107" y="2014109"/>
                  </a:lnTo>
                  <a:lnTo>
                    <a:pt x="2147905" y="1873512"/>
                  </a:lnTo>
                  <a:lnTo>
                    <a:pt x="2235754" y="1815235"/>
                  </a:lnTo>
                  <a:lnTo>
                    <a:pt x="2279061" y="1786954"/>
                  </a:lnTo>
                  <a:lnTo>
                    <a:pt x="2322035" y="1759297"/>
                  </a:lnTo>
                  <a:lnTo>
                    <a:pt x="2364739" y="1732304"/>
                  </a:lnTo>
                  <a:lnTo>
                    <a:pt x="2407234" y="1706015"/>
                  </a:lnTo>
                  <a:lnTo>
                    <a:pt x="2449579" y="1680470"/>
                  </a:lnTo>
                  <a:lnTo>
                    <a:pt x="2491836" y="1655706"/>
                  </a:lnTo>
                  <a:lnTo>
                    <a:pt x="2534066" y="1631766"/>
                  </a:lnTo>
                  <a:lnTo>
                    <a:pt x="2576328" y="1608687"/>
                  </a:lnTo>
                  <a:lnTo>
                    <a:pt x="2618685" y="1586509"/>
                  </a:lnTo>
                  <a:lnTo>
                    <a:pt x="2661197" y="1565273"/>
                  </a:lnTo>
                  <a:lnTo>
                    <a:pt x="2703925" y="1545017"/>
                  </a:lnTo>
                  <a:lnTo>
                    <a:pt x="2746929" y="1525781"/>
                  </a:lnTo>
                  <a:lnTo>
                    <a:pt x="2790271" y="1507605"/>
                  </a:lnTo>
                  <a:lnTo>
                    <a:pt x="2834010" y="1490528"/>
                  </a:lnTo>
                  <a:lnTo>
                    <a:pt x="2878209" y="1474589"/>
                  </a:lnTo>
                  <a:lnTo>
                    <a:pt x="2922927" y="1459830"/>
                  </a:lnTo>
                  <a:lnTo>
                    <a:pt x="2968225" y="1446288"/>
                  </a:lnTo>
                  <a:lnTo>
                    <a:pt x="3014165" y="1434003"/>
                  </a:lnTo>
                  <a:lnTo>
                    <a:pt x="3060807" y="1423016"/>
                  </a:lnTo>
                  <a:lnTo>
                    <a:pt x="3108211" y="1413365"/>
                  </a:lnTo>
                  <a:lnTo>
                    <a:pt x="3156440" y="1405091"/>
                  </a:lnTo>
                  <a:lnTo>
                    <a:pt x="3205552" y="1398232"/>
                  </a:lnTo>
                  <a:lnTo>
                    <a:pt x="3255610" y="1392828"/>
                  </a:lnTo>
                  <a:lnTo>
                    <a:pt x="3306674" y="1388920"/>
                  </a:lnTo>
                  <a:lnTo>
                    <a:pt x="3358805" y="1386546"/>
                  </a:lnTo>
                  <a:lnTo>
                    <a:pt x="3404135" y="1385864"/>
                  </a:lnTo>
                  <a:lnTo>
                    <a:pt x="340413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7424401" y="2631712"/>
              <a:ext cx="1964689" cy="1344930"/>
            </a:xfrm>
            <a:custGeom>
              <a:avLst/>
              <a:gdLst/>
              <a:ahLst/>
              <a:cxnLst/>
              <a:rect l="l" t="t" r="r" b="b"/>
              <a:pathLst>
                <a:path w="1964690" h="1344929">
                  <a:moveTo>
                    <a:pt x="322986" y="1234795"/>
                  </a:moveTo>
                  <a:lnTo>
                    <a:pt x="320941" y="1190853"/>
                  </a:lnTo>
                  <a:lnTo>
                    <a:pt x="307505" y="1141463"/>
                  </a:lnTo>
                  <a:lnTo>
                    <a:pt x="283235" y="1087005"/>
                  </a:lnTo>
                  <a:lnTo>
                    <a:pt x="279133" y="1080135"/>
                  </a:lnTo>
                  <a:lnTo>
                    <a:pt x="279133" y="1231569"/>
                  </a:lnTo>
                  <a:lnTo>
                    <a:pt x="267195" y="1267256"/>
                  </a:lnTo>
                  <a:lnTo>
                    <a:pt x="235991" y="1293812"/>
                  </a:lnTo>
                  <a:lnTo>
                    <a:pt x="196303" y="1304010"/>
                  </a:lnTo>
                  <a:lnTo>
                    <a:pt x="160261" y="1293202"/>
                  </a:lnTo>
                  <a:lnTo>
                    <a:pt x="127812" y="1263904"/>
                  </a:lnTo>
                  <a:lnTo>
                    <a:pt x="98894" y="1218653"/>
                  </a:lnTo>
                  <a:lnTo>
                    <a:pt x="69418" y="1161796"/>
                  </a:lnTo>
                  <a:lnTo>
                    <a:pt x="49098" y="1112088"/>
                  </a:lnTo>
                  <a:lnTo>
                    <a:pt x="43853" y="1068679"/>
                  </a:lnTo>
                  <a:lnTo>
                    <a:pt x="55791" y="1032992"/>
                  </a:lnTo>
                  <a:lnTo>
                    <a:pt x="86995" y="1006436"/>
                  </a:lnTo>
                  <a:lnTo>
                    <a:pt x="126682" y="996238"/>
                  </a:lnTo>
                  <a:lnTo>
                    <a:pt x="162725" y="1007046"/>
                  </a:lnTo>
                  <a:lnTo>
                    <a:pt x="195173" y="1036345"/>
                  </a:lnTo>
                  <a:lnTo>
                    <a:pt x="224091" y="1081595"/>
                  </a:lnTo>
                  <a:lnTo>
                    <a:pt x="253580" y="1138466"/>
                  </a:lnTo>
                  <a:lnTo>
                    <a:pt x="273900" y="1188173"/>
                  </a:lnTo>
                  <a:lnTo>
                    <a:pt x="279133" y="1231569"/>
                  </a:lnTo>
                  <a:lnTo>
                    <a:pt x="279133" y="1080135"/>
                  </a:lnTo>
                  <a:lnTo>
                    <a:pt x="252704" y="1035786"/>
                  </a:lnTo>
                  <a:lnTo>
                    <a:pt x="220091" y="996340"/>
                  </a:lnTo>
                  <a:lnTo>
                    <a:pt x="219951" y="996238"/>
                  </a:lnTo>
                  <a:lnTo>
                    <a:pt x="185356" y="969365"/>
                  </a:lnTo>
                  <a:lnTo>
                    <a:pt x="148475" y="955522"/>
                  </a:lnTo>
                  <a:lnTo>
                    <a:pt x="109397" y="955509"/>
                  </a:lnTo>
                  <a:lnTo>
                    <a:pt x="68110" y="970013"/>
                  </a:lnTo>
                  <a:lnTo>
                    <a:pt x="32461" y="995400"/>
                  </a:lnTo>
                  <a:lnTo>
                    <a:pt x="9956" y="1027341"/>
                  </a:lnTo>
                  <a:lnTo>
                    <a:pt x="0" y="1065453"/>
                  </a:lnTo>
                  <a:lnTo>
                    <a:pt x="2044" y="1109395"/>
                  </a:lnTo>
                  <a:lnTo>
                    <a:pt x="15481" y="1158786"/>
                  </a:lnTo>
                  <a:lnTo>
                    <a:pt x="39763" y="1213243"/>
                  </a:lnTo>
                  <a:lnTo>
                    <a:pt x="70281" y="1264462"/>
                  </a:lnTo>
                  <a:lnTo>
                    <a:pt x="102895" y="1303909"/>
                  </a:lnTo>
                  <a:lnTo>
                    <a:pt x="137629" y="1330883"/>
                  </a:lnTo>
                  <a:lnTo>
                    <a:pt x="174510" y="1344726"/>
                  </a:lnTo>
                  <a:lnTo>
                    <a:pt x="213626" y="1344726"/>
                  </a:lnTo>
                  <a:lnTo>
                    <a:pt x="254889" y="1330236"/>
                  </a:lnTo>
                  <a:lnTo>
                    <a:pt x="290525" y="1304848"/>
                  </a:lnTo>
                  <a:lnTo>
                    <a:pt x="291122" y="1304010"/>
                  </a:lnTo>
                  <a:lnTo>
                    <a:pt x="313042" y="1272908"/>
                  </a:lnTo>
                  <a:lnTo>
                    <a:pt x="322986" y="1234795"/>
                  </a:lnTo>
                  <a:close/>
                </a:path>
                <a:path w="1964690" h="1344929">
                  <a:moveTo>
                    <a:pt x="605523" y="1115936"/>
                  </a:moveTo>
                  <a:lnTo>
                    <a:pt x="416077" y="820102"/>
                  </a:lnTo>
                  <a:lnTo>
                    <a:pt x="526364" y="749490"/>
                  </a:lnTo>
                  <a:lnTo>
                    <a:pt x="504240" y="714933"/>
                  </a:lnTo>
                  <a:lnTo>
                    <a:pt x="243916" y="881646"/>
                  </a:lnTo>
                  <a:lnTo>
                    <a:pt x="266039" y="916190"/>
                  </a:lnTo>
                  <a:lnTo>
                    <a:pt x="376326" y="845578"/>
                  </a:lnTo>
                  <a:lnTo>
                    <a:pt x="565759" y="1141399"/>
                  </a:lnTo>
                  <a:lnTo>
                    <a:pt x="605523" y="1115936"/>
                  </a:lnTo>
                  <a:close/>
                </a:path>
                <a:path w="1964690" h="1344929">
                  <a:moveTo>
                    <a:pt x="961694" y="839482"/>
                  </a:moveTo>
                  <a:lnTo>
                    <a:pt x="960069" y="797394"/>
                  </a:lnTo>
                  <a:lnTo>
                    <a:pt x="941933" y="756043"/>
                  </a:lnTo>
                  <a:lnTo>
                    <a:pt x="934859" y="748423"/>
                  </a:lnTo>
                  <a:lnTo>
                    <a:pt x="917854" y="730084"/>
                  </a:lnTo>
                  <a:lnTo>
                    <a:pt x="917854" y="818565"/>
                  </a:lnTo>
                  <a:lnTo>
                    <a:pt x="916749" y="841717"/>
                  </a:lnTo>
                  <a:lnTo>
                    <a:pt x="904735" y="863168"/>
                  </a:lnTo>
                  <a:lnTo>
                    <a:pt x="882586" y="882472"/>
                  </a:lnTo>
                  <a:lnTo>
                    <a:pt x="808850" y="931938"/>
                  </a:lnTo>
                  <a:lnTo>
                    <a:pt x="729627" y="813854"/>
                  </a:lnTo>
                  <a:lnTo>
                    <a:pt x="777646" y="781659"/>
                  </a:lnTo>
                  <a:lnTo>
                    <a:pt x="803389" y="764387"/>
                  </a:lnTo>
                  <a:lnTo>
                    <a:pt x="829691" y="751293"/>
                  </a:lnTo>
                  <a:lnTo>
                    <a:pt x="854176" y="748423"/>
                  </a:lnTo>
                  <a:lnTo>
                    <a:pt x="876020" y="756208"/>
                  </a:lnTo>
                  <a:lnTo>
                    <a:pt x="894448" y="775042"/>
                  </a:lnTo>
                  <a:lnTo>
                    <a:pt x="907275" y="794181"/>
                  </a:lnTo>
                  <a:lnTo>
                    <a:pt x="917854" y="818565"/>
                  </a:lnTo>
                  <a:lnTo>
                    <a:pt x="917854" y="730084"/>
                  </a:lnTo>
                  <a:lnTo>
                    <a:pt x="917168" y="729335"/>
                  </a:lnTo>
                  <a:lnTo>
                    <a:pt x="901357" y="721766"/>
                  </a:lnTo>
                  <a:lnTo>
                    <a:pt x="889139" y="715924"/>
                  </a:lnTo>
                  <a:lnTo>
                    <a:pt x="858913" y="714006"/>
                  </a:lnTo>
                  <a:lnTo>
                    <a:pt x="827582" y="721766"/>
                  </a:lnTo>
                  <a:lnTo>
                    <a:pt x="826643" y="720369"/>
                  </a:lnTo>
                  <a:lnTo>
                    <a:pt x="840867" y="697153"/>
                  </a:lnTo>
                  <a:lnTo>
                    <a:pt x="847191" y="671804"/>
                  </a:lnTo>
                  <a:lnTo>
                    <a:pt x="844219" y="644715"/>
                  </a:lnTo>
                  <a:lnTo>
                    <a:pt x="830554" y="616229"/>
                  </a:lnTo>
                  <a:lnTo>
                    <a:pt x="828903" y="614514"/>
                  </a:lnTo>
                  <a:lnTo>
                    <a:pt x="807694" y="592569"/>
                  </a:lnTo>
                  <a:lnTo>
                    <a:pt x="807694" y="678827"/>
                  </a:lnTo>
                  <a:lnTo>
                    <a:pt x="806513" y="699693"/>
                  </a:lnTo>
                  <a:lnTo>
                    <a:pt x="795439" y="719061"/>
                  </a:lnTo>
                  <a:lnTo>
                    <a:pt x="775246" y="736561"/>
                  </a:lnTo>
                  <a:lnTo>
                    <a:pt x="708037" y="781659"/>
                  </a:lnTo>
                  <a:lnTo>
                    <a:pt x="636028" y="674306"/>
                  </a:lnTo>
                  <a:lnTo>
                    <a:pt x="703249" y="629221"/>
                  </a:lnTo>
                  <a:lnTo>
                    <a:pt x="727151" y="617245"/>
                  </a:lnTo>
                  <a:lnTo>
                    <a:pt x="749376" y="614514"/>
                  </a:lnTo>
                  <a:lnTo>
                    <a:pt x="769239" y="621487"/>
                  </a:lnTo>
                  <a:lnTo>
                    <a:pt x="786041" y="638657"/>
                  </a:lnTo>
                  <a:lnTo>
                    <a:pt x="798245" y="656856"/>
                  </a:lnTo>
                  <a:lnTo>
                    <a:pt x="807694" y="678827"/>
                  </a:lnTo>
                  <a:lnTo>
                    <a:pt x="807694" y="592569"/>
                  </a:lnTo>
                  <a:lnTo>
                    <a:pt x="801154" y="585787"/>
                  </a:lnTo>
                  <a:lnTo>
                    <a:pt x="765606" y="571233"/>
                  </a:lnTo>
                  <a:lnTo>
                    <a:pt x="726033" y="573189"/>
                  </a:lnTo>
                  <a:lnTo>
                    <a:pt x="684580" y="592328"/>
                  </a:lnTo>
                  <a:lnTo>
                    <a:pt x="573976" y="666521"/>
                  </a:lnTo>
                  <a:lnTo>
                    <a:pt x="792505" y="992314"/>
                  </a:lnTo>
                  <a:lnTo>
                    <a:pt x="882510" y="931938"/>
                  </a:lnTo>
                  <a:lnTo>
                    <a:pt x="917117" y="908723"/>
                  </a:lnTo>
                  <a:lnTo>
                    <a:pt x="947229" y="878014"/>
                  </a:lnTo>
                  <a:lnTo>
                    <a:pt x="961694" y="839482"/>
                  </a:lnTo>
                  <a:close/>
                </a:path>
                <a:path w="1964690" h="1344929">
                  <a:moveTo>
                    <a:pt x="1299946" y="663829"/>
                  </a:moveTo>
                  <a:lnTo>
                    <a:pt x="1278407" y="628891"/>
                  </a:lnTo>
                  <a:lnTo>
                    <a:pt x="1112888" y="730999"/>
                  </a:lnTo>
                  <a:lnTo>
                    <a:pt x="1040866" y="614273"/>
                  </a:lnTo>
                  <a:lnTo>
                    <a:pt x="1200658" y="515708"/>
                  </a:lnTo>
                  <a:lnTo>
                    <a:pt x="1179106" y="480796"/>
                  </a:lnTo>
                  <a:lnTo>
                    <a:pt x="1019340" y="579361"/>
                  </a:lnTo>
                  <a:lnTo>
                    <a:pt x="949998" y="466940"/>
                  </a:lnTo>
                  <a:lnTo>
                    <a:pt x="1115504" y="364832"/>
                  </a:lnTo>
                  <a:lnTo>
                    <a:pt x="1093952" y="329920"/>
                  </a:lnTo>
                  <a:lnTo>
                    <a:pt x="888263" y="456819"/>
                  </a:lnTo>
                  <a:lnTo>
                    <a:pt x="1094244" y="790714"/>
                  </a:lnTo>
                  <a:lnTo>
                    <a:pt x="1299946" y="663829"/>
                  </a:lnTo>
                  <a:close/>
                </a:path>
                <a:path w="1964690" h="1344929">
                  <a:moveTo>
                    <a:pt x="1526781" y="543610"/>
                  </a:moveTo>
                  <a:lnTo>
                    <a:pt x="1370101" y="229209"/>
                  </a:lnTo>
                  <a:lnTo>
                    <a:pt x="1487297" y="170789"/>
                  </a:lnTo>
                  <a:lnTo>
                    <a:pt x="1468996" y="134086"/>
                  </a:lnTo>
                  <a:lnTo>
                    <a:pt x="1192326" y="271957"/>
                  </a:lnTo>
                  <a:lnTo>
                    <a:pt x="1210627" y="308686"/>
                  </a:lnTo>
                  <a:lnTo>
                    <a:pt x="1327848" y="250266"/>
                  </a:lnTo>
                  <a:lnTo>
                    <a:pt x="1484541" y="564667"/>
                  </a:lnTo>
                  <a:lnTo>
                    <a:pt x="1526781" y="543610"/>
                  </a:lnTo>
                  <a:close/>
                </a:path>
                <a:path w="1964690" h="1344929">
                  <a:moveTo>
                    <a:pt x="1852295" y="338353"/>
                  </a:moveTo>
                  <a:lnTo>
                    <a:pt x="1842871" y="288594"/>
                  </a:lnTo>
                  <a:lnTo>
                    <a:pt x="1821649" y="247269"/>
                  </a:lnTo>
                  <a:lnTo>
                    <a:pt x="1819732" y="243535"/>
                  </a:lnTo>
                  <a:lnTo>
                    <a:pt x="1806244" y="231775"/>
                  </a:lnTo>
                  <a:lnTo>
                    <a:pt x="1806244" y="345643"/>
                  </a:lnTo>
                  <a:lnTo>
                    <a:pt x="1800999" y="367830"/>
                  </a:lnTo>
                  <a:lnTo>
                    <a:pt x="1786597" y="384797"/>
                  </a:lnTo>
                  <a:lnTo>
                    <a:pt x="1764030" y="396481"/>
                  </a:lnTo>
                  <a:lnTo>
                    <a:pt x="1726819" y="409270"/>
                  </a:lnTo>
                  <a:lnTo>
                    <a:pt x="1677174" y="264680"/>
                  </a:lnTo>
                  <a:lnTo>
                    <a:pt x="1714373" y="251904"/>
                  </a:lnTo>
                  <a:lnTo>
                    <a:pt x="1739353" y="247269"/>
                  </a:lnTo>
                  <a:lnTo>
                    <a:pt x="1761147" y="251802"/>
                  </a:lnTo>
                  <a:lnTo>
                    <a:pt x="1778927" y="266090"/>
                  </a:lnTo>
                  <a:lnTo>
                    <a:pt x="1791881" y="290652"/>
                  </a:lnTo>
                  <a:lnTo>
                    <a:pt x="1801368" y="318300"/>
                  </a:lnTo>
                  <a:lnTo>
                    <a:pt x="1806244" y="345643"/>
                  </a:lnTo>
                  <a:lnTo>
                    <a:pt x="1806244" y="231775"/>
                  </a:lnTo>
                  <a:lnTo>
                    <a:pt x="1799501" y="225882"/>
                  </a:lnTo>
                  <a:lnTo>
                    <a:pt x="1787702" y="215582"/>
                  </a:lnTo>
                  <a:lnTo>
                    <a:pt x="1747799" y="205257"/>
                  </a:lnTo>
                  <a:lnTo>
                    <a:pt x="1701050" y="213093"/>
                  </a:lnTo>
                  <a:lnTo>
                    <a:pt x="1663839" y="225882"/>
                  </a:lnTo>
                  <a:lnTo>
                    <a:pt x="1612722" y="77025"/>
                  </a:lnTo>
                  <a:lnTo>
                    <a:pt x="1569135" y="91998"/>
                  </a:lnTo>
                  <a:lnTo>
                    <a:pt x="1696554" y="463042"/>
                  </a:lnTo>
                  <a:lnTo>
                    <a:pt x="1777365" y="435305"/>
                  </a:lnTo>
                  <a:lnTo>
                    <a:pt x="1819071" y="412775"/>
                  </a:lnTo>
                  <a:lnTo>
                    <a:pt x="1821764" y="409270"/>
                  </a:lnTo>
                  <a:lnTo>
                    <a:pt x="1844205" y="380098"/>
                  </a:lnTo>
                  <a:lnTo>
                    <a:pt x="1852295" y="338353"/>
                  </a:lnTo>
                  <a:close/>
                </a:path>
                <a:path w="1964690" h="1344929">
                  <a:moveTo>
                    <a:pt x="1964474" y="371043"/>
                  </a:moveTo>
                  <a:lnTo>
                    <a:pt x="1837055" y="0"/>
                  </a:lnTo>
                  <a:lnTo>
                    <a:pt x="1793455" y="14960"/>
                  </a:lnTo>
                  <a:lnTo>
                    <a:pt x="1920887" y="386003"/>
                  </a:lnTo>
                  <a:lnTo>
                    <a:pt x="1964474" y="37104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868025" cy="8845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22885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ЭТО</a:t>
            </a:r>
            <a:r>
              <a:rPr sz="4100" b="1" spc="-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СЛОВО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МОЖНО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УВИДЕТЬ</a:t>
            </a:r>
            <a:r>
              <a:rPr sz="4100" b="1" spc="-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КАК</a:t>
            </a:r>
            <a:r>
              <a:rPr sz="4100" b="1" spc="10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sz="4100" b="1" spc="-11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СТАРИННЫХ</a:t>
            </a:r>
            <a:r>
              <a:rPr sz="4100" b="1" spc="-10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ГЕОГРАФИЧЕСКИХ 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КАРТАХ,</a:t>
            </a:r>
            <a:r>
              <a:rPr sz="4100" b="1" spc="-25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ТАК</a:t>
            </a:r>
            <a:r>
              <a:rPr sz="4100" b="1" spc="-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4100" b="1" spc="-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100" b="1" spc="-5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СОВРЕМЕННЫХ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УЧЕБНИКАХ</a:t>
            </a:r>
            <a:r>
              <a:rPr sz="4100" b="1" spc="-8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АНАТОМИИ</a:t>
            </a:r>
            <a:r>
              <a:rPr sz="4100" b="1" spc="-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lang="ru-RU" sz="4100" b="1" spc="-7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ГЕОМЕТ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РИИ.</a:t>
            </a:r>
            <a:r>
              <a:rPr sz="4100" b="1" spc="-20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ИНДИЙСКИЙ</a:t>
            </a:r>
            <a:r>
              <a:rPr sz="4100" b="1" spc="-20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60" dirty="0">
                <a:solidFill>
                  <a:srgbClr val="D1FF0F"/>
                </a:solidFill>
                <a:latin typeface="Formular"/>
                <a:cs typeface="Formular"/>
              </a:rPr>
              <a:t>БРАМИН,</a:t>
            </a:r>
            <a:r>
              <a:rPr sz="4100" b="1" spc="-20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КОТОРЫЙ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ВВЕЛ</a:t>
            </a:r>
            <a:r>
              <a:rPr sz="410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ПОНЯТИЕ</a:t>
            </a:r>
            <a:r>
              <a:rPr sz="4100" b="1" spc="-2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50" dirty="0">
                <a:solidFill>
                  <a:srgbClr val="D1FF0F"/>
                </a:solidFill>
                <a:latin typeface="Formular"/>
                <a:cs typeface="Formular"/>
              </a:rPr>
              <a:t>ЭТОГО,</a:t>
            </a:r>
            <a:r>
              <a:rPr sz="4100" b="1" spc="-2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ДОДУМАЛСЯ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ДО</a:t>
            </a:r>
            <a:r>
              <a:rPr sz="4100" b="1" spc="-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НЕГО,</a:t>
            </a:r>
            <a:r>
              <a:rPr sz="4100" b="1" spc="-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СОЗЕРЦАЯ</a:t>
            </a:r>
            <a:r>
              <a:rPr sz="4100" b="1" spc="-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СКЛАДКИ</a:t>
            </a:r>
            <a:r>
              <a:rPr sz="4100" b="1" spc="-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lang="ru-RU" sz="4100" spc="-25" dirty="0"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СВОЕМ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ОДЕЯНИИ,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ЧТО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ОТРАЗИЛОСЬ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100" b="1" spc="-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НАЗВАНИИ</a:t>
            </a:r>
            <a:r>
              <a:rPr sz="4100" b="1" spc="-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ЭТОГО</a:t>
            </a:r>
            <a:r>
              <a:rPr sz="4100" b="1" spc="-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sz="4100" b="1" spc="-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МНОГИХ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ЯЗЫКАХ.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СОВРЕМЕННОЕ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ОБОЗНАЧЕНИЕ</a:t>
            </a:r>
            <a:r>
              <a:rPr sz="4100" b="1" spc="-17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ЭТОГО</a:t>
            </a:r>
            <a:r>
              <a:rPr sz="4100" b="1" spc="-1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ВПОЛНЕ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МОЖЕТ</a:t>
            </a:r>
            <a:r>
              <a:rPr sz="4100" b="1" spc="-2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НАПОМНИТЬ</a:t>
            </a:r>
            <a:r>
              <a:rPr sz="4100" b="1" spc="-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АНГЛИЧАНИНУ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ОБ</a:t>
            </a:r>
            <a:r>
              <a:rPr sz="4100" b="1" spc="-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ОТСУТСТВИИ</a:t>
            </a:r>
            <a:r>
              <a:rPr sz="4100" b="1" spc="-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ДОБРОДЕТЕЛИ.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НАЗОВИТЕ</a:t>
            </a:r>
            <a:r>
              <a:rPr sz="4100" b="1" spc="-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ЭТО.</a:t>
            </a:r>
            <a:endParaRPr sz="410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6" name="object 6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56570" y="2506922"/>
              <a:ext cx="2402205" cy="1485265"/>
            </a:xfrm>
            <a:custGeom>
              <a:avLst/>
              <a:gdLst/>
              <a:ahLst/>
              <a:cxnLst/>
              <a:rect l="l" t="t" r="r" b="b"/>
              <a:pathLst>
                <a:path w="2402205" h="1485264">
                  <a:moveTo>
                    <a:pt x="301942" y="1155839"/>
                  </a:moveTo>
                  <a:lnTo>
                    <a:pt x="286080" y="1108989"/>
                  </a:lnTo>
                  <a:lnTo>
                    <a:pt x="270586" y="1087742"/>
                  </a:lnTo>
                  <a:lnTo>
                    <a:pt x="256921" y="1069022"/>
                  </a:lnTo>
                  <a:lnTo>
                    <a:pt x="254914" y="1067803"/>
                  </a:lnTo>
                  <a:lnTo>
                    <a:pt x="254914" y="1170317"/>
                  </a:lnTo>
                  <a:lnTo>
                    <a:pt x="252095" y="1192644"/>
                  </a:lnTo>
                  <a:lnTo>
                    <a:pt x="239293" y="1212189"/>
                  </a:lnTo>
                  <a:lnTo>
                    <a:pt x="216966" y="1228191"/>
                  </a:lnTo>
                  <a:lnTo>
                    <a:pt x="130708" y="1272921"/>
                  </a:lnTo>
                  <a:lnTo>
                    <a:pt x="62572" y="1141501"/>
                  </a:lnTo>
                  <a:lnTo>
                    <a:pt x="148818" y="1096772"/>
                  </a:lnTo>
                  <a:lnTo>
                    <a:pt x="174777" y="1087742"/>
                  </a:lnTo>
                  <a:lnTo>
                    <a:pt x="198132" y="1088542"/>
                  </a:lnTo>
                  <a:lnTo>
                    <a:pt x="217995" y="1099108"/>
                  </a:lnTo>
                  <a:lnTo>
                    <a:pt x="233476" y="1119327"/>
                  </a:lnTo>
                  <a:lnTo>
                    <a:pt x="247307" y="1146022"/>
                  </a:lnTo>
                  <a:lnTo>
                    <a:pt x="254914" y="1170317"/>
                  </a:lnTo>
                  <a:lnTo>
                    <a:pt x="254914" y="1067803"/>
                  </a:lnTo>
                  <a:lnTo>
                    <a:pt x="220497" y="1046734"/>
                  </a:lnTo>
                  <a:lnTo>
                    <a:pt x="177952" y="1043025"/>
                  </a:lnTo>
                  <a:lnTo>
                    <a:pt x="130403" y="1058760"/>
                  </a:lnTo>
                  <a:lnTo>
                    <a:pt x="0" y="1126375"/>
                  </a:lnTo>
                  <a:lnTo>
                    <a:pt x="185813" y="1484718"/>
                  </a:lnTo>
                  <a:lnTo>
                    <a:pt x="228930" y="1462366"/>
                  </a:lnTo>
                  <a:lnTo>
                    <a:pt x="150152" y="1310398"/>
                  </a:lnTo>
                  <a:lnTo>
                    <a:pt x="222415" y="1272921"/>
                  </a:lnTo>
                  <a:lnTo>
                    <a:pt x="237413" y="1265148"/>
                  </a:lnTo>
                  <a:lnTo>
                    <a:pt x="277672" y="1235354"/>
                  </a:lnTo>
                  <a:lnTo>
                    <a:pt x="299161" y="1198448"/>
                  </a:lnTo>
                  <a:lnTo>
                    <a:pt x="301942" y="1155839"/>
                  </a:lnTo>
                  <a:close/>
                </a:path>
                <a:path w="2402205" h="1485264">
                  <a:moveTo>
                    <a:pt x="768680" y="1143355"/>
                  </a:moveTo>
                  <a:lnTo>
                    <a:pt x="708850" y="1092593"/>
                  </a:lnTo>
                  <a:lnTo>
                    <a:pt x="602005" y="1001915"/>
                  </a:lnTo>
                  <a:lnTo>
                    <a:pt x="602005" y="1063282"/>
                  </a:lnTo>
                  <a:lnTo>
                    <a:pt x="502170" y="1127213"/>
                  </a:lnTo>
                  <a:lnTo>
                    <a:pt x="444792" y="932522"/>
                  </a:lnTo>
                  <a:lnTo>
                    <a:pt x="449173" y="929716"/>
                  </a:lnTo>
                  <a:lnTo>
                    <a:pt x="602005" y="1063282"/>
                  </a:lnTo>
                  <a:lnTo>
                    <a:pt x="602005" y="1001915"/>
                  </a:lnTo>
                  <a:lnTo>
                    <a:pt x="516940" y="929716"/>
                  </a:lnTo>
                  <a:lnTo>
                    <a:pt x="446747" y="870140"/>
                  </a:lnTo>
                  <a:lnTo>
                    <a:pt x="392684" y="904760"/>
                  </a:lnTo>
                  <a:lnTo>
                    <a:pt x="506145" y="1311465"/>
                  </a:lnTo>
                  <a:lnTo>
                    <a:pt x="548513" y="1284325"/>
                  </a:lnTo>
                  <a:lnTo>
                    <a:pt x="515188" y="1169009"/>
                  </a:lnTo>
                  <a:lnTo>
                    <a:pt x="580440" y="1127213"/>
                  </a:lnTo>
                  <a:lnTo>
                    <a:pt x="634517" y="1092593"/>
                  </a:lnTo>
                  <a:lnTo>
                    <a:pt x="725309" y="1171117"/>
                  </a:lnTo>
                  <a:lnTo>
                    <a:pt x="768680" y="1143355"/>
                  </a:lnTo>
                  <a:close/>
                </a:path>
                <a:path w="2402205" h="1485264">
                  <a:moveTo>
                    <a:pt x="941870" y="992746"/>
                  </a:moveTo>
                  <a:lnTo>
                    <a:pt x="937234" y="961910"/>
                  </a:lnTo>
                  <a:lnTo>
                    <a:pt x="852792" y="599325"/>
                  </a:lnTo>
                  <a:lnTo>
                    <a:pt x="811504" y="627037"/>
                  </a:lnTo>
                  <a:lnTo>
                    <a:pt x="858888" y="824344"/>
                  </a:lnTo>
                  <a:lnTo>
                    <a:pt x="876414" y="889901"/>
                  </a:lnTo>
                  <a:lnTo>
                    <a:pt x="875461" y="890549"/>
                  </a:lnTo>
                  <a:lnTo>
                    <a:pt x="819670" y="849960"/>
                  </a:lnTo>
                  <a:lnTo>
                    <a:pt x="647255" y="737209"/>
                  </a:lnTo>
                  <a:lnTo>
                    <a:pt x="604024" y="766203"/>
                  </a:lnTo>
                  <a:lnTo>
                    <a:pt x="888758" y="947762"/>
                  </a:lnTo>
                  <a:lnTo>
                    <a:pt x="900938" y="1002271"/>
                  </a:lnTo>
                  <a:lnTo>
                    <a:pt x="851001" y="1035761"/>
                  </a:lnTo>
                  <a:lnTo>
                    <a:pt x="874509" y="1070838"/>
                  </a:lnTo>
                  <a:lnTo>
                    <a:pt x="903338" y="1051509"/>
                  </a:lnTo>
                  <a:lnTo>
                    <a:pt x="925626" y="1033932"/>
                  </a:lnTo>
                  <a:lnTo>
                    <a:pt x="938237" y="1015555"/>
                  </a:lnTo>
                  <a:lnTo>
                    <a:pt x="941870" y="992746"/>
                  </a:lnTo>
                  <a:close/>
                </a:path>
                <a:path w="2402205" h="1485264">
                  <a:moveTo>
                    <a:pt x="1372171" y="749236"/>
                  </a:moveTo>
                  <a:lnTo>
                    <a:pt x="1160221" y="405663"/>
                  </a:lnTo>
                  <a:lnTo>
                    <a:pt x="1118870" y="431165"/>
                  </a:lnTo>
                  <a:lnTo>
                    <a:pt x="1212405" y="582777"/>
                  </a:lnTo>
                  <a:lnTo>
                    <a:pt x="1078509" y="665365"/>
                  </a:lnTo>
                  <a:lnTo>
                    <a:pt x="984986" y="513765"/>
                  </a:lnTo>
                  <a:lnTo>
                    <a:pt x="943648" y="539267"/>
                  </a:lnTo>
                  <a:lnTo>
                    <a:pt x="1155598" y="882853"/>
                  </a:lnTo>
                  <a:lnTo>
                    <a:pt x="1196936" y="857338"/>
                  </a:lnTo>
                  <a:lnTo>
                    <a:pt x="1100683" y="701306"/>
                  </a:lnTo>
                  <a:lnTo>
                    <a:pt x="1234567" y="618705"/>
                  </a:lnTo>
                  <a:lnTo>
                    <a:pt x="1330833" y="774750"/>
                  </a:lnTo>
                  <a:lnTo>
                    <a:pt x="1372171" y="749236"/>
                  </a:lnTo>
                  <a:close/>
                </a:path>
                <a:path w="2402205" h="1485264">
                  <a:moveTo>
                    <a:pt x="1765414" y="642823"/>
                  </a:moveTo>
                  <a:lnTo>
                    <a:pt x="1736623" y="585038"/>
                  </a:lnTo>
                  <a:lnTo>
                    <a:pt x="1718818" y="549313"/>
                  </a:lnTo>
                  <a:lnTo>
                    <a:pt x="1707896" y="527392"/>
                  </a:lnTo>
                  <a:lnTo>
                    <a:pt x="1663890" y="549313"/>
                  </a:lnTo>
                  <a:lnTo>
                    <a:pt x="1620405" y="462076"/>
                  </a:lnTo>
                  <a:lnTo>
                    <a:pt x="1620405" y="570992"/>
                  </a:lnTo>
                  <a:lnTo>
                    <a:pt x="1497736" y="632117"/>
                  </a:lnTo>
                  <a:lnTo>
                    <a:pt x="1497838" y="599046"/>
                  </a:lnTo>
                  <a:lnTo>
                    <a:pt x="1491957" y="559638"/>
                  </a:lnTo>
                  <a:lnTo>
                    <a:pt x="1479346" y="513346"/>
                  </a:lnTo>
                  <a:lnTo>
                    <a:pt x="1459204" y="459651"/>
                  </a:lnTo>
                  <a:lnTo>
                    <a:pt x="1430794" y="397967"/>
                  </a:lnTo>
                  <a:lnTo>
                    <a:pt x="1395196" y="326542"/>
                  </a:lnTo>
                  <a:lnTo>
                    <a:pt x="1478000" y="285267"/>
                  </a:lnTo>
                  <a:lnTo>
                    <a:pt x="1620405" y="570992"/>
                  </a:lnTo>
                  <a:lnTo>
                    <a:pt x="1620405" y="462076"/>
                  </a:lnTo>
                  <a:lnTo>
                    <a:pt x="1532280" y="285267"/>
                  </a:lnTo>
                  <a:lnTo>
                    <a:pt x="1502651" y="225806"/>
                  </a:lnTo>
                  <a:lnTo>
                    <a:pt x="1333919" y="309905"/>
                  </a:lnTo>
                  <a:lnTo>
                    <a:pt x="1386789" y="416026"/>
                  </a:lnTo>
                  <a:lnTo>
                    <a:pt x="1414526" y="476453"/>
                  </a:lnTo>
                  <a:lnTo>
                    <a:pt x="1433982" y="529818"/>
                  </a:lnTo>
                  <a:lnTo>
                    <a:pt x="1445691" y="577049"/>
                  </a:lnTo>
                  <a:lnTo>
                    <a:pt x="1450200" y="619086"/>
                  </a:lnTo>
                  <a:lnTo>
                    <a:pt x="1448041" y="656894"/>
                  </a:lnTo>
                  <a:lnTo>
                    <a:pt x="1416977" y="672376"/>
                  </a:lnTo>
                  <a:lnTo>
                    <a:pt x="1474508" y="787806"/>
                  </a:lnTo>
                  <a:lnTo>
                    <a:pt x="1514373" y="767943"/>
                  </a:lnTo>
                  <a:lnTo>
                    <a:pt x="1475676" y="690295"/>
                  </a:lnTo>
                  <a:lnTo>
                    <a:pt x="1592402" y="632117"/>
                  </a:lnTo>
                  <a:lnTo>
                    <a:pt x="1686864" y="585038"/>
                  </a:lnTo>
                  <a:lnTo>
                    <a:pt x="1725561" y="662686"/>
                  </a:lnTo>
                  <a:lnTo>
                    <a:pt x="1765414" y="642823"/>
                  </a:lnTo>
                  <a:close/>
                </a:path>
                <a:path w="2402205" h="1485264">
                  <a:moveTo>
                    <a:pt x="2401824" y="379933"/>
                  </a:moveTo>
                  <a:lnTo>
                    <a:pt x="2394343" y="338391"/>
                  </a:lnTo>
                  <a:lnTo>
                    <a:pt x="2178634" y="377228"/>
                  </a:lnTo>
                  <a:lnTo>
                    <a:pt x="2272195" y="260489"/>
                  </a:lnTo>
                  <a:lnTo>
                    <a:pt x="2302167" y="219443"/>
                  </a:lnTo>
                  <a:lnTo>
                    <a:pt x="2323808" y="178854"/>
                  </a:lnTo>
                  <a:lnTo>
                    <a:pt x="2335047" y="137375"/>
                  </a:lnTo>
                  <a:lnTo>
                    <a:pt x="2333815" y="93687"/>
                  </a:lnTo>
                  <a:lnTo>
                    <a:pt x="2317305" y="48869"/>
                  </a:lnTo>
                  <a:lnTo>
                    <a:pt x="2286838" y="16802"/>
                  </a:lnTo>
                  <a:lnTo>
                    <a:pt x="2243810" y="0"/>
                  </a:lnTo>
                  <a:lnTo>
                    <a:pt x="2189607" y="977"/>
                  </a:lnTo>
                  <a:lnTo>
                    <a:pt x="2140127" y="18161"/>
                  </a:lnTo>
                  <a:lnTo>
                    <a:pt x="2106790" y="45999"/>
                  </a:lnTo>
                  <a:lnTo>
                    <a:pt x="2086749" y="80479"/>
                  </a:lnTo>
                  <a:lnTo>
                    <a:pt x="2077224" y="117576"/>
                  </a:lnTo>
                  <a:lnTo>
                    <a:pt x="2122779" y="125831"/>
                  </a:lnTo>
                  <a:lnTo>
                    <a:pt x="2129574" y="95834"/>
                  </a:lnTo>
                  <a:lnTo>
                    <a:pt x="2143150" y="71323"/>
                  </a:lnTo>
                  <a:lnTo>
                    <a:pt x="2164829" y="53301"/>
                  </a:lnTo>
                  <a:lnTo>
                    <a:pt x="2195957" y="42722"/>
                  </a:lnTo>
                  <a:lnTo>
                    <a:pt x="2229154" y="41922"/>
                  </a:lnTo>
                  <a:lnTo>
                    <a:pt x="2255113" y="52336"/>
                  </a:lnTo>
                  <a:lnTo>
                    <a:pt x="2273516" y="73367"/>
                  </a:lnTo>
                  <a:lnTo>
                    <a:pt x="2284031" y="104419"/>
                  </a:lnTo>
                  <a:lnTo>
                    <a:pt x="2285250" y="111239"/>
                  </a:lnTo>
                  <a:lnTo>
                    <a:pt x="2285644" y="141820"/>
                  </a:lnTo>
                  <a:lnTo>
                    <a:pt x="2276970" y="172821"/>
                  </a:lnTo>
                  <a:lnTo>
                    <a:pt x="2260828" y="204063"/>
                  </a:lnTo>
                  <a:lnTo>
                    <a:pt x="2238870" y="235356"/>
                  </a:lnTo>
                  <a:lnTo>
                    <a:pt x="2127783" y="378764"/>
                  </a:lnTo>
                  <a:lnTo>
                    <a:pt x="2136610" y="427697"/>
                  </a:lnTo>
                  <a:lnTo>
                    <a:pt x="2401824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292608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FF6633"/>
                </a:solidFill>
              </a:rPr>
              <a:t>СИНУС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24012" y="1605995"/>
            <a:ext cx="9518650" cy="50514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SINUS НА</a:t>
            </a:r>
            <a:r>
              <a:rPr sz="4100" b="1" spc="-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30" dirty="0">
                <a:solidFill>
                  <a:srgbClr val="D1FF0F"/>
                </a:solidFill>
                <a:latin typeface="Formular"/>
                <a:cs typeface="Formular"/>
              </a:rPr>
              <a:t>ЛАТЫНИ</a:t>
            </a:r>
            <a:r>
              <a:rPr sz="4100" b="1" spc="-2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ТАКЖЕ</a:t>
            </a:r>
            <a:r>
              <a:rPr sz="4100" b="1" spc="-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50" dirty="0">
                <a:solidFill>
                  <a:srgbClr val="D1FF0F"/>
                </a:solidFill>
                <a:latin typeface="Formular"/>
                <a:cs typeface="Formular"/>
              </a:rPr>
              <a:t>—</a:t>
            </a:r>
            <a:endParaRPr sz="4100">
              <a:latin typeface="Formular"/>
              <a:cs typeface="Formular"/>
            </a:endParaRPr>
          </a:p>
          <a:p>
            <a:pPr marL="12700" marR="941705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«ЗАЛИВ».</a:t>
            </a:r>
            <a:r>
              <a:rPr sz="4100" b="1" spc="-1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«СИНУСАМИ» НАЗЫВАЮТСЯ</a:t>
            </a:r>
            <a:r>
              <a:rPr sz="4100" b="1" spc="-2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ТАКЖЕ</a:t>
            </a:r>
            <a:r>
              <a:rPr sz="4100" b="1" spc="-11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ПАЗУХИ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100" b="1" spc="-2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ТЕЛЕ</a:t>
            </a:r>
            <a:r>
              <a:rPr sz="4100" b="1" spc="-8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35" dirty="0">
                <a:solidFill>
                  <a:srgbClr val="D1FF0F"/>
                </a:solidFill>
                <a:latin typeface="Formular"/>
                <a:cs typeface="Formular"/>
              </a:rPr>
              <a:t>(НАП</a:t>
            </a:r>
            <a:r>
              <a:rPr sz="4100" b="1" spc="-490" dirty="0">
                <a:solidFill>
                  <a:srgbClr val="D1FF0F"/>
                </a:solidFill>
                <a:latin typeface="Formular"/>
                <a:cs typeface="Formular"/>
              </a:rPr>
              <a:t>Р</a:t>
            </a:r>
            <a:r>
              <a:rPr sz="4100" b="1" spc="35" dirty="0">
                <a:solidFill>
                  <a:srgbClr val="D1FF0F"/>
                </a:solidFill>
                <a:latin typeface="Formular"/>
                <a:cs typeface="Formular"/>
              </a:rPr>
              <a:t>.,</a:t>
            </a:r>
            <a:r>
              <a:rPr sz="4100" b="1" spc="-8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ЛОБНЫЕ).</a:t>
            </a:r>
            <a:endParaRPr sz="410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ТЕРМИН</a:t>
            </a:r>
            <a:r>
              <a:rPr sz="4100" b="1" spc="-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«СИНУС»</a:t>
            </a:r>
            <a:r>
              <a:rPr sz="4100" b="1" spc="-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—</a:t>
            </a:r>
            <a:r>
              <a:rPr sz="4100" b="1" spc="-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ПЕРЕВОД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СЛОВА</a:t>
            </a:r>
            <a:r>
              <a:rPr sz="4100" b="1" spc="-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«ДЖИВА»,</a:t>
            </a:r>
            <a:r>
              <a:rPr sz="4100" b="1" spc="-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«АЛЬ</a:t>
            </a:r>
            <a:r>
              <a:rPr sz="4100" b="1" spc="-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ДЖАЙВ», </a:t>
            </a:r>
            <a:r>
              <a:rPr sz="4100" b="1" spc="-50" dirty="0">
                <a:solidFill>
                  <a:srgbClr val="D1FF0F"/>
                </a:solidFill>
                <a:latin typeface="Formular"/>
                <a:cs typeface="Formular"/>
              </a:rPr>
              <a:t>Т.Е.</a:t>
            </a:r>
            <a:r>
              <a:rPr sz="4100" b="1" spc="-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«СКЛАДКА».</a:t>
            </a:r>
            <a:r>
              <a:rPr sz="4100" b="1" spc="-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SIN</a:t>
            </a:r>
            <a:r>
              <a:rPr sz="4100" b="1" spc="-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100" b="1" spc="-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ПЕРЕВОДЕ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</a:t>
            </a:r>
            <a:r>
              <a:rPr sz="4100" b="1" spc="-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АНГЛИЙСКОГО</a:t>
            </a:r>
            <a:r>
              <a:rPr sz="4100" b="1" spc="-7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—</a:t>
            </a:r>
            <a:r>
              <a:rPr sz="4100" b="1" spc="-7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ГРЕХ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7" name="object 7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56570" y="2506922"/>
              <a:ext cx="2402205" cy="1485265"/>
            </a:xfrm>
            <a:custGeom>
              <a:avLst/>
              <a:gdLst/>
              <a:ahLst/>
              <a:cxnLst/>
              <a:rect l="l" t="t" r="r" b="b"/>
              <a:pathLst>
                <a:path w="2402205" h="1485264">
                  <a:moveTo>
                    <a:pt x="301942" y="1155839"/>
                  </a:moveTo>
                  <a:lnTo>
                    <a:pt x="286080" y="1108989"/>
                  </a:lnTo>
                  <a:lnTo>
                    <a:pt x="270586" y="1087742"/>
                  </a:lnTo>
                  <a:lnTo>
                    <a:pt x="256921" y="1069022"/>
                  </a:lnTo>
                  <a:lnTo>
                    <a:pt x="254914" y="1067803"/>
                  </a:lnTo>
                  <a:lnTo>
                    <a:pt x="254914" y="1170317"/>
                  </a:lnTo>
                  <a:lnTo>
                    <a:pt x="252095" y="1192644"/>
                  </a:lnTo>
                  <a:lnTo>
                    <a:pt x="239293" y="1212189"/>
                  </a:lnTo>
                  <a:lnTo>
                    <a:pt x="216966" y="1228191"/>
                  </a:lnTo>
                  <a:lnTo>
                    <a:pt x="130708" y="1272921"/>
                  </a:lnTo>
                  <a:lnTo>
                    <a:pt x="62572" y="1141501"/>
                  </a:lnTo>
                  <a:lnTo>
                    <a:pt x="148818" y="1096772"/>
                  </a:lnTo>
                  <a:lnTo>
                    <a:pt x="174777" y="1087742"/>
                  </a:lnTo>
                  <a:lnTo>
                    <a:pt x="198132" y="1088542"/>
                  </a:lnTo>
                  <a:lnTo>
                    <a:pt x="217995" y="1099108"/>
                  </a:lnTo>
                  <a:lnTo>
                    <a:pt x="233476" y="1119327"/>
                  </a:lnTo>
                  <a:lnTo>
                    <a:pt x="247307" y="1146022"/>
                  </a:lnTo>
                  <a:lnTo>
                    <a:pt x="254914" y="1170317"/>
                  </a:lnTo>
                  <a:lnTo>
                    <a:pt x="254914" y="1067803"/>
                  </a:lnTo>
                  <a:lnTo>
                    <a:pt x="220497" y="1046734"/>
                  </a:lnTo>
                  <a:lnTo>
                    <a:pt x="177952" y="1043025"/>
                  </a:lnTo>
                  <a:lnTo>
                    <a:pt x="130403" y="1058760"/>
                  </a:lnTo>
                  <a:lnTo>
                    <a:pt x="0" y="1126375"/>
                  </a:lnTo>
                  <a:lnTo>
                    <a:pt x="185813" y="1484718"/>
                  </a:lnTo>
                  <a:lnTo>
                    <a:pt x="228930" y="1462366"/>
                  </a:lnTo>
                  <a:lnTo>
                    <a:pt x="150152" y="1310398"/>
                  </a:lnTo>
                  <a:lnTo>
                    <a:pt x="222415" y="1272921"/>
                  </a:lnTo>
                  <a:lnTo>
                    <a:pt x="237413" y="1265148"/>
                  </a:lnTo>
                  <a:lnTo>
                    <a:pt x="277672" y="1235354"/>
                  </a:lnTo>
                  <a:lnTo>
                    <a:pt x="299161" y="1198448"/>
                  </a:lnTo>
                  <a:lnTo>
                    <a:pt x="301942" y="1155839"/>
                  </a:lnTo>
                  <a:close/>
                </a:path>
                <a:path w="2402205" h="1485264">
                  <a:moveTo>
                    <a:pt x="768680" y="1143355"/>
                  </a:moveTo>
                  <a:lnTo>
                    <a:pt x="708850" y="1092593"/>
                  </a:lnTo>
                  <a:lnTo>
                    <a:pt x="602005" y="1001915"/>
                  </a:lnTo>
                  <a:lnTo>
                    <a:pt x="602005" y="1063282"/>
                  </a:lnTo>
                  <a:lnTo>
                    <a:pt x="502170" y="1127213"/>
                  </a:lnTo>
                  <a:lnTo>
                    <a:pt x="444792" y="932522"/>
                  </a:lnTo>
                  <a:lnTo>
                    <a:pt x="449173" y="929716"/>
                  </a:lnTo>
                  <a:lnTo>
                    <a:pt x="602005" y="1063282"/>
                  </a:lnTo>
                  <a:lnTo>
                    <a:pt x="602005" y="1001915"/>
                  </a:lnTo>
                  <a:lnTo>
                    <a:pt x="516940" y="929716"/>
                  </a:lnTo>
                  <a:lnTo>
                    <a:pt x="446747" y="870140"/>
                  </a:lnTo>
                  <a:lnTo>
                    <a:pt x="392684" y="904760"/>
                  </a:lnTo>
                  <a:lnTo>
                    <a:pt x="506145" y="1311465"/>
                  </a:lnTo>
                  <a:lnTo>
                    <a:pt x="548513" y="1284325"/>
                  </a:lnTo>
                  <a:lnTo>
                    <a:pt x="515188" y="1169009"/>
                  </a:lnTo>
                  <a:lnTo>
                    <a:pt x="580440" y="1127213"/>
                  </a:lnTo>
                  <a:lnTo>
                    <a:pt x="634517" y="1092593"/>
                  </a:lnTo>
                  <a:lnTo>
                    <a:pt x="725309" y="1171117"/>
                  </a:lnTo>
                  <a:lnTo>
                    <a:pt x="768680" y="1143355"/>
                  </a:lnTo>
                  <a:close/>
                </a:path>
                <a:path w="2402205" h="1485264">
                  <a:moveTo>
                    <a:pt x="941870" y="992746"/>
                  </a:moveTo>
                  <a:lnTo>
                    <a:pt x="937234" y="961910"/>
                  </a:lnTo>
                  <a:lnTo>
                    <a:pt x="852792" y="599325"/>
                  </a:lnTo>
                  <a:lnTo>
                    <a:pt x="811504" y="627037"/>
                  </a:lnTo>
                  <a:lnTo>
                    <a:pt x="858888" y="824344"/>
                  </a:lnTo>
                  <a:lnTo>
                    <a:pt x="876414" y="889901"/>
                  </a:lnTo>
                  <a:lnTo>
                    <a:pt x="875461" y="890549"/>
                  </a:lnTo>
                  <a:lnTo>
                    <a:pt x="819670" y="849960"/>
                  </a:lnTo>
                  <a:lnTo>
                    <a:pt x="647255" y="737209"/>
                  </a:lnTo>
                  <a:lnTo>
                    <a:pt x="604024" y="766203"/>
                  </a:lnTo>
                  <a:lnTo>
                    <a:pt x="888758" y="947762"/>
                  </a:lnTo>
                  <a:lnTo>
                    <a:pt x="900938" y="1002271"/>
                  </a:lnTo>
                  <a:lnTo>
                    <a:pt x="851001" y="1035761"/>
                  </a:lnTo>
                  <a:lnTo>
                    <a:pt x="874509" y="1070838"/>
                  </a:lnTo>
                  <a:lnTo>
                    <a:pt x="903338" y="1051509"/>
                  </a:lnTo>
                  <a:lnTo>
                    <a:pt x="925626" y="1033932"/>
                  </a:lnTo>
                  <a:lnTo>
                    <a:pt x="938237" y="1015555"/>
                  </a:lnTo>
                  <a:lnTo>
                    <a:pt x="941870" y="992746"/>
                  </a:lnTo>
                  <a:close/>
                </a:path>
                <a:path w="2402205" h="1485264">
                  <a:moveTo>
                    <a:pt x="1372171" y="749236"/>
                  </a:moveTo>
                  <a:lnTo>
                    <a:pt x="1160221" y="405663"/>
                  </a:lnTo>
                  <a:lnTo>
                    <a:pt x="1118870" y="431165"/>
                  </a:lnTo>
                  <a:lnTo>
                    <a:pt x="1212405" y="582777"/>
                  </a:lnTo>
                  <a:lnTo>
                    <a:pt x="1078509" y="665365"/>
                  </a:lnTo>
                  <a:lnTo>
                    <a:pt x="984986" y="513765"/>
                  </a:lnTo>
                  <a:lnTo>
                    <a:pt x="943648" y="539267"/>
                  </a:lnTo>
                  <a:lnTo>
                    <a:pt x="1155598" y="882853"/>
                  </a:lnTo>
                  <a:lnTo>
                    <a:pt x="1196936" y="857338"/>
                  </a:lnTo>
                  <a:lnTo>
                    <a:pt x="1100683" y="701306"/>
                  </a:lnTo>
                  <a:lnTo>
                    <a:pt x="1234567" y="618705"/>
                  </a:lnTo>
                  <a:lnTo>
                    <a:pt x="1330833" y="774750"/>
                  </a:lnTo>
                  <a:lnTo>
                    <a:pt x="1372171" y="749236"/>
                  </a:lnTo>
                  <a:close/>
                </a:path>
                <a:path w="2402205" h="1485264">
                  <a:moveTo>
                    <a:pt x="1765414" y="642823"/>
                  </a:moveTo>
                  <a:lnTo>
                    <a:pt x="1736623" y="585038"/>
                  </a:lnTo>
                  <a:lnTo>
                    <a:pt x="1718818" y="549313"/>
                  </a:lnTo>
                  <a:lnTo>
                    <a:pt x="1707896" y="527392"/>
                  </a:lnTo>
                  <a:lnTo>
                    <a:pt x="1663890" y="549313"/>
                  </a:lnTo>
                  <a:lnTo>
                    <a:pt x="1620405" y="462076"/>
                  </a:lnTo>
                  <a:lnTo>
                    <a:pt x="1620405" y="570992"/>
                  </a:lnTo>
                  <a:lnTo>
                    <a:pt x="1497736" y="632117"/>
                  </a:lnTo>
                  <a:lnTo>
                    <a:pt x="1497838" y="599046"/>
                  </a:lnTo>
                  <a:lnTo>
                    <a:pt x="1491957" y="559638"/>
                  </a:lnTo>
                  <a:lnTo>
                    <a:pt x="1479346" y="513346"/>
                  </a:lnTo>
                  <a:lnTo>
                    <a:pt x="1459204" y="459651"/>
                  </a:lnTo>
                  <a:lnTo>
                    <a:pt x="1430794" y="397967"/>
                  </a:lnTo>
                  <a:lnTo>
                    <a:pt x="1395196" y="326542"/>
                  </a:lnTo>
                  <a:lnTo>
                    <a:pt x="1478000" y="285267"/>
                  </a:lnTo>
                  <a:lnTo>
                    <a:pt x="1620405" y="570992"/>
                  </a:lnTo>
                  <a:lnTo>
                    <a:pt x="1620405" y="462076"/>
                  </a:lnTo>
                  <a:lnTo>
                    <a:pt x="1532280" y="285267"/>
                  </a:lnTo>
                  <a:lnTo>
                    <a:pt x="1502651" y="225806"/>
                  </a:lnTo>
                  <a:lnTo>
                    <a:pt x="1333919" y="309905"/>
                  </a:lnTo>
                  <a:lnTo>
                    <a:pt x="1386789" y="416026"/>
                  </a:lnTo>
                  <a:lnTo>
                    <a:pt x="1414526" y="476453"/>
                  </a:lnTo>
                  <a:lnTo>
                    <a:pt x="1433982" y="529818"/>
                  </a:lnTo>
                  <a:lnTo>
                    <a:pt x="1445691" y="577049"/>
                  </a:lnTo>
                  <a:lnTo>
                    <a:pt x="1450200" y="619086"/>
                  </a:lnTo>
                  <a:lnTo>
                    <a:pt x="1448041" y="656894"/>
                  </a:lnTo>
                  <a:lnTo>
                    <a:pt x="1416977" y="672376"/>
                  </a:lnTo>
                  <a:lnTo>
                    <a:pt x="1474508" y="787806"/>
                  </a:lnTo>
                  <a:lnTo>
                    <a:pt x="1514373" y="767943"/>
                  </a:lnTo>
                  <a:lnTo>
                    <a:pt x="1475676" y="690295"/>
                  </a:lnTo>
                  <a:lnTo>
                    <a:pt x="1592402" y="632117"/>
                  </a:lnTo>
                  <a:lnTo>
                    <a:pt x="1686864" y="585038"/>
                  </a:lnTo>
                  <a:lnTo>
                    <a:pt x="1725561" y="662686"/>
                  </a:lnTo>
                  <a:lnTo>
                    <a:pt x="1765414" y="642823"/>
                  </a:lnTo>
                  <a:close/>
                </a:path>
                <a:path w="2402205" h="1485264">
                  <a:moveTo>
                    <a:pt x="2401824" y="379933"/>
                  </a:moveTo>
                  <a:lnTo>
                    <a:pt x="2394343" y="338391"/>
                  </a:lnTo>
                  <a:lnTo>
                    <a:pt x="2178634" y="377228"/>
                  </a:lnTo>
                  <a:lnTo>
                    <a:pt x="2272195" y="260489"/>
                  </a:lnTo>
                  <a:lnTo>
                    <a:pt x="2302167" y="219443"/>
                  </a:lnTo>
                  <a:lnTo>
                    <a:pt x="2323808" y="178854"/>
                  </a:lnTo>
                  <a:lnTo>
                    <a:pt x="2335047" y="137375"/>
                  </a:lnTo>
                  <a:lnTo>
                    <a:pt x="2333815" y="93687"/>
                  </a:lnTo>
                  <a:lnTo>
                    <a:pt x="2317305" y="48869"/>
                  </a:lnTo>
                  <a:lnTo>
                    <a:pt x="2286838" y="16802"/>
                  </a:lnTo>
                  <a:lnTo>
                    <a:pt x="2243810" y="0"/>
                  </a:lnTo>
                  <a:lnTo>
                    <a:pt x="2189607" y="977"/>
                  </a:lnTo>
                  <a:lnTo>
                    <a:pt x="2140127" y="18161"/>
                  </a:lnTo>
                  <a:lnTo>
                    <a:pt x="2106790" y="45999"/>
                  </a:lnTo>
                  <a:lnTo>
                    <a:pt x="2086749" y="80479"/>
                  </a:lnTo>
                  <a:lnTo>
                    <a:pt x="2077224" y="117576"/>
                  </a:lnTo>
                  <a:lnTo>
                    <a:pt x="2122779" y="125831"/>
                  </a:lnTo>
                  <a:lnTo>
                    <a:pt x="2129574" y="95834"/>
                  </a:lnTo>
                  <a:lnTo>
                    <a:pt x="2143150" y="71323"/>
                  </a:lnTo>
                  <a:lnTo>
                    <a:pt x="2164829" y="53301"/>
                  </a:lnTo>
                  <a:lnTo>
                    <a:pt x="2195957" y="42722"/>
                  </a:lnTo>
                  <a:lnTo>
                    <a:pt x="2229154" y="41922"/>
                  </a:lnTo>
                  <a:lnTo>
                    <a:pt x="2255113" y="52336"/>
                  </a:lnTo>
                  <a:lnTo>
                    <a:pt x="2273516" y="73367"/>
                  </a:lnTo>
                  <a:lnTo>
                    <a:pt x="2284031" y="104419"/>
                  </a:lnTo>
                  <a:lnTo>
                    <a:pt x="2285250" y="111239"/>
                  </a:lnTo>
                  <a:lnTo>
                    <a:pt x="2285644" y="141820"/>
                  </a:lnTo>
                  <a:lnTo>
                    <a:pt x="2276970" y="172821"/>
                  </a:lnTo>
                  <a:lnTo>
                    <a:pt x="2260828" y="204063"/>
                  </a:lnTo>
                  <a:lnTo>
                    <a:pt x="2238870" y="235356"/>
                  </a:lnTo>
                  <a:lnTo>
                    <a:pt x="2127783" y="378764"/>
                  </a:lnTo>
                  <a:lnTo>
                    <a:pt x="2136610" y="427697"/>
                  </a:lnTo>
                  <a:lnTo>
                    <a:pt x="2401824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9256" y="720423"/>
            <a:ext cx="470090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30" dirty="0"/>
              <a:t>РАЗМИНКА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27564" y="833510"/>
            <a:ext cx="836739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ЭТОМ</a:t>
            </a:r>
            <a:r>
              <a:rPr sz="3300" b="1" spc="-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РАУНДЕ</a:t>
            </a:r>
            <a:r>
              <a:rPr sz="3300" b="1" spc="-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БУДЕТ</a:t>
            </a:r>
            <a:r>
              <a:rPr sz="3300" b="1" spc="-1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6666CC"/>
                </a:solidFill>
                <a:latin typeface="Formular"/>
                <a:cs typeface="Formular"/>
              </a:rPr>
              <a:t>5</a:t>
            </a:r>
            <a:r>
              <a:rPr sz="3300" b="1" spc="-6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6666CC"/>
                </a:solidFill>
                <a:latin typeface="Formular"/>
                <a:cs typeface="Formular"/>
              </a:rPr>
              <a:t>ВОПРОСОВ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С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ЧЕТЫРЬМЯ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ВАРИАНТАМИ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ОТВЕТОВ</a:t>
            </a:r>
            <a:endParaRPr sz="330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01080" y="5717969"/>
            <a:ext cx="8516726" cy="20563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ВАМ</a:t>
            </a:r>
            <a:r>
              <a:rPr sz="3300" b="1" spc="-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НУЖНО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6666CC"/>
                </a:solidFill>
                <a:latin typeface="Formular"/>
                <a:cs typeface="Formular"/>
              </a:rPr>
              <a:t>30</a:t>
            </a:r>
            <a:r>
              <a:rPr sz="3300" b="1" spc="-8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6666CC"/>
                </a:solidFill>
                <a:latin typeface="Formular"/>
                <a:cs typeface="Formular"/>
              </a:rPr>
              <a:t>СЕКУНД </a:t>
            </a:r>
            <a:r>
              <a:rPr sz="3300" b="1" spc="-60" dirty="0">
                <a:solidFill>
                  <a:srgbClr val="FFFFFF"/>
                </a:solidFill>
                <a:latin typeface="Formular"/>
                <a:cs typeface="Formular"/>
              </a:rPr>
              <a:t>ВЫБРАТЬ</a:t>
            </a:r>
            <a:r>
              <a:rPr sz="3300" b="1" spc="-14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ВАРИАНТ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ОТВЕТА</a:t>
            </a:r>
            <a:r>
              <a:rPr lang="ru-RU" sz="3300" b="1" spc="-25" dirty="0">
                <a:solidFill>
                  <a:srgbClr val="FFFFFF"/>
                </a:solidFill>
                <a:latin typeface="Formular"/>
                <a:cs typeface="Formular"/>
              </a:rPr>
              <a:t>.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endParaRPr lang="ru-RU" sz="3300" b="1" spc="-135" dirty="0">
              <a:solidFill>
                <a:srgbClr val="FFFFF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КАЖДЫЙ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ПРАВИЛЬНЫЙ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ОТВЕТ</a:t>
            </a:r>
            <a:r>
              <a:rPr sz="3300" b="1" spc="-2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КОМАНДА</a:t>
            </a:r>
            <a:r>
              <a:rPr sz="3300" b="1" spc="-21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ПОЛУЧАЕТ</a:t>
            </a:r>
            <a:r>
              <a:rPr lang="ru-RU" sz="3300" spc="-10" dirty="0"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6666CC"/>
                </a:solidFill>
                <a:latin typeface="Formular"/>
                <a:cs typeface="Formular"/>
              </a:rPr>
              <a:t>1</a:t>
            </a:r>
            <a:r>
              <a:rPr sz="3300" b="1" spc="-2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6666CC"/>
                </a:solidFill>
                <a:latin typeface="Formular"/>
                <a:cs typeface="Formular"/>
              </a:rPr>
              <a:t>БАЛЛ</a:t>
            </a:r>
            <a:r>
              <a:rPr lang="ru-RU" sz="3300" b="1" spc="-20" dirty="0">
                <a:solidFill>
                  <a:srgbClr val="6666CC"/>
                </a:solidFill>
                <a:latin typeface="Formular"/>
                <a:cs typeface="Formular"/>
              </a:rPr>
              <a:t>.</a:t>
            </a:r>
            <a:endParaRPr sz="3300" dirty="0">
              <a:latin typeface="Formular"/>
              <a:cs typeface="Form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562901" y="6489430"/>
            <a:ext cx="888365" cy="888365"/>
          </a:xfrm>
          <a:custGeom>
            <a:avLst/>
            <a:gdLst/>
            <a:ahLst/>
            <a:cxnLst/>
            <a:rect l="l" t="t" r="r" b="b"/>
            <a:pathLst>
              <a:path w="888365" h="888365">
                <a:moveTo>
                  <a:pt x="888287" y="444143"/>
                </a:moveTo>
                <a:lnTo>
                  <a:pt x="885680" y="492537"/>
                </a:lnTo>
                <a:lnTo>
                  <a:pt x="878042" y="539421"/>
                </a:lnTo>
                <a:lnTo>
                  <a:pt x="865644" y="584526"/>
                </a:lnTo>
                <a:lnTo>
                  <a:pt x="848755" y="627579"/>
                </a:lnTo>
                <a:lnTo>
                  <a:pt x="827647" y="668310"/>
                </a:lnTo>
                <a:lnTo>
                  <a:pt x="802592" y="706447"/>
                </a:lnTo>
                <a:lnTo>
                  <a:pt x="773859" y="741721"/>
                </a:lnTo>
                <a:lnTo>
                  <a:pt x="741721" y="773859"/>
                </a:lnTo>
                <a:lnTo>
                  <a:pt x="706447" y="802592"/>
                </a:lnTo>
                <a:lnTo>
                  <a:pt x="668310" y="827647"/>
                </a:lnTo>
                <a:lnTo>
                  <a:pt x="627579" y="848755"/>
                </a:lnTo>
                <a:lnTo>
                  <a:pt x="584526" y="865644"/>
                </a:lnTo>
                <a:lnTo>
                  <a:pt x="539421" y="878042"/>
                </a:lnTo>
                <a:lnTo>
                  <a:pt x="492537" y="885680"/>
                </a:lnTo>
                <a:lnTo>
                  <a:pt x="444143" y="888287"/>
                </a:lnTo>
                <a:lnTo>
                  <a:pt x="395747" y="885680"/>
                </a:lnTo>
                <a:lnTo>
                  <a:pt x="348862" y="878042"/>
                </a:lnTo>
                <a:lnTo>
                  <a:pt x="303756" y="865644"/>
                </a:lnTo>
                <a:lnTo>
                  <a:pt x="260703" y="848755"/>
                </a:lnTo>
                <a:lnTo>
                  <a:pt x="219972" y="827647"/>
                </a:lnTo>
                <a:lnTo>
                  <a:pt x="181834" y="802592"/>
                </a:lnTo>
                <a:lnTo>
                  <a:pt x="146561" y="773859"/>
                </a:lnTo>
                <a:lnTo>
                  <a:pt x="114423" y="741721"/>
                </a:lnTo>
                <a:lnTo>
                  <a:pt x="85691" y="706447"/>
                </a:lnTo>
                <a:lnTo>
                  <a:pt x="60636" y="668310"/>
                </a:lnTo>
                <a:lnTo>
                  <a:pt x="39530" y="627579"/>
                </a:lnTo>
                <a:lnTo>
                  <a:pt x="22641" y="584526"/>
                </a:lnTo>
                <a:lnTo>
                  <a:pt x="10243" y="539421"/>
                </a:lnTo>
                <a:lnTo>
                  <a:pt x="2606" y="492537"/>
                </a:lnTo>
                <a:lnTo>
                  <a:pt x="0" y="444143"/>
                </a:lnTo>
                <a:lnTo>
                  <a:pt x="2606" y="395749"/>
                </a:lnTo>
                <a:lnTo>
                  <a:pt x="10243" y="348865"/>
                </a:lnTo>
                <a:lnTo>
                  <a:pt x="22641" y="303760"/>
                </a:lnTo>
                <a:lnTo>
                  <a:pt x="39530" y="260707"/>
                </a:lnTo>
                <a:lnTo>
                  <a:pt x="60636" y="219977"/>
                </a:lnTo>
                <a:lnTo>
                  <a:pt x="85691" y="181839"/>
                </a:lnTo>
                <a:lnTo>
                  <a:pt x="114423" y="146565"/>
                </a:lnTo>
                <a:lnTo>
                  <a:pt x="146561" y="114427"/>
                </a:lnTo>
                <a:lnTo>
                  <a:pt x="181834" y="85694"/>
                </a:lnTo>
                <a:lnTo>
                  <a:pt x="219972" y="60639"/>
                </a:lnTo>
                <a:lnTo>
                  <a:pt x="260703" y="39531"/>
                </a:lnTo>
                <a:lnTo>
                  <a:pt x="303756" y="22642"/>
                </a:lnTo>
                <a:lnTo>
                  <a:pt x="348862" y="10244"/>
                </a:lnTo>
                <a:lnTo>
                  <a:pt x="395747" y="2606"/>
                </a:lnTo>
                <a:lnTo>
                  <a:pt x="444143" y="0"/>
                </a:lnTo>
                <a:lnTo>
                  <a:pt x="492537" y="2606"/>
                </a:lnTo>
                <a:lnTo>
                  <a:pt x="539421" y="10244"/>
                </a:lnTo>
                <a:lnTo>
                  <a:pt x="584526" y="22642"/>
                </a:lnTo>
                <a:lnTo>
                  <a:pt x="627579" y="39531"/>
                </a:lnTo>
                <a:lnTo>
                  <a:pt x="668310" y="60639"/>
                </a:lnTo>
                <a:lnTo>
                  <a:pt x="706447" y="85694"/>
                </a:lnTo>
                <a:lnTo>
                  <a:pt x="741721" y="114427"/>
                </a:lnTo>
                <a:lnTo>
                  <a:pt x="773859" y="146565"/>
                </a:lnTo>
                <a:lnTo>
                  <a:pt x="802592" y="181839"/>
                </a:lnTo>
                <a:lnTo>
                  <a:pt x="827647" y="219977"/>
                </a:lnTo>
                <a:lnTo>
                  <a:pt x="848755" y="260707"/>
                </a:lnTo>
                <a:lnTo>
                  <a:pt x="865644" y="303760"/>
                </a:lnTo>
                <a:lnTo>
                  <a:pt x="878042" y="348865"/>
                </a:lnTo>
                <a:lnTo>
                  <a:pt x="885680" y="395749"/>
                </a:lnTo>
                <a:lnTo>
                  <a:pt x="888287" y="444143"/>
                </a:lnTo>
                <a:close/>
              </a:path>
            </a:pathLst>
          </a:custGeom>
          <a:ln w="152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018175" y="7622013"/>
            <a:ext cx="565785" cy="565785"/>
          </a:xfrm>
          <a:custGeom>
            <a:avLst/>
            <a:gdLst/>
            <a:ahLst/>
            <a:cxnLst/>
            <a:rect l="l" t="t" r="r" b="b"/>
            <a:pathLst>
              <a:path w="565784" h="565784">
                <a:moveTo>
                  <a:pt x="565344" y="282672"/>
                </a:moveTo>
                <a:lnTo>
                  <a:pt x="561644" y="328524"/>
                </a:lnTo>
                <a:lnTo>
                  <a:pt x="550933" y="372021"/>
                </a:lnTo>
                <a:lnTo>
                  <a:pt x="533793" y="412580"/>
                </a:lnTo>
                <a:lnTo>
                  <a:pt x="510806" y="449620"/>
                </a:lnTo>
                <a:lnTo>
                  <a:pt x="482553" y="482558"/>
                </a:lnTo>
                <a:lnTo>
                  <a:pt x="449616" y="510813"/>
                </a:lnTo>
                <a:lnTo>
                  <a:pt x="412578" y="533801"/>
                </a:lnTo>
                <a:lnTo>
                  <a:pt x="372020" y="550943"/>
                </a:lnTo>
                <a:lnTo>
                  <a:pt x="328524" y="561654"/>
                </a:lnTo>
                <a:lnTo>
                  <a:pt x="282672" y="565354"/>
                </a:lnTo>
                <a:lnTo>
                  <a:pt x="236819" y="561654"/>
                </a:lnTo>
                <a:lnTo>
                  <a:pt x="193323" y="550943"/>
                </a:lnTo>
                <a:lnTo>
                  <a:pt x="152765" y="533801"/>
                </a:lnTo>
                <a:lnTo>
                  <a:pt x="115727" y="510813"/>
                </a:lnTo>
                <a:lnTo>
                  <a:pt x="82790" y="482558"/>
                </a:lnTo>
                <a:lnTo>
                  <a:pt x="54537" y="449620"/>
                </a:lnTo>
                <a:lnTo>
                  <a:pt x="31550" y="412580"/>
                </a:lnTo>
                <a:lnTo>
                  <a:pt x="14410" y="372021"/>
                </a:lnTo>
                <a:lnTo>
                  <a:pt x="3699" y="328524"/>
                </a:lnTo>
                <a:lnTo>
                  <a:pt x="0" y="282672"/>
                </a:lnTo>
                <a:lnTo>
                  <a:pt x="3699" y="236822"/>
                </a:lnTo>
                <a:lnTo>
                  <a:pt x="14410" y="193327"/>
                </a:lnTo>
                <a:lnTo>
                  <a:pt x="31550" y="152770"/>
                </a:lnTo>
                <a:lnTo>
                  <a:pt x="54537" y="115731"/>
                </a:lnTo>
                <a:lnTo>
                  <a:pt x="82790" y="82794"/>
                </a:lnTo>
                <a:lnTo>
                  <a:pt x="115727" y="54540"/>
                </a:lnTo>
                <a:lnTo>
                  <a:pt x="152765" y="31552"/>
                </a:lnTo>
                <a:lnTo>
                  <a:pt x="193323" y="14411"/>
                </a:lnTo>
                <a:lnTo>
                  <a:pt x="236819" y="3699"/>
                </a:lnTo>
                <a:lnTo>
                  <a:pt x="282672" y="0"/>
                </a:lnTo>
                <a:lnTo>
                  <a:pt x="328524" y="3699"/>
                </a:lnTo>
                <a:lnTo>
                  <a:pt x="372020" y="14411"/>
                </a:lnTo>
                <a:lnTo>
                  <a:pt x="412578" y="31552"/>
                </a:lnTo>
                <a:lnTo>
                  <a:pt x="449616" y="54540"/>
                </a:lnTo>
                <a:lnTo>
                  <a:pt x="482553" y="82794"/>
                </a:lnTo>
                <a:lnTo>
                  <a:pt x="510806" y="115731"/>
                </a:lnTo>
                <a:lnTo>
                  <a:pt x="533793" y="152770"/>
                </a:lnTo>
                <a:lnTo>
                  <a:pt x="550933" y="193327"/>
                </a:lnTo>
                <a:lnTo>
                  <a:pt x="561644" y="236822"/>
                </a:lnTo>
                <a:lnTo>
                  <a:pt x="565344" y="282672"/>
                </a:lnTo>
                <a:close/>
              </a:path>
            </a:pathLst>
          </a:custGeom>
          <a:ln w="152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495861" y="7988699"/>
            <a:ext cx="321945" cy="321310"/>
          </a:xfrm>
          <a:custGeom>
            <a:avLst/>
            <a:gdLst/>
            <a:ahLst/>
            <a:cxnLst/>
            <a:rect l="l" t="t" r="r" b="b"/>
            <a:pathLst>
              <a:path w="321944" h="321309">
                <a:moveTo>
                  <a:pt x="321564" y="129540"/>
                </a:moveTo>
                <a:lnTo>
                  <a:pt x="194335" y="129540"/>
                </a:lnTo>
                <a:lnTo>
                  <a:pt x="194335" y="0"/>
                </a:lnTo>
                <a:lnTo>
                  <a:pt x="127228" y="0"/>
                </a:lnTo>
                <a:lnTo>
                  <a:pt x="127228" y="129540"/>
                </a:lnTo>
                <a:lnTo>
                  <a:pt x="0" y="129540"/>
                </a:lnTo>
                <a:lnTo>
                  <a:pt x="0" y="191770"/>
                </a:lnTo>
                <a:lnTo>
                  <a:pt x="127228" y="191770"/>
                </a:lnTo>
                <a:lnTo>
                  <a:pt x="127228" y="321310"/>
                </a:lnTo>
                <a:lnTo>
                  <a:pt x="194335" y="321310"/>
                </a:lnTo>
                <a:lnTo>
                  <a:pt x="194335" y="191770"/>
                </a:lnTo>
                <a:lnTo>
                  <a:pt x="321564" y="191770"/>
                </a:lnTo>
                <a:lnTo>
                  <a:pt x="321564" y="129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767338" y="7328490"/>
            <a:ext cx="774065" cy="773430"/>
          </a:xfrm>
          <a:custGeom>
            <a:avLst/>
            <a:gdLst/>
            <a:ahLst/>
            <a:cxnLst/>
            <a:rect l="l" t="t" r="r" b="b"/>
            <a:pathLst>
              <a:path w="774065" h="773429">
                <a:moveTo>
                  <a:pt x="773760" y="312420"/>
                </a:moveTo>
                <a:lnTo>
                  <a:pt x="467614" y="312420"/>
                </a:lnTo>
                <a:lnTo>
                  <a:pt x="467614" y="0"/>
                </a:lnTo>
                <a:lnTo>
                  <a:pt x="306146" y="0"/>
                </a:lnTo>
                <a:lnTo>
                  <a:pt x="306146" y="312420"/>
                </a:lnTo>
                <a:lnTo>
                  <a:pt x="0" y="312420"/>
                </a:lnTo>
                <a:lnTo>
                  <a:pt x="0" y="461010"/>
                </a:lnTo>
                <a:lnTo>
                  <a:pt x="306146" y="461010"/>
                </a:lnTo>
                <a:lnTo>
                  <a:pt x="306146" y="773430"/>
                </a:lnTo>
                <a:lnTo>
                  <a:pt x="467614" y="773430"/>
                </a:lnTo>
                <a:lnTo>
                  <a:pt x="467614" y="461010"/>
                </a:lnTo>
                <a:lnTo>
                  <a:pt x="773760" y="461010"/>
                </a:lnTo>
                <a:lnTo>
                  <a:pt x="773760" y="312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0313820" y="8022997"/>
            <a:ext cx="9181465" cy="2735580"/>
            <a:chOff x="10313820" y="8022997"/>
            <a:chExt cx="9181465" cy="2735580"/>
          </a:xfrm>
        </p:grpSpPr>
        <p:sp>
          <p:nvSpPr>
            <p:cNvPr id="10" name="object 10"/>
            <p:cNvSpPr/>
            <p:nvPr/>
          </p:nvSpPr>
          <p:spPr>
            <a:xfrm>
              <a:off x="10313810" y="8697893"/>
              <a:ext cx="9181465" cy="1668780"/>
            </a:xfrm>
            <a:custGeom>
              <a:avLst/>
              <a:gdLst/>
              <a:ahLst/>
              <a:cxnLst/>
              <a:rect l="l" t="t" r="r" b="b"/>
              <a:pathLst>
                <a:path w="9181465" h="1668779">
                  <a:moveTo>
                    <a:pt x="9180982" y="1351191"/>
                  </a:moveTo>
                  <a:lnTo>
                    <a:pt x="8863901" y="1034097"/>
                  </a:lnTo>
                  <a:lnTo>
                    <a:pt x="8832418" y="1065568"/>
                  </a:lnTo>
                  <a:lnTo>
                    <a:pt x="9095778" y="1328940"/>
                  </a:lnTo>
                  <a:lnTo>
                    <a:pt x="339356" y="1328940"/>
                  </a:lnTo>
                  <a:lnTo>
                    <a:pt x="339356" y="85217"/>
                  </a:lnTo>
                  <a:lnTo>
                    <a:pt x="602729" y="348576"/>
                  </a:lnTo>
                  <a:lnTo>
                    <a:pt x="634199" y="317093"/>
                  </a:lnTo>
                  <a:lnTo>
                    <a:pt x="317093" y="0"/>
                  </a:lnTo>
                  <a:lnTo>
                    <a:pt x="0" y="317093"/>
                  </a:lnTo>
                  <a:lnTo>
                    <a:pt x="31496" y="348576"/>
                  </a:lnTo>
                  <a:lnTo>
                    <a:pt x="294855" y="85217"/>
                  </a:lnTo>
                  <a:lnTo>
                    <a:pt x="294855" y="1385239"/>
                  </a:lnTo>
                  <a:lnTo>
                    <a:pt x="339356" y="1385239"/>
                  </a:lnTo>
                  <a:lnTo>
                    <a:pt x="339356" y="1373454"/>
                  </a:lnTo>
                  <a:lnTo>
                    <a:pt x="9095778" y="1373454"/>
                  </a:lnTo>
                  <a:lnTo>
                    <a:pt x="8832418" y="1636826"/>
                  </a:lnTo>
                  <a:lnTo>
                    <a:pt x="8863901" y="1668284"/>
                  </a:lnTo>
                  <a:lnTo>
                    <a:pt x="9180982" y="1351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456872" y="9624602"/>
              <a:ext cx="402590" cy="402590"/>
            </a:xfrm>
            <a:custGeom>
              <a:avLst/>
              <a:gdLst/>
              <a:ahLst/>
              <a:cxnLst/>
              <a:rect l="l" t="t" r="r" b="b"/>
              <a:pathLst>
                <a:path w="402590" h="402590">
                  <a:moveTo>
                    <a:pt x="402144" y="201072"/>
                  </a:moveTo>
                  <a:lnTo>
                    <a:pt x="396834" y="247178"/>
                  </a:lnTo>
                  <a:lnTo>
                    <a:pt x="381708" y="289503"/>
                  </a:lnTo>
                  <a:lnTo>
                    <a:pt x="357973" y="326839"/>
                  </a:lnTo>
                  <a:lnTo>
                    <a:pt x="326835" y="357979"/>
                  </a:lnTo>
                  <a:lnTo>
                    <a:pt x="289501" y="381716"/>
                  </a:lnTo>
                  <a:lnTo>
                    <a:pt x="247178" y="396844"/>
                  </a:lnTo>
                  <a:lnTo>
                    <a:pt x="201072" y="402155"/>
                  </a:lnTo>
                  <a:lnTo>
                    <a:pt x="154966" y="396844"/>
                  </a:lnTo>
                  <a:lnTo>
                    <a:pt x="112643" y="381716"/>
                  </a:lnTo>
                  <a:lnTo>
                    <a:pt x="75309" y="357979"/>
                  </a:lnTo>
                  <a:lnTo>
                    <a:pt x="44171" y="326839"/>
                  </a:lnTo>
                  <a:lnTo>
                    <a:pt x="20436" y="289503"/>
                  </a:lnTo>
                  <a:lnTo>
                    <a:pt x="5310" y="247178"/>
                  </a:lnTo>
                  <a:lnTo>
                    <a:pt x="0" y="201072"/>
                  </a:lnTo>
                  <a:lnTo>
                    <a:pt x="5310" y="154970"/>
                  </a:lnTo>
                  <a:lnTo>
                    <a:pt x="20436" y="112648"/>
                  </a:lnTo>
                  <a:lnTo>
                    <a:pt x="44171" y="75314"/>
                  </a:lnTo>
                  <a:lnTo>
                    <a:pt x="75309" y="44175"/>
                  </a:lnTo>
                  <a:lnTo>
                    <a:pt x="112643" y="20438"/>
                  </a:lnTo>
                  <a:lnTo>
                    <a:pt x="154966" y="5310"/>
                  </a:lnTo>
                  <a:lnTo>
                    <a:pt x="201072" y="0"/>
                  </a:lnTo>
                  <a:lnTo>
                    <a:pt x="247178" y="5310"/>
                  </a:lnTo>
                  <a:lnTo>
                    <a:pt x="289501" y="20438"/>
                  </a:lnTo>
                  <a:lnTo>
                    <a:pt x="326835" y="44175"/>
                  </a:lnTo>
                  <a:lnTo>
                    <a:pt x="357973" y="75314"/>
                  </a:lnTo>
                  <a:lnTo>
                    <a:pt x="381708" y="112648"/>
                  </a:lnTo>
                  <a:lnTo>
                    <a:pt x="396834" y="154970"/>
                  </a:lnTo>
                  <a:lnTo>
                    <a:pt x="402144" y="201072"/>
                  </a:lnTo>
                  <a:close/>
                </a:path>
              </a:pathLst>
            </a:custGeom>
            <a:ln w="152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723424" y="8888755"/>
              <a:ext cx="186004" cy="1860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533472" y="9118099"/>
              <a:ext cx="130812" cy="13081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035372" y="10027189"/>
              <a:ext cx="690245" cy="689610"/>
            </a:xfrm>
            <a:custGeom>
              <a:avLst/>
              <a:gdLst/>
              <a:ahLst/>
              <a:cxnLst/>
              <a:rect l="l" t="t" r="r" b="b"/>
              <a:pathLst>
                <a:path w="690244" h="689609">
                  <a:moveTo>
                    <a:pt x="689889" y="278130"/>
                  </a:moveTo>
                  <a:lnTo>
                    <a:pt x="416928" y="278130"/>
                  </a:lnTo>
                  <a:lnTo>
                    <a:pt x="416928" y="0"/>
                  </a:lnTo>
                  <a:lnTo>
                    <a:pt x="272961" y="0"/>
                  </a:lnTo>
                  <a:lnTo>
                    <a:pt x="272961" y="278130"/>
                  </a:lnTo>
                  <a:lnTo>
                    <a:pt x="0" y="278130"/>
                  </a:lnTo>
                  <a:lnTo>
                    <a:pt x="0" y="411480"/>
                  </a:lnTo>
                  <a:lnTo>
                    <a:pt x="272961" y="411480"/>
                  </a:lnTo>
                  <a:lnTo>
                    <a:pt x="272961" y="689610"/>
                  </a:lnTo>
                  <a:lnTo>
                    <a:pt x="416928" y="689610"/>
                  </a:lnTo>
                  <a:lnTo>
                    <a:pt x="416928" y="411480"/>
                  </a:lnTo>
                  <a:lnTo>
                    <a:pt x="689889" y="411480"/>
                  </a:lnTo>
                  <a:lnTo>
                    <a:pt x="689889" y="2781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95657" y="8022997"/>
              <a:ext cx="2932575" cy="2735197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0261" y="9735877"/>
            <a:ext cx="2491443" cy="69914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2611650"/>
            <a:ext cx="20104099" cy="27178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E86A08A-0399-125F-9E43-BF5346B196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88" y="2181943"/>
            <a:ext cx="5546864" cy="8614974"/>
          </a:xfrm>
          <a:prstGeom prst="rect">
            <a:avLst/>
          </a:prstGeom>
        </p:spPr>
      </p:pic>
      <p:pic>
        <p:nvPicPr>
          <p:cNvPr id="19" name="otbivka-the-sweet-escape_(Cool.DJ)">
            <a:hlinkClick r:id="" action="ppaction://media"/>
            <a:extLst>
              <a:ext uri="{FF2B5EF4-FFF2-40B4-BE49-F238E27FC236}">
                <a16:creationId xmlns:a16="http://schemas.microsoft.com/office/drawing/2014/main" id="{D911C6C0-D527-C27D-3FE4-6C43F0B4C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0450" y="89226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51484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ОЛЕГ</a:t>
            </a:r>
            <a:r>
              <a:rPr sz="6150" b="1" spc="-36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—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НИКЧЕМНЫЙ </a:t>
            </a:r>
            <a:r>
              <a:rPr sz="6150" b="1" spc="-30" dirty="0">
                <a:solidFill>
                  <a:srgbClr val="D1FF0F"/>
                </a:solidFill>
                <a:latin typeface="Formular"/>
                <a:cs typeface="Formular"/>
              </a:rPr>
              <a:t>МАТЕМАТИК</a:t>
            </a:r>
            <a:r>
              <a:rPr sz="6150" b="1" spc="-3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ВПУСТУЮ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ПРОЖИЛ</a:t>
            </a:r>
            <a:r>
              <a:rPr sz="6150" b="1" spc="-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ДО</a:t>
            </a:r>
            <a:r>
              <a:rPr sz="6150" b="1" spc="-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СЕДИН</a:t>
            </a:r>
            <a:endParaRPr sz="6150">
              <a:latin typeface="Formular"/>
              <a:cs typeface="Formular"/>
            </a:endParaRPr>
          </a:p>
          <a:p>
            <a:pPr marL="12700" marR="122745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ДАЖЕ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[ПРОПУСК] </a:t>
            </a:r>
            <a:r>
              <a:rPr sz="6150" b="1" spc="80" dirty="0">
                <a:solidFill>
                  <a:srgbClr val="D1FF0F"/>
                </a:solidFill>
                <a:latin typeface="Formular"/>
                <a:cs typeface="Formular"/>
              </a:rPr>
              <a:t>ОЛЕ</a:t>
            </a:r>
            <a:r>
              <a:rPr sz="6150" b="1" spc="-455" dirty="0">
                <a:solidFill>
                  <a:srgbClr val="D1FF0F"/>
                </a:solidFill>
                <a:latin typeface="Formular"/>
                <a:cs typeface="Formular"/>
              </a:rPr>
              <a:t>Г</a:t>
            </a:r>
            <a:r>
              <a:rPr sz="6150" b="1" spc="80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6150" b="1" spc="-20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—</a:t>
            </a:r>
            <a:r>
              <a:rPr sz="6150" b="1" spc="-19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D1FF0F"/>
                </a:solidFill>
                <a:latin typeface="Formular"/>
                <a:cs typeface="Formular"/>
              </a:rPr>
              <a:t>ОДИН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6370247"/>
            <a:ext cx="521208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ЗАПОЛНИТЕ ПРОПУСК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6" name="object 6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56570" y="2506922"/>
              <a:ext cx="2402205" cy="1485265"/>
            </a:xfrm>
            <a:custGeom>
              <a:avLst/>
              <a:gdLst/>
              <a:ahLst/>
              <a:cxnLst/>
              <a:rect l="l" t="t" r="r" b="b"/>
              <a:pathLst>
                <a:path w="2402205" h="1485264">
                  <a:moveTo>
                    <a:pt x="301942" y="1155839"/>
                  </a:moveTo>
                  <a:lnTo>
                    <a:pt x="286080" y="1108989"/>
                  </a:lnTo>
                  <a:lnTo>
                    <a:pt x="270586" y="1087742"/>
                  </a:lnTo>
                  <a:lnTo>
                    <a:pt x="256921" y="1069022"/>
                  </a:lnTo>
                  <a:lnTo>
                    <a:pt x="254914" y="1067803"/>
                  </a:lnTo>
                  <a:lnTo>
                    <a:pt x="254914" y="1170317"/>
                  </a:lnTo>
                  <a:lnTo>
                    <a:pt x="252095" y="1192644"/>
                  </a:lnTo>
                  <a:lnTo>
                    <a:pt x="239293" y="1212189"/>
                  </a:lnTo>
                  <a:lnTo>
                    <a:pt x="216966" y="1228191"/>
                  </a:lnTo>
                  <a:lnTo>
                    <a:pt x="130708" y="1272921"/>
                  </a:lnTo>
                  <a:lnTo>
                    <a:pt x="62572" y="1141501"/>
                  </a:lnTo>
                  <a:lnTo>
                    <a:pt x="148818" y="1096772"/>
                  </a:lnTo>
                  <a:lnTo>
                    <a:pt x="174777" y="1087742"/>
                  </a:lnTo>
                  <a:lnTo>
                    <a:pt x="198132" y="1088542"/>
                  </a:lnTo>
                  <a:lnTo>
                    <a:pt x="217995" y="1099108"/>
                  </a:lnTo>
                  <a:lnTo>
                    <a:pt x="233476" y="1119327"/>
                  </a:lnTo>
                  <a:lnTo>
                    <a:pt x="247307" y="1146022"/>
                  </a:lnTo>
                  <a:lnTo>
                    <a:pt x="254914" y="1170317"/>
                  </a:lnTo>
                  <a:lnTo>
                    <a:pt x="254914" y="1067803"/>
                  </a:lnTo>
                  <a:lnTo>
                    <a:pt x="220497" y="1046734"/>
                  </a:lnTo>
                  <a:lnTo>
                    <a:pt x="177952" y="1043025"/>
                  </a:lnTo>
                  <a:lnTo>
                    <a:pt x="130403" y="1058760"/>
                  </a:lnTo>
                  <a:lnTo>
                    <a:pt x="0" y="1126375"/>
                  </a:lnTo>
                  <a:lnTo>
                    <a:pt x="185813" y="1484718"/>
                  </a:lnTo>
                  <a:lnTo>
                    <a:pt x="228930" y="1462366"/>
                  </a:lnTo>
                  <a:lnTo>
                    <a:pt x="150152" y="1310398"/>
                  </a:lnTo>
                  <a:lnTo>
                    <a:pt x="222415" y="1272921"/>
                  </a:lnTo>
                  <a:lnTo>
                    <a:pt x="237413" y="1265148"/>
                  </a:lnTo>
                  <a:lnTo>
                    <a:pt x="277672" y="1235354"/>
                  </a:lnTo>
                  <a:lnTo>
                    <a:pt x="299161" y="1198448"/>
                  </a:lnTo>
                  <a:lnTo>
                    <a:pt x="301942" y="1155839"/>
                  </a:lnTo>
                  <a:close/>
                </a:path>
                <a:path w="2402205" h="1485264">
                  <a:moveTo>
                    <a:pt x="768680" y="1143355"/>
                  </a:moveTo>
                  <a:lnTo>
                    <a:pt x="708850" y="1092593"/>
                  </a:lnTo>
                  <a:lnTo>
                    <a:pt x="602005" y="1001915"/>
                  </a:lnTo>
                  <a:lnTo>
                    <a:pt x="602005" y="1063282"/>
                  </a:lnTo>
                  <a:lnTo>
                    <a:pt x="502170" y="1127213"/>
                  </a:lnTo>
                  <a:lnTo>
                    <a:pt x="444792" y="932522"/>
                  </a:lnTo>
                  <a:lnTo>
                    <a:pt x="449173" y="929716"/>
                  </a:lnTo>
                  <a:lnTo>
                    <a:pt x="602005" y="1063282"/>
                  </a:lnTo>
                  <a:lnTo>
                    <a:pt x="602005" y="1001915"/>
                  </a:lnTo>
                  <a:lnTo>
                    <a:pt x="516940" y="929716"/>
                  </a:lnTo>
                  <a:lnTo>
                    <a:pt x="446747" y="870140"/>
                  </a:lnTo>
                  <a:lnTo>
                    <a:pt x="392684" y="904760"/>
                  </a:lnTo>
                  <a:lnTo>
                    <a:pt x="506145" y="1311465"/>
                  </a:lnTo>
                  <a:lnTo>
                    <a:pt x="548513" y="1284325"/>
                  </a:lnTo>
                  <a:lnTo>
                    <a:pt x="515188" y="1169009"/>
                  </a:lnTo>
                  <a:lnTo>
                    <a:pt x="580440" y="1127213"/>
                  </a:lnTo>
                  <a:lnTo>
                    <a:pt x="634517" y="1092593"/>
                  </a:lnTo>
                  <a:lnTo>
                    <a:pt x="725309" y="1171117"/>
                  </a:lnTo>
                  <a:lnTo>
                    <a:pt x="768680" y="1143355"/>
                  </a:lnTo>
                  <a:close/>
                </a:path>
                <a:path w="2402205" h="1485264">
                  <a:moveTo>
                    <a:pt x="941870" y="992746"/>
                  </a:moveTo>
                  <a:lnTo>
                    <a:pt x="937234" y="961910"/>
                  </a:lnTo>
                  <a:lnTo>
                    <a:pt x="852792" y="599325"/>
                  </a:lnTo>
                  <a:lnTo>
                    <a:pt x="811504" y="627037"/>
                  </a:lnTo>
                  <a:lnTo>
                    <a:pt x="858888" y="824344"/>
                  </a:lnTo>
                  <a:lnTo>
                    <a:pt x="876414" y="889901"/>
                  </a:lnTo>
                  <a:lnTo>
                    <a:pt x="875461" y="890549"/>
                  </a:lnTo>
                  <a:lnTo>
                    <a:pt x="819670" y="849960"/>
                  </a:lnTo>
                  <a:lnTo>
                    <a:pt x="647255" y="737209"/>
                  </a:lnTo>
                  <a:lnTo>
                    <a:pt x="604024" y="766203"/>
                  </a:lnTo>
                  <a:lnTo>
                    <a:pt x="888758" y="947762"/>
                  </a:lnTo>
                  <a:lnTo>
                    <a:pt x="900938" y="1002271"/>
                  </a:lnTo>
                  <a:lnTo>
                    <a:pt x="851001" y="1035761"/>
                  </a:lnTo>
                  <a:lnTo>
                    <a:pt x="874509" y="1070838"/>
                  </a:lnTo>
                  <a:lnTo>
                    <a:pt x="903338" y="1051509"/>
                  </a:lnTo>
                  <a:lnTo>
                    <a:pt x="925626" y="1033932"/>
                  </a:lnTo>
                  <a:lnTo>
                    <a:pt x="938237" y="1015555"/>
                  </a:lnTo>
                  <a:lnTo>
                    <a:pt x="941870" y="992746"/>
                  </a:lnTo>
                  <a:close/>
                </a:path>
                <a:path w="2402205" h="1485264">
                  <a:moveTo>
                    <a:pt x="1372171" y="749236"/>
                  </a:moveTo>
                  <a:lnTo>
                    <a:pt x="1160221" y="405663"/>
                  </a:lnTo>
                  <a:lnTo>
                    <a:pt x="1118870" y="431165"/>
                  </a:lnTo>
                  <a:lnTo>
                    <a:pt x="1212405" y="582777"/>
                  </a:lnTo>
                  <a:lnTo>
                    <a:pt x="1078509" y="665365"/>
                  </a:lnTo>
                  <a:lnTo>
                    <a:pt x="984986" y="513765"/>
                  </a:lnTo>
                  <a:lnTo>
                    <a:pt x="943648" y="539267"/>
                  </a:lnTo>
                  <a:lnTo>
                    <a:pt x="1155598" y="882853"/>
                  </a:lnTo>
                  <a:lnTo>
                    <a:pt x="1196936" y="857338"/>
                  </a:lnTo>
                  <a:lnTo>
                    <a:pt x="1100683" y="701306"/>
                  </a:lnTo>
                  <a:lnTo>
                    <a:pt x="1234567" y="618705"/>
                  </a:lnTo>
                  <a:lnTo>
                    <a:pt x="1330833" y="774750"/>
                  </a:lnTo>
                  <a:lnTo>
                    <a:pt x="1372171" y="749236"/>
                  </a:lnTo>
                  <a:close/>
                </a:path>
                <a:path w="2402205" h="1485264">
                  <a:moveTo>
                    <a:pt x="1765414" y="642823"/>
                  </a:moveTo>
                  <a:lnTo>
                    <a:pt x="1736623" y="585038"/>
                  </a:lnTo>
                  <a:lnTo>
                    <a:pt x="1718818" y="549313"/>
                  </a:lnTo>
                  <a:lnTo>
                    <a:pt x="1707896" y="527392"/>
                  </a:lnTo>
                  <a:lnTo>
                    <a:pt x="1663890" y="549313"/>
                  </a:lnTo>
                  <a:lnTo>
                    <a:pt x="1620405" y="462076"/>
                  </a:lnTo>
                  <a:lnTo>
                    <a:pt x="1620405" y="570992"/>
                  </a:lnTo>
                  <a:lnTo>
                    <a:pt x="1497736" y="632117"/>
                  </a:lnTo>
                  <a:lnTo>
                    <a:pt x="1497838" y="599046"/>
                  </a:lnTo>
                  <a:lnTo>
                    <a:pt x="1491957" y="559638"/>
                  </a:lnTo>
                  <a:lnTo>
                    <a:pt x="1479346" y="513346"/>
                  </a:lnTo>
                  <a:lnTo>
                    <a:pt x="1459204" y="459651"/>
                  </a:lnTo>
                  <a:lnTo>
                    <a:pt x="1430794" y="397967"/>
                  </a:lnTo>
                  <a:lnTo>
                    <a:pt x="1395196" y="326542"/>
                  </a:lnTo>
                  <a:lnTo>
                    <a:pt x="1478000" y="285267"/>
                  </a:lnTo>
                  <a:lnTo>
                    <a:pt x="1620405" y="570992"/>
                  </a:lnTo>
                  <a:lnTo>
                    <a:pt x="1620405" y="462076"/>
                  </a:lnTo>
                  <a:lnTo>
                    <a:pt x="1532280" y="285267"/>
                  </a:lnTo>
                  <a:lnTo>
                    <a:pt x="1502651" y="225806"/>
                  </a:lnTo>
                  <a:lnTo>
                    <a:pt x="1333919" y="309905"/>
                  </a:lnTo>
                  <a:lnTo>
                    <a:pt x="1386789" y="416026"/>
                  </a:lnTo>
                  <a:lnTo>
                    <a:pt x="1414526" y="476453"/>
                  </a:lnTo>
                  <a:lnTo>
                    <a:pt x="1433982" y="529818"/>
                  </a:lnTo>
                  <a:lnTo>
                    <a:pt x="1445691" y="577049"/>
                  </a:lnTo>
                  <a:lnTo>
                    <a:pt x="1450200" y="619086"/>
                  </a:lnTo>
                  <a:lnTo>
                    <a:pt x="1448041" y="656894"/>
                  </a:lnTo>
                  <a:lnTo>
                    <a:pt x="1416977" y="672376"/>
                  </a:lnTo>
                  <a:lnTo>
                    <a:pt x="1474508" y="787806"/>
                  </a:lnTo>
                  <a:lnTo>
                    <a:pt x="1514373" y="767943"/>
                  </a:lnTo>
                  <a:lnTo>
                    <a:pt x="1475676" y="690295"/>
                  </a:lnTo>
                  <a:lnTo>
                    <a:pt x="1592402" y="632117"/>
                  </a:lnTo>
                  <a:lnTo>
                    <a:pt x="1686864" y="585038"/>
                  </a:lnTo>
                  <a:lnTo>
                    <a:pt x="1725561" y="662686"/>
                  </a:lnTo>
                  <a:lnTo>
                    <a:pt x="1765414" y="642823"/>
                  </a:lnTo>
                  <a:close/>
                </a:path>
                <a:path w="2402205" h="1485264">
                  <a:moveTo>
                    <a:pt x="2401824" y="379933"/>
                  </a:moveTo>
                  <a:lnTo>
                    <a:pt x="2394343" y="338391"/>
                  </a:lnTo>
                  <a:lnTo>
                    <a:pt x="2178634" y="377228"/>
                  </a:lnTo>
                  <a:lnTo>
                    <a:pt x="2272195" y="260489"/>
                  </a:lnTo>
                  <a:lnTo>
                    <a:pt x="2302167" y="219443"/>
                  </a:lnTo>
                  <a:lnTo>
                    <a:pt x="2323808" y="178854"/>
                  </a:lnTo>
                  <a:lnTo>
                    <a:pt x="2335047" y="137375"/>
                  </a:lnTo>
                  <a:lnTo>
                    <a:pt x="2333815" y="93687"/>
                  </a:lnTo>
                  <a:lnTo>
                    <a:pt x="2317305" y="48869"/>
                  </a:lnTo>
                  <a:lnTo>
                    <a:pt x="2286838" y="16802"/>
                  </a:lnTo>
                  <a:lnTo>
                    <a:pt x="2243810" y="0"/>
                  </a:lnTo>
                  <a:lnTo>
                    <a:pt x="2189607" y="977"/>
                  </a:lnTo>
                  <a:lnTo>
                    <a:pt x="2140127" y="18161"/>
                  </a:lnTo>
                  <a:lnTo>
                    <a:pt x="2106790" y="45999"/>
                  </a:lnTo>
                  <a:lnTo>
                    <a:pt x="2086749" y="80479"/>
                  </a:lnTo>
                  <a:lnTo>
                    <a:pt x="2077224" y="117576"/>
                  </a:lnTo>
                  <a:lnTo>
                    <a:pt x="2122779" y="125831"/>
                  </a:lnTo>
                  <a:lnTo>
                    <a:pt x="2129574" y="95834"/>
                  </a:lnTo>
                  <a:lnTo>
                    <a:pt x="2143150" y="71323"/>
                  </a:lnTo>
                  <a:lnTo>
                    <a:pt x="2164829" y="53301"/>
                  </a:lnTo>
                  <a:lnTo>
                    <a:pt x="2195957" y="42722"/>
                  </a:lnTo>
                  <a:lnTo>
                    <a:pt x="2229154" y="41922"/>
                  </a:lnTo>
                  <a:lnTo>
                    <a:pt x="2255113" y="52336"/>
                  </a:lnTo>
                  <a:lnTo>
                    <a:pt x="2273516" y="73367"/>
                  </a:lnTo>
                  <a:lnTo>
                    <a:pt x="2284031" y="104419"/>
                  </a:lnTo>
                  <a:lnTo>
                    <a:pt x="2285250" y="111239"/>
                  </a:lnTo>
                  <a:lnTo>
                    <a:pt x="2285644" y="141820"/>
                  </a:lnTo>
                  <a:lnTo>
                    <a:pt x="2276970" y="172821"/>
                  </a:lnTo>
                  <a:lnTo>
                    <a:pt x="2260828" y="204063"/>
                  </a:lnTo>
                  <a:lnTo>
                    <a:pt x="2238870" y="235356"/>
                  </a:lnTo>
                  <a:lnTo>
                    <a:pt x="2127783" y="378764"/>
                  </a:lnTo>
                  <a:lnTo>
                    <a:pt x="2136610" y="427697"/>
                  </a:lnTo>
                  <a:lnTo>
                    <a:pt x="2401824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51484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ОЛЕГ</a:t>
            </a:r>
            <a:r>
              <a:rPr sz="6150" b="1" spc="-36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—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НИКЧЕМНЫЙ </a:t>
            </a:r>
            <a:r>
              <a:rPr sz="6150" b="1" spc="-30" dirty="0">
                <a:solidFill>
                  <a:srgbClr val="D1FF0F"/>
                </a:solidFill>
                <a:latin typeface="Formular"/>
                <a:cs typeface="Formular"/>
              </a:rPr>
              <a:t>МАТЕМАТИК</a:t>
            </a:r>
            <a:r>
              <a:rPr sz="6150" b="1" spc="-3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ВПУСТУЮ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ПРОЖИЛ</a:t>
            </a:r>
            <a:r>
              <a:rPr sz="6150" b="1" spc="-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ДО</a:t>
            </a:r>
            <a:r>
              <a:rPr sz="6150" b="1" spc="-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СЕДИН</a:t>
            </a:r>
            <a:endParaRPr sz="6150">
              <a:latin typeface="Formular"/>
              <a:cs typeface="Formular"/>
            </a:endParaRPr>
          </a:p>
          <a:p>
            <a:pPr marL="12700" marR="179705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ДАЖЕ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КОСИНУС </a:t>
            </a:r>
            <a:r>
              <a:rPr sz="6150" b="1" spc="80" dirty="0">
                <a:solidFill>
                  <a:srgbClr val="D1FF0F"/>
                </a:solidFill>
                <a:latin typeface="Formular"/>
                <a:cs typeface="Formular"/>
              </a:rPr>
              <a:t>ОЛЕ</a:t>
            </a:r>
            <a:r>
              <a:rPr sz="6150" b="1" spc="-455" dirty="0">
                <a:solidFill>
                  <a:srgbClr val="D1FF0F"/>
                </a:solidFill>
                <a:latin typeface="Formular"/>
                <a:cs typeface="Formular"/>
              </a:rPr>
              <a:t>Г</a:t>
            </a:r>
            <a:r>
              <a:rPr sz="6150" b="1" spc="80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6150" b="1" spc="-20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—</a:t>
            </a:r>
            <a:r>
              <a:rPr sz="6150" b="1" spc="-19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D1FF0F"/>
                </a:solidFill>
                <a:latin typeface="Formular"/>
                <a:cs typeface="Formular"/>
              </a:rPr>
              <a:t>ОДИН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6370247"/>
            <a:ext cx="8736330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КОСИНУС</a:t>
            </a:r>
            <a:r>
              <a:rPr sz="6150" b="1" spc="-28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НУЛЯ,</a:t>
            </a:r>
            <a:r>
              <a:rPr sz="6150" b="1" spc="-27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6633"/>
                </a:solidFill>
                <a:latin typeface="Formular"/>
                <a:cs typeface="Formular"/>
              </a:rPr>
              <a:t>КАК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ИЗВЕСТНО,</a:t>
            </a:r>
            <a:r>
              <a:rPr sz="6150" b="1" spc="-1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РАВЕН ЕДИНИЦЕ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6" name="object 6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56570" y="2506922"/>
              <a:ext cx="2402205" cy="1485265"/>
            </a:xfrm>
            <a:custGeom>
              <a:avLst/>
              <a:gdLst/>
              <a:ahLst/>
              <a:cxnLst/>
              <a:rect l="l" t="t" r="r" b="b"/>
              <a:pathLst>
                <a:path w="2402205" h="1485264">
                  <a:moveTo>
                    <a:pt x="301942" y="1155839"/>
                  </a:moveTo>
                  <a:lnTo>
                    <a:pt x="286080" y="1108989"/>
                  </a:lnTo>
                  <a:lnTo>
                    <a:pt x="270586" y="1087742"/>
                  </a:lnTo>
                  <a:lnTo>
                    <a:pt x="256921" y="1069022"/>
                  </a:lnTo>
                  <a:lnTo>
                    <a:pt x="254914" y="1067803"/>
                  </a:lnTo>
                  <a:lnTo>
                    <a:pt x="254914" y="1170317"/>
                  </a:lnTo>
                  <a:lnTo>
                    <a:pt x="252095" y="1192644"/>
                  </a:lnTo>
                  <a:lnTo>
                    <a:pt x="239293" y="1212189"/>
                  </a:lnTo>
                  <a:lnTo>
                    <a:pt x="216966" y="1228191"/>
                  </a:lnTo>
                  <a:lnTo>
                    <a:pt x="130708" y="1272921"/>
                  </a:lnTo>
                  <a:lnTo>
                    <a:pt x="62572" y="1141501"/>
                  </a:lnTo>
                  <a:lnTo>
                    <a:pt x="148818" y="1096772"/>
                  </a:lnTo>
                  <a:lnTo>
                    <a:pt x="174777" y="1087742"/>
                  </a:lnTo>
                  <a:lnTo>
                    <a:pt x="198132" y="1088542"/>
                  </a:lnTo>
                  <a:lnTo>
                    <a:pt x="217995" y="1099108"/>
                  </a:lnTo>
                  <a:lnTo>
                    <a:pt x="233476" y="1119327"/>
                  </a:lnTo>
                  <a:lnTo>
                    <a:pt x="247307" y="1146022"/>
                  </a:lnTo>
                  <a:lnTo>
                    <a:pt x="254914" y="1170317"/>
                  </a:lnTo>
                  <a:lnTo>
                    <a:pt x="254914" y="1067803"/>
                  </a:lnTo>
                  <a:lnTo>
                    <a:pt x="220497" y="1046734"/>
                  </a:lnTo>
                  <a:lnTo>
                    <a:pt x="177952" y="1043025"/>
                  </a:lnTo>
                  <a:lnTo>
                    <a:pt x="130403" y="1058760"/>
                  </a:lnTo>
                  <a:lnTo>
                    <a:pt x="0" y="1126375"/>
                  </a:lnTo>
                  <a:lnTo>
                    <a:pt x="185813" y="1484718"/>
                  </a:lnTo>
                  <a:lnTo>
                    <a:pt x="228930" y="1462366"/>
                  </a:lnTo>
                  <a:lnTo>
                    <a:pt x="150152" y="1310398"/>
                  </a:lnTo>
                  <a:lnTo>
                    <a:pt x="222415" y="1272921"/>
                  </a:lnTo>
                  <a:lnTo>
                    <a:pt x="237413" y="1265148"/>
                  </a:lnTo>
                  <a:lnTo>
                    <a:pt x="277672" y="1235354"/>
                  </a:lnTo>
                  <a:lnTo>
                    <a:pt x="299161" y="1198448"/>
                  </a:lnTo>
                  <a:lnTo>
                    <a:pt x="301942" y="1155839"/>
                  </a:lnTo>
                  <a:close/>
                </a:path>
                <a:path w="2402205" h="1485264">
                  <a:moveTo>
                    <a:pt x="768680" y="1143355"/>
                  </a:moveTo>
                  <a:lnTo>
                    <a:pt x="708850" y="1092593"/>
                  </a:lnTo>
                  <a:lnTo>
                    <a:pt x="602005" y="1001915"/>
                  </a:lnTo>
                  <a:lnTo>
                    <a:pt x="602005" y="1063282"/>
                  </a:lnTo>
                  <a:lnTo>
                    <a:pt x="502170" y="1127213"/>
                  </a:lnTo>
                  <a:lnTo>
                    <a:pt x="444792" y="932522"/>
                  </a:lnTo>
                  <a:lnTo>
                    <a:pt x="449173" y="929716"/>
                  </a:lnTo>
                  <a:lnTo>
                    <a:pt x="602005" y="1063282"/>
                  </a:lnTo>
                  <a:lnTo>
                    <a:pt x="602005" y="1001915"/>
                  </a:lnTo>
                  <a:lnTo>
                    <a:pt x="516940" y="929716"/>
                  </a:lnTo>
                  <a:lnTo>
                    <a:pt x="446747" y="870140"/>
                  </a:lnTo>
                  <a:lnTo>
                    <a:pt x="392684" y="904760"/>
                  </a:lnTo>
                  <a:lnTo>
                    <a:pt x="506145" y="1311465"/>
                  </a:lnTo>
                  <a:lnTo>
                    <a:pt x="548513" y="1284325"/>
                  </a:lnTo>
                  <a:lnTo>
                    <a:pt x="515188" y="1169009"/>
                  </a:lnTo>
                  <a:lnTo>
                    <a:pt x="580440" y="1127213"/>
                  </a:lnTo>
                  <a:lnTo>
                    <a:pt x="634517" y="1092593"/>
                  </a:lnTo>
                  <a:lnTo>
                    <a:pt x="725309" y="1171117"/>
                  </a:lnTo>
                  <a:lnTo>
                    <a:pt x="768680" y="1143355"/>
                  </a:lnTo>
                  <a:close/>
                </a:path>
                <a:path w="2402205" h="1485264">
                  <a:moveTo>
                    <a:pt x="941870" y="992746"/>
                  </a:moveTo>
                  <a:lnTo>
                    <a:pt x="937234" y="961910"/>
                  </a:lnTo>
                  <a:lnTo>
                    <a:pt x="852792" y="599325"/>
                  </a:lnTo>
                  <a:lnTo>
                    <a:pt x="811504" y="627037"/>
                  </a:lnTo>
                  <a:lnTo>
                    <a:pt x="858888" y="824344"/>
                  </a:lnTo>
                  <a:lnTo>
                    <a:pt x="876414" y="889901"/>
                  </a:lnTo>
                  <a:lnTo>
                    <a:pt x="875461" y="890549"/>
                  </a:lnTo>
                  <a:lnTo>
                    <a:pt x="819670" y="849960"/>
                  </a:lnTo>
                  <a:lnTo>
                    <a:pt x="647255" y="737209"/>
                  </a:lnTo>
                  <a:lnTo>
                    <a:pt x="604024" y="766203"/>
                  </a:lnTo>
                  <a:lnTo>
                    <a:pt x="888758" y="947762"/>
                  </a:lnTo>
                  <a:lnTo>
                    <a:pt x="900938" y="1002271"/>
                  </a:lnTo>
                  <a:lnTo>
                    <a:pt x="851001" y="1035761"/>
                  </a:lnTo>
                  <a:lnTo>
                    <a:pt x="874509" y="1070838"/>
                  </a:lnTo>
                  <a:lnTo>
                    <a:pt x="903338" y="1051509"/>
                  </a:lnTo>
                  <a:lnTo>
                    <a:pt x="925626" y="1033932"/>
                  </a:lnTo>
                  <a:lnTo>
                    <a:pt x="938237" y="1015555"/>
                  </a:lnTo>
                  <a:lnTo>
                    <a:pt x="941870" y="992746"/>
                  </a:lnTo>
                  <a:close/>
                </a:path>
                <a:path w="2402205" h="1485264">
                  <a:moveTo>
                    <a:pt x="1372171" y="749236"/>
                  </a:moveTo>
                  <a:lnTo>
                    <a:pt x="1160221" y="405663"/>
                  </a:lnTo>
                  <a:lnTo>
                    <a:pt x="1118870" y="431165"/>
                  </a:lnTo>
                  <a:lnTo>
                    <a:pt x="1212405" y="582777"/>
                  </a:lnTo>
                  <a:lnTo>
                    <a:pt x="1078509" y="665365"/>
                  </a:lnTo>
                  <a:lnTo>
                    <a:pt x="984986" y="513765"/>
                  </a:lnTo>
                  <a:lnTo>
                    <a:pt x="943648" y="539267"/>
                  </a:lnTo>
                  <a:lnTo>
                    <a:pt x="1155598" y="882853"/>
                  </a:lnTo>
                  <a:lnTo>
                    <a:pt x="1196936" y="857338"/>
                  </a:lnTo>
                  <a:lnTo>
                    <a:pt x="1100683" y="701306"/>
                  </a:lnTo>
                  <a:lnTo>
                    <a:pt x="1234567" y="618705"/>
                  </a:lnTo>
                  <a:lnTo>
                    <a:pt x="1330833" y="774750"/>
                  </a:lnTo>
                  <a:lnTo>
                    <a:pt x="1372171" y="749236"/>
                  </a:lnTo>
                  <a:close/>
                </a:path>
                <a:path w="2402205" h="1485264">
                  <a:moveTo>
                    <a:pt x="1765414" y="642823"/>
                  </a:moveTo>
                  <a:lnTo>
                    <a:pt x="1736623" y="585038"/>
                  </a:lnTo>
                  <a:lnTo>
                    <a:pt x="1718818" y="549313"/>
                  </a:lnTo>
                  <a:lnTo>
                    <a:pt x="1707896" y="527392"/>
                  </a:lnTo>
                  <a:lnTo>
                    <a:pt x="1663890" y="549313"/>
                  </a:lnTo>
                  <a:lnTo>
                    <a:pt x="1620405" y="462076"/>
                  </a:lnTo>
                  <a:lnTo>
                    <a:pt x="1620405" y="570992"/>
                  </a:lnTo>
                  <a:lnTo>
                    <a:pt x="1497736" y="632117"/>
                  </a:lnTo>
                  <a:lnTo>
                    <a:pt x="1497838" y="599046"/>
                  </a:lnTo>
                  <a:lnTo>
                    <a:pt x="1491957" y="559638"/>
                  </a:lnTo>
                  <a:lnTo>
                    <a:pt x="1479346" y="513346"/>
                  </a:lnTo>
                  <a:lnTo>
                    <a:pt x="1459204" y="459651"/>
                  </a:lnTo>
                  <a:lnTo>
                    <a:pt x="1430794" y="397967"/>
                  </a:lnTo>
                  <a:lnTo>
                    <a:pt x="1395196" y="326542"/>
                  </a:lnTo>
                  <a:lnTo>
                    <a:pt x="1478000" y="285267"/>
                  </a:lnTo>
                  <a:lnTo>
                    <a:pt x="1620405" y="570992"/>
                  </a:lnTo>
                  <a:lnTo>
                    <a:pt x="1620405" y="462076"/>
                  </a:lnTo>
                  <a:lnTo>
                    <a:pt x="1532280" y="285267"/>
                  </a:lnTo>
                  <a:lnTo>
                    <a:pt x="1502651" y="225806"/>
                  </a:lnTo>
                  <a:lnTo>
                    <a:pt x="1333919" y="309905"/>
                  </a:lnTo>
                  <a:lnTo>
                    <a:pt x="1386789" y="416026"/>
                  </a:lnTo>
                  <a:lnTo>
                    <a:pt x="1414526" y="476453"/>
                  </a:lnTo>
                  <a:lnTo>
                    <a:pt x="1433982" y="529818"/>
                  </a:lnTo>
                  <a:lnTo>
                    <a:pt x="1445691" y="577049"/>
                  </a:lnTo>
                  <a:lnTo>
                    <a:pt x="1450200" y="619086"/>
                  </a:lnTo>
                  <a:lnTo>
                    <a:pt x="1448041" y="656894"/>
                  </a:lnTo>
                  <a:lnTo>
                    <a:pt x="1416977" y="672376"/>
                  </a:lnTo>
                  <a:lnTo>
                    <a:pt x="1474508" y="787806"/>
                  </a:lnTo>
                  <a:lnTo>
                    <a:pt x="1514373" y="767943"/>
                  </a:lnTo>
                  <a:lnTo>
                    <a:pt x="1475676" y="690295"/>
                  </a:lnTo>
                  <a:lnTo>
                    <a:pt x="1592402" y="632117"/>
                  </a:lnTo>
                  <a:lnTo>
                    <a:pt x="1686864" y="585038"/>
                  </a:lnTo>
                  <a:lnTo>
                    <a:pt x="1725561" y="662686"/>
                  </a:lnTo>
                  <a:lnTo>
                    <a:pt x="1765414" y="642823"/>
                  </a:lnTo>
                  <a:close/>
                </a:path>
                <a:path w="2402205" h="1485264">
                  <a:moveTo>
                    <a:pt x="2401824" y="379933"/>
                  </a:moveTo>
                  <a:lnTo>
                    <a:pt x="2394343" y="338391"/>
                  </a:lnTo>
                  <a:lnTo>
                    <a:pt x="2178634" y="377228"/>
                  </a:lnTo>
                  <a:lnTo>
                    <a:pt x="2272195" y="260489"/>
                  </a:lnTo>
                  <a:lnTo>
                    <a:pt x="2302167" y="219443"/>
                  </a:lnTo>
                  <a:lnTo>
                    <a:pt x="2323808" y="178854"/>
                  </a:lnTo>
                  <a:lnTo>
                    <a:pt x="2335047" y="137375"/>
                  </a:lnTo>
                  <a:lnTo>
                    <a:pt x="2333815" y="93687"/>
                  </a:lnTo>
                  <a:lnTo>
                    <a:pt x="2317305" y="48869"/>
                  </a:lnTo>
                  <a:lnTo>
                    <a:pt x="2286838" y="16802"/>
                  </a:lnTo>
                  <a:lnTo>
                    <a:pt x="2243810" y="0"/>
                  </a:lnTo>
                  <a:lnTo>
                    <a:pt x="2189607" y="977"/>
                  </a:lnTo>
                  <a:lnTo>
                    <a:pt x="2140127" y="18161"/>
                  </a:lnTo>
                  <a:lnTo>
                    <a:pt x="2106790" y="45999"/>
                  </a:lnTo>
                  <a:lnTo>
                    <a:pt x="2086749" y="80479"/>
                  </a:lnTo>
                  <a:lnTo>
                    <a:pt x="2077224" y="117576"/>
                  </a:lnTo>
                  <a:lnTo>
                    <a:pt x="2122779" y="125831"/>
                  </a:lnTo>
                  <a:lnTo>
                    <a:pt x="2129574" y="95834"/>
                  </a:lnTo>
                  <a:lnTo>
                    <a:pt x="2143150" y="71323"/>
                  </a:lnTo>
                  <a:lnTo>
                    <a:pt x="2164829" y="53301"/>
                  </a:lnTo>
                  <a:lnTo>
                    <a:pt x="2195957" y="42722"/>
                  </a:lnTo>
                  <a:lnTo>
                    <a:pt x="2229154" y="41922"/>
                  </a:lnTo>
                  <a:lnTo>
                    <a:pt x="2255113" y="52336"/>
                  </a:lnTo>
                  <a:lnTo>
                    <a:pt x="2273516" y="73367"/>
                  </a:lnTo>
                  <a:lnTo>
                    <a:pt x="2284031" y="104419"/>
                  </a:lnTo>
                  <a:lnTo>
                    <a:pt x="2285250" y="111239"/>
                  </a:lnTo>
                  <a:lnTo>
                    <a:pt x="2285644" y="141820"/>
                  </a:lnTo>
                  <a:lnTo>
                    <a:pt x="2276970" y="172821"/>
                  </a:lnTo>
                  <a:lnTo>
                    <a:pt x="2260828" y="204063"/>
                  </a:lnTo>
                  <a:lnTo>
                    <a:pt x="2238870" y="235356"/>
                  </a:lnTo>
                  <a:lnTo>
                    <a:pt x="2127783" y="378764"/>
                  </a:lnTo>
                  <a:lnTo>
                    <a:pt x="2136610" y="427697"/>
                  </a:lnTo>
                  <a:lnTo>
                    <a:pt x="2401824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255250" cy="50514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«ТАК</a:t>
            </a:r>
            <a:r>
              <a:rPr sz="4100" b="1" spc="-8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4100" b="1" spc="-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РОССИЯ,</a:t>
            </a:r>
            <a:r>
              <a:rPr sz="4100" b="1" spc="-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ВПЕРВЫЕ</a:t>
            </a:r>
            <a:endParaRPr sz="410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ВЗЛЕТЕВ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К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НЕВИДАННОЙ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СВОБОДЕ,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СЕЙЧАС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ЖЕ</a:t>
            </a:r>
            <a:r>
              <a:rPr sz="4100" b="1" spc="-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4100" b="1" spc="-21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ТУТ</a:t>
            </a:r>
            <a:r>
              <a:rPr sz="4100" b="1" spc="-21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ЖЕ</a:t>
            </a:r>
            <a:r>
              <a:rPr sz="4100" b="1" spc="-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ОБОРВАЛАСЬ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100" b="1" spc="-1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ХУДШУЮ</a:t>
            </a:r>
            <a:r>
              <a:rPr sz="4100" b="1" spc="-1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ИЗ</a:t>
            </a:r>
            <a:r>
              <a:rPr sz="4100" b="1" spc="-28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ТИРАНИЙ»</a:t>
            </a:r>
            <a:r>
              <a:rPr sz="4100" b="1" spc="-1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50" dirty="0">
                <a:solidFill>
                  <a:srgbClr val="D1FF0F"/>
                </a:solidFill>
                <a:latin typeface="Formular"/>
                <a:cs typeface="Formular"/>
              </a:rPr>
              <a:t>—</a:t>
            </a:r>
            <a:endParaRPr sz="4100">
              <a:latin typeface="Formular"/>
              <a:cs typeface="Formular"/>
            </a:endParaRPr>
          </a:p>
          <a:p>
            <a:pPr marL="12700" marR="685165">
              <a:lnSpc>
                <a:spcPct val="100499"/>
              </a:lnSpc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100" b="1" spc="-9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ЭТОЙ</a:t>
            </a:r>
            <a:r>
              <a:rPr sz="4100" b="1" spc="-9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ЦИТАТЕ,</a:t>
            </a:r>
            <a:r>
              <a:rPr sz="4100" b="1" spc="-9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КАСАЮЩЕЙСЯ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СОБЫТИЙ</a:t>
            </a:r>
            <a:r>
              <a:rPr sz="4100" b="1" spc="-5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1917</a:t>
            </a:r>
            <a:r>
              <a:rPr sz="4100" b="1" spc="-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ГОДА,</a:t>
            </a:r>
            <a:r>
              <a:rPr sz="4100" b="1" spc="-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МАТЕМАТИК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ИЗ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РОМАНА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СОЛЖЕНИЦЫНА </a:t>
            </a:r>
            <a:r>
              <a:rPr sz="4100" b="1" spc="-25" dirty="0">
                <a:solidFill>
                  <a:srgbClr val="D1FF0F"/>
                </a:solidFill>
                <a:latin typeface="Formular"/>
                <a:cs typeface="Formular"/>
              </a:rPr>
              <a:t>СРАВНИВАЕТ</a:t>
            </a:r>
            <a:r>
              <a:rPr sz="4100" b="1" spc="-20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РОССИЮ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</a:t>
            </a:r>
            <a:r>
              <a:rPr sz="410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НИМ.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6374702"/>
            <a:ext cx="8163559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КАКИМИ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ДВУМЯ</a:t>
            </a:r>
            <a:r>
              <a:rPr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БУКВАМИ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ЕГО</a:t>
            </a:r>
            <a:r>
              <a:rPr sz="4100" b="1" spc="-3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ОБЫЧНО</a:t>
            </a:r>
            <a:r>
              <a:rPr sz="4100" b="1" spc="-3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ОБОЗНАЧАЮТ?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7" name="object 7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56570" y="2506922"/>
              <a:ext cx="2402205" cy="1485265"/>
            </a:xfrm>
            <a:custGeom>
              <a:avLst/>
              <a:gdLst/>
              <a:ahLst/>
              <a:cxnLst/>
              <a:rect l="l" t="t" r="r" b="b"/>
              <a:pathLst>
                <a:path w="2402205" h="1485264">
                  <a:moveTo>
                    <a:pt x="301942" y="1155839"/>
                  </a:moveTo>
                  <a:lnTo>
                    <a:pt x="286080" y="1108989"/>
                  </a:lnTo>
                  <a:lnTo>
                    <a:pt x="270586" y="1087742"/>
                  </a:lnTo>
                  <a:lnTo>
                    <a:pt x="256921" y="1069022"/>
                  </a:lnTo>
                  <a:lnTo>
                    <a:pt x="254914" y="1067803"/>
                  </a:lnTo>
                  <a:lnTo>
                    <a:pt x="254914" y="1170317"/>
                  </a:lnTo>
                  <a:lnTo>
                    <a:pt x="252095" y="1192644"/>
                  </a:lnTo>
                  <a:lnTo>
                    <a:pt x="239293" y="1212189"/>
                  </a:lnTo>
                  <a:lnTo>
                    <a:pt x="216966" y="1228191"/>
                  </a:lnTo>
                  <a:lnTo>
                    <a:pt x="130708" y="1272921"/>
                  </a:lnTo>
                  <a:lnTo>
                    <a:pt x="62572" y="1141501"/>
                  </a:lnTo>
                  <a:lnTo>
                    <a:pt x="148818" y="1096772"/>
                  </a:lnTo>
                  <a:lnTo>
                    <a:pt x="174777" y="1087742"/>
                  </a:lnTo>
                  <a:lnTo>
                    <a:pt x="198132" y="1088542"/>
                  </a:lnTo>
                  <a:lnTo>
                    <a:pt x="217995" y="1099108"/>
                  </a:lnTo>
                  <a:lnTo>
                    <a:pt x="233476" y="1119327"/>
                  </a:lnTo>
                  <a:lnTo>
                    <a:pt x="247307" y="1146022"/>
                  </a:lnTo>
                  <a:lnTo>
                    <a:pt x="254914" y="1170317"/>
                  </a:lnTo>
                  <a:lnTo>
                    <a:pt x="254914" y="1067803"/>
                  </a:lnTo>
                  <a:lnTo>
                    <a:pt x="220497" y="1046734"/>
                  </a:lnTo>
                  <a:lnTo>
                    <a:pt x="177952" y="1043025"/>
                  </a:lnTo>
                  <a:lnTo>
                    <a:pt x="130403" y="1058760"/>
                  </a:lnTo>
                  <a:lnTo>
                    <a:pt x="0" y="1126375"/>
                  </a:lnTo>
                  <a:lnTo>
                    <a:pt x="185813" y="1484718"/>
                  </a:lnTo>
                  <a:lnTo>
                    <a:pt x="228930" y="1462366"/>
                  </a:lnTo>
                  <a:lnTo>
                    <a:pt x="150152" y="1310398"/>
                  </a:lnTo>
                  <a:lnTo>
                    <a:pt x="222415" y="1272921"/>
                  </a:lnTo>
                  <a:lnTo>
                    <a:pt x="237413" y="1265148"/>
                  </a:lnTo>
                  <a:lnTo>
                    <a:pt x="277672" y="1235354"/>
                  </a:lnTo>
                  <a:lnTo>
                    <a:pt x="299161" y="1198448"/>
                  </a:lnTo>
                  <a:lnTo>
                    <a:pt x="301942" y="1155839"/>
                  </a:lnTo>
                  <a:close/>
                </a:path>
                <a:path w="2402205" h="1485264">
                  <a:moveTo>
                    <a:pt x="768680" y="1143355"/>
                  </a:moveTo>
                  <a:lnTo>
                    <a:pt x="708850" y="1092593"/>
                  </a:lnTo>
                  <a:lnTo>
                    <a:pt x="602005" y="1001915"/>
                  </a:lnTo>
                  <a:lnTo>
                    <a:pt x="602005" y="1063282"/>
                  </a:lnTo>
                  <a:lnTo>
                    <a:pt x="502170" y="1127213"/>
                  </a:lnTo>
                  <a:lnTo>
                    <a:pt x="444792" y="932522"/>
                  </a:lnTo>
                  <a:lnTo>
                    <a:pt x="449173" y="929716"/>
                  </a:lnTo>
                  <a:lnTo>
                    <a:pt x="602005" y="1063282"/>
                  </a:lnTo>
                  <a:lnTo>
                    <a:pt x="602005" y="1001915"/>
                  </a:lnTo>
                  <a:lnTo>
                    <a:pt x="516940" y="929716"/>
                  </a:lnTo>
                  <a:lnTo>
                    <a:pt x="446747" y="870140"/>
                  </a:lnTo>
                  <a:lnTo>
                    <a:pt x="392684" y="904760"/>
                  </a:lnTo>
                  <a:lnTo>
                    <a:pt x="506145" y="1311465"/>
                  </a:lnTo>
                  <a:lnTo>
                    <a:pt x="548513" y="1284325"/>
                  </a:lnTo>
                  <a:lnTo>
                    <a:pt x="515188" y="1169009"/>
                  </a:lnTo>
                  <a:lnTo>
                    <a:pt x="580440" y="1127213"/>
                  </a:lnTo>
                  <a:lnTo>
                    <a:pt x="634517" y="1092593"/>
                  </a:lnTo>
                  <a:lnTo>
                    <a:pt x="725309" y="1171117"/>
                  </a:lnTo>
                  <a:lnTo>
                    <a:pt x="768680" y="1143355"/>
                  </a:lnTo>
                  <a:close/>
                </a:path>
                <a:path w="2402205" h="1485264">
                  <a:moveTo>
                    <a:pt x="941870" y="992746"/>
                  </a:moveTo>
                  <a:lnTo>
                    <a:pt x="937234" y="961910"/>
                  </a:lnTo>
                  <a:lnTo>
                    <a:pt x="852792" y="599325"/>
                  </a:lnTo>
                  <a:lnTo>
                    <a:pt x="811504" y="627037"/>
                  </a:lnTo>
                  <a:lnTo>
                    <a:pt x="858888" y="824344"/>
                  </a:lnTo>
                  <a:lnTo>
                    <a:pt x="876414" y="889901"/>
                  </a:lnTo>
                  <a:lnTo>
                    <a:pt x="875461" y="890549"/>
                  </a:lnTo>
                  <a:lnTo>
                    <a:pt x="819670" y="849960"/>
                  </a:lnTo>
                  <a:lnTo>
                    <a:pt x="647255" y="737209"/>
                  </a:lnTo>
                  <a:lnTo>
                    <a:pt x="604024" y="766203"/>
                  </a:lnTo>
                  <a:lnTo>
                    <a:pt x="888758" y="947762"/>
                  </a:lnTo>
                  <a:lnTo>
                    <a:pt x="900938" y="1002271"/>
                  </a:lnTo>
                  <a:lnTo>
                    <a:pt x="851001" y="1035761"/>
                  </a:lnTo>
                  <a:lnTo>
                    <a:pt x="874509" y="1070838"/>
                  </a:lnTo>
                  <a:lnTo>
                    <a:pt x="903338" y="1051509"/>
                  </a:lnTo>
                  <a:lnTo>
                    <a:pt x="925626" y="1033932"/>
                  </a:lnTo>
                  <a:lnTo>
                    <a:pt x="938237" y="1015555"/>
                  </a:lnTo>
                  <a:lnTo>
                    <a:pt x="941870" y="992746"/>
                  </a:lnTo>
                  <a:close/>
                </a:path>
                <a:path w="2402205" h="1485264">
                  <a:moveTo>
                    <a:pt x="1372171" y="749236"/>
                  </a:moveTo>
                  <a:lnTo>
                    <a:pt x="1160221" y="405663"/>
                  </a:lnTo>
                  <a:lnTo>
                    <a:pt x="1118870" y="431165"/>
                  </a:lnTo>
                  <a:lnTo>
                    <a:pt x="1212405" y="582777"/>
                  </a:lnTo>
                  <a:lnTo>
                    <a:pt x="1078509" y="665365"/>
                  </a:lnTo>
                  <a:lnTo>
                    <a:pt x="984986" y="513765"/>
                  </a:lnTo>
                  <a:lnTo>
                    <a:pt x="943648" y="539267"/>
                  </a:lnTo>
                  <a:lnTo>
                    <a:pt x="1155598" y="882853"/>
                  </a:lnTo>
                  <a:lnTo>
                    <a:pt x="1196936" y="857338"/>
                  </a:lnTo>
                  <a:lnTo>
                    <a:pt x="1100683" y="701306"/>
                  </a:lnTo>
                  <a:lnTo>
                    <a:pt x="1234567" y="618705"/>
                  </a:lnTo>
                  <a:lnTo>
                    <a:pt x="1330833" y="774750"/>
                  </a:lnTo>
                  <a:lnTo>
                    <a:pt x="1372171" y="749236"/>
                  </a:lnTo>
                  <a:close/>
                </a:path>
                <a:path w="2402205" h="1485264">
                  <a:moveTo>
                    <a:pt x="1765414" y="642823"/>
                  </a:moveTo>
                  <a:lnTo>
                    <a:pt x="1736623" y="585038"/>
                  </a:lnTo>
                  <a:lnTo>
                    <a:pt x="1718818" y="549313"/>
                  </a:lnTo>
                  <a:lnTo>
                    <a:pt x="1707896" y="527392"/>
                  </a:lnTo>
                  <a:lnTo>
                    <a:pt x="1663890" y="549313"/>
                  </a:lnTo>
                  <a:lnTo>
                    <a:pt x="1620405" y="462076"/>
                  </a:lnTo>
                  <a:lnTo>
                    <a:pt x="1620405" y="570992"/>
                  </a:lnTo>
                  <a:lnTo>
                    <a:pt x="1497736" y="632117"/>
                  </a:lnTo>
                  <a:lnTo>
                    <a:pt x="1497838" y="599046"/>
                  </a:lnTo>
                  <a:lnTo>
                    <a:pt x="1491957" y="559638"/>
                  </a:lnTo>
                  <a:lnTo>
                    <a:pt x="1479346" y="513346"/>
                  </a:lnTo>
                  <a:lnTo>
                    <a:pt x="1459204" y="459651"/>
                  </a:lnTo>
                  <a:lnTo>
                    <a:pt x="1430794" y="397967"/>
                  </a:lnTo>
                  <a:lnTo>
                    <a:pt x="1395196" y="326542"/>
                  </a:lnTo>
                  <a:lnTo>
                    <a:pt x="1478000" y="285267"/>
                  </a:lnTo>
                  <a:lnTo>
                    <a:pt x="1620405" y="570992"/>
                  </a:lnTo>
                  <a:lnTo>
                    <a:pt x="1620405" y="462076"/>
                  </a:lnTo>
                  <a:lnTo>
                    <a:pt x="1532280" y="285267"/>
                  </a:lnTo>
                  <a:lnTo>
                    <a:pt x="1502651" y="225806"/>
                  </a:lnTo>
                  <a:lnTo>
                    <a:pt x="1333919" y="309905"/>
                  </a:lnTo>
                  <a:lnTo>
                    <a:pt x="1386789" y="416026"/>
                  </a:lnTo>
                  <a:lnTo>
                    <a:pt x="1414526" y="476453"/>
                  </a:lnTo>
                  <a:lnTo>
                    <a:pt x="1433982" y="529818"/>
                  </a:lnTo>
                  <a:lnTo>
                    <a:pt x="1445691" y="577049"/>
                  </a:lnTo>
                  <a:lnTo>
                    <a:pt x="1450200" y="619086"/>
                  </a:lnTo>
                  <a:lnTo>
                    <a:pt x="1448041" y="656894"/>
                  </a:lnTo>
                  <a:lnTo>
                    <a:pt x="1416977" y="672376"/>
                  </a:lnTo>
                  <a:lnTo>
                    <a:pt x="1474508" y="787806"/>
                  </a:lnTo>
                  <a:lnTo>
                    <a:pt x="1514373" y="767943"/>
                  </a:lnTo>
                  <a:lnTo>
                    <a:pt x="1475676" y="690295"/>
                  </a:lnTo>
                  <a:lnTo>
                    <a:pt x="1592402" y="632117"/>
                  </a:lnTo>
                  <a:lnTo>
                    <a:pt x="1686864" y="585038"/>
                  </a:lnTo>
                  <a:lnTo>
                    <a:pt x="1725561" y="662686"/>
                  </a:lnTo>
                  <a:lnTo>
                    <a:pt x="1765414" y="642823"/>
                  </a:lnTo>
                  <a:close/>
                </a:path>
                <a:path w="2402205" h="1485264">
                  <a:moveTo>
                    <a:pt x="2401824" y="379933"/>
                  </a:moveTo>
                  <a:lnTo>
                    <a:pt x="2394343" y="338391"/>
                  </a:lnTo>
                  <a:lnTo>
                    <a:pt x="2178634" y="377228"/>
                  </a:lnTo>
                  <a:lnTo>
                    <a:pt x="2272195" y="260489"/>
                  </a:lnTo>
                  <a:lnTo>
                    <a:pt x="2302167" y="219443"/>
                  </a:lnTo>
                  <a:lnTo>
                    <a:pt x="2323808" y="178854"/>
                  </a:lnTo>
                  <a:lnTo>
                    <a:pt x="2335047" y="137375"/>
                  </a:lnTo>
                  <a:lnTo>
                    <a:pt x="2333815" y="93687"/>
                  </a:lnTo>
                  <a:lnTo>
                    <a:pt x="2317305" y="48869"/>
                  </a:lnTo>
                  <a:lnTo>
                    <a:pt x="2286838" y="16802"/>
                  </a:lnTo>
                  <a:lnTo>
                    <a:pt x="2243810" y="0"/>
                  </a:lnTo>
                  <a:lnTo>
                    <a:pt x="2189607" y="977"/>
                  </a:lnTo>
                  <a:lnTo>
                    <a:pt x="2140127" y="18161"/>
                  </a:lnTo>
                  <a:lnTo>
                    <a:pt x="2106790" y="45999"/>
                  </a:lnTo>
                  <a:lnTo>
                    <a:pt x="2086749" y="80479"/>
                  </a:lnTo>
                  <a:lnTo>
                    <a:pt x="2077224" y="117576"/>
                  </a:lnTo>
                  <a:lnTo>
                    <a:pt x="2122779" y="125831"/>
                  </a:lnTo>
                  <a:lnTo>
                    <a:pt x="2129574" y="95834"/>
                  </a:lnTo>
                  <a:lnTo>
                    <a:pt x="2143150" y="71323"/>
                  </a:lnTo>
                  <a:lnTo>
                    <a:pt x="2164829" y="53301"/>
                  </a:lnTo>
                  <a:lnTo>
                    <a:pt x="2195957" y="42722"/>
                  </a:lnTo>
                  <a:lnTo>
                    <a:pt x="2229154" y="41922"/>
                  </a:lnTo>
                  <a:lnTo>
                    <a:pt x="2255113" y="52336"/>
                  </a:lnTo>
                  <a:lnTo>
                    <a:pt x="2273516" y="73367"/>
                  </a:lnTo>
                  <a:lnTo>
                    <a:pt x="2284031" y="104419"/>
                  </a:lnTo>
                  <a:lnTo>
                    <a:pt x="2285250" y="111239"/>
                  </a:lnTo>
                  <a:lnTo>
                    <a:pt x="2285644" y="141820"/>
                  </a:lnTo>
                  <a:lnTo>
                    <a:pt x="2276970" y="172821"/>
                  </a:lnTo>
                  <a:lnTo>
                    <a:pt x="2260828" y="204063"/>
                  </a:lnTo>
                  <a:lnTo>
                    <a:pt x="2238870" y="235356"/>
                  </a:lnTo>
                  <a:lnTo>
                    <a:pt x="2127783" y="378764"/>
                  </a:lnTo>
                  <a:lnTo>
                    <a:pt x="2136610" y="427697"/>
                  </a:lnTo>
                  <a:lnTo>
                    <a:pt x="2401824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7937" y="715970"/>
            <a:ext cx="112014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25" dirty="0">
                <a:solidFill>
                  <a:srgbClr val="FF6633"/>
                </a:solidFill>
              </a:rPr>
              <a:t>TG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24019" y="1605995"/>
            <a:ext cx="921385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ОПИСАНИЕ</a:t>
            </a:r>
            <a:r>
              <a:rPr sz="4100" b="1" spc="-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ПОХОЖЕ</a:t>
            </a:r>
            <a:r>
              <a:rPr sz="4100" b="1" spc="-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sz="4100" b="1" spc="-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ГРАФИК ФУНКЦИИ</a:t>
            </a:r>
            <a:r>
              <a:rPr sz="4100" b="1" spc="-2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ТАНГЕНСА,</a:t>
            </a:r>
            <a:r>
              <a:rPr sz="4100" b="1" spc="-1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КОТОРЫЙ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ПРИ</a:t>
            </a:r>
            <a:r>
              <a:rPr sz="4100" b="1" spc="-7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90</a:t>
            </a:r>
            <a:r>
              <a:rPr sz="4100" b="1" spc="-6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ГРАДУСАХ</a:t>
            </a:r>
            <a:r>
              <a:rPr sz="4100" b="1" spc="-6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ДОСТИГАЕТ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БЕСКОНЕЧНОСТИ,</a:t>
            </a:r>
            <a:r>
              <a:rPr sz="4100" b="1" spc="-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4100" b="1" spc="-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ПОТОМ СРАЗУ</a:t>
            </a:r>
            <a:r>
              <a:rPr sz="4100" b="1" spc="-2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РАЗРЫВАЕТСЯ</a:t>
            </a:r>
            <a:endParaRPr sz="410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ДО</a:t>
            </a:r>
            <a:r>
              <a:rPr sz="4100" b="1" spc="-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МИНУС</a:t>
            </a:r>
            <a:r>
              <a:rPr sz="4100" b="1" spc="-5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БЕСКОНЕЧНОСТИ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7" name="object 7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56570" y="2506922"/>
              <a:ext cx="2402205" cy="1485265"/>
            </a:xfrm>
            <a:custGeom>
              <a:avLst/>
              <a:gdLst/>
              <a:ahLst/>
              <a:cxnLst/>
              <a:rect l="l" t="t" r="r" b="b"/>
              <a:pathLst>
                <a:path w="2402205" h="1485264">
                  <a:moveTo>
                    <a:pt x="301942" y="1155839"/>
                  </a:moveTo>
                  <a:lnTo>
                    <a:pt x="286080" y="1108989"/>
                  </a:lnTo>
                  <a:lnTo>
                    <a:pt x="270586" y="1087742"/>
                  </a:lnTo>
                  <a:lnTo>
                    <a:pt x="256921" y="1069022"/>
                  </a:lnTo>
                  <a:lnTo>
                    <a:pt x="254914" y="1067803"/>
                  </a:lnTo>
                  <a:lnTo>
                    <a:pt x="254914" y="1170317"/>
                  </a:lnTo>
                  <a:lnTo>
                    <a:pt x="252095" y="1192644"/>
                  </a:lnTo>
                  <a:lnTo>
                    <a:pt x="239293" y="1212189"/>
                  </a:lnTo>
                  <a:lnTo>
                    <a:pt x="216966" y="1228191"/>
                  </a:lnTo>
                  <a:lnTo>
                    <a:pt x="130708" y="1272921"/>
                  </a:lnTo>
                  <a:lnTo>
                    <a:pt x="62572" y="1141501"/>
                  </a:lnTo>
                  <a:lnTo>
                    <a:pt x="148818" y="1096772"/>
                  </a:lnTo>
                  <a:lnTo>
                    <a:pt x="174777" y="1087742"/>
                  </a:lnTo>
                  <a:lnTo>
                    <a:pt x="198132" y="1088542"/>
                  </a:lnTo>
                  <a:lnTo>
                    <a:pt x="217995" y="1099108"/>
                  </a:lnTo>
                  <a:lnTo>
                    <a:pt x="233476" y="1119327"/>
                  </a:lnTo>
                  <a:lnTo>
                    <a:pt x="247307" y="1146022"/>
                  </a:lnTo>
                  <a:lnTo>
                    <a:pt x="254914" y="1170317"/>
                  </a:lnTo>
                  <a:lnTo>
                    <a:pt x="254914" y="1067803"/>
                  </a:lnTo>
                  <a:lnTo>
                    <a:pt x="220497" y="1046734"/>
                  </a:lnTo>
                  <a:lnTo>
                    <a:pt x="177952" y="1043025"/>
                  </a:lnTo>
                  <a:lnTo>
                    <a:pt x="130403" y="1058760"/>
                  </a:lnTo>
                  <a:lnTo>
                    <a:pt x="0" y="1126375"/>
                  </a:lnTo>
                  <a:lnTo>
                    <a:pt x="185813" y="1484718"/>
                  </a:lnTo>
                  <a:lnTo>
                    <a:pt x="228930" y="1462366"/>
                  </a:lnTo>
                  <a:lnTo>
                    <a:pt x="150152" y="1310398"/>
                  </a:lnTo>
                  <a:lnTo>
                    <a:pt x="222415" y="1272921"/>
                  </a:lnTo>
                  <a:lnTo>
                    <a:pt x="237413" y="1265148"/>
                  </a:lnTo>
                  <a:lnTo>
                    <a:pt x="277672" y="1235354"/>
                  </a:lnTo>
                  <a:lnTo>
                    <a:pt x="299161" y="1198448"/>
                  </a:lnTo>
                  <a:lnTo>
                    <a:pt x="301942" y="1155839"/>
                  </a:lnTo>
                  <a:close/>
                </a:path>
                <a:path w="2402205" h="1485264">
                  <a:moveTo>
                    <a:pt x="768680" y="1143355"/>
                  </a:moveTo>
                  <a:lnTo>
                    <a:pt x="708850" y="1092593"/>
                  </a:lnTo>
                  <a:lnTo>
                    <a:pt x="602005" y="1001915"/>
                  </a:lnTo>
                  <a:lnTo>
                    <a:pt x="602005" y="1063282"/>
                  </a:lnTo>
                  <a:lnTo>
                    <a:pt x="502170" y="1127213"/>
                  </a:lnTo>
                  <a:lnTo>
                    <a:pt x="444792" y="932522"/>
                  </a:lnTo>
                  <a:lnTo>
                    <a:pt x="449173" y="929716"/>
                  </a:lnTo>
                  <a:lnTo>
                    <a:pt x="602005" y="1063282"/>
                  </a:lnTo>
                  <a:lnTo>
                    <a:pt x="602005" y="1001915"/>
                  </a:lnTo>
                  <a:lnTo>
                    <a:pt x="516940" y="929716"/>
                  </a:lnTo>
                  <a:lnTo>
                    <a:pt x="446747" y="870140"/>
                  </a:lnTo>
                  <a:lnTo>
                    <a:pt x="392684" y="904760"/>
                  </a:lnTo>
                  <a:lnTo>
                    <a:pt x="506145" y="1311465"/>
                  </a:lnTo>
                  <a:lnTo>
                    <a:pt x="548513" y="1284325"/>
                  </a:lnTo>
                  <a:lnTo>
                    <a:pt x="515188" y="1169009"/>
                  </a:lnTo>
                  <a:lnTo>
                    <a:pt x="580440" y="1127213"/>
                  </a:lnTo>
                  <a:lnTo>
                    <a:pt x="634517" y="1092593"/>
                  </a:lnTo>
                  <a:lnTo>
                    <a:pt x="725309" y="1171117"/>
                  </a:lnTo>
                  <a:lnTo>
                    <a:pt x="768680" y="1143355"/>
                  </a:lnTo>
                  <a:close/>
                </a:path>
                <a:path w="2402205" h="1485264">
                  <a:moveTo>
                    <a:pt x="941870" y="992746"/>
                  </a:moveTo>
                  <a:lnTo>
                    <a:pt x="937234" y="961910"/>
                  </a:lnTo>
                  <a:lnTo>
                    <a:pt x="852792" y="599325"/>
                  </a:lnTo>
                  <a:lnTo>
                    <a:pt x="811504" y="627037"/>
                  </a:lnTo>
                  <a:lnTo>
                    <a:pt x="858888" y="824344"/>
                  </a:lnTo>
                  <a:lnTo>
                    <a:pt x="876414" y="889901"/>
                  </a:lnTo>
                  <a:lnTo>
                    <a:pt x="875461" y="890549"/>
                  </a:lnTo>
                  <a:lnTo>
                    <a:pt x="819670" y="849960"/>
                  </a:lnTo>
                  <a:lnTo>
                    <a:pt x="647255" y="737209"/>
                  </a:lnTo>
                  <a:lnTo>
                    <a:pt x="604024" y="766203"/>
                  </a:lnTo>
                  <a:lnTo>
                    <a:pt x="888758" y="947762"/>
                  </a:lnTo>
                  <a:lnTo>
                    <a:pt x="900938" y="1002271"/>
                  </a:lnTo>
                  <a:lnTo>
                    <a:pt x="851001" y="1035761"/>
                  </a:lnTo>
                  <a:lnTo>
                    <a:pt x="874509" y="1070838"/>
                  </a:lnTo>
                  <a:lnTo>
                    <a:pt x="903338" y="1051509"/>
                  </a:lnTo>
                  <a:lnTo>
                    <a:pt x="925626" y="1033932"/>
                  </a:lnTo>
                  <a:lnTo>
                    <a:pt x="938237" y="1015555"/>
                  </a:lnTo>
                  <a:lnTo>
                    <a:pt x="941870" y="992746"/>
                  </a:lnTo>
                  <a:close/>
                </a:path>
                <a:path w="2402205" h="1485264">
                  <a:moveTo>
                    <a:pt x="1372171" y="749236"/>
                  </a:moveTo>
                  <a:lnTo>
                    <a:pt x="1160221" y="405663"/>
                  </a:lnTo>
                  <a:lnTo>
                    <a:pt x="1118870" y="431165"/>
                  </a:lnTo>
                  <a:lnTo>
                    <a:pt x="1212405" y="582777"/>
                  </a:lnTo>
                  <a:lnTo>
                    <a:pt x="1078509" y="665365"/>
                  </a:lnTo>
                  <a:lnTo>
                    <a:pt x="984986" y="513765"/>
                  </a:lnTo>
                  <a:lnTo>
                    <a:pt x="943648" y="539267"/>
                  </a:lnTo>
                  <a:lnTo>
                    <a:pt x="1155598" y="882853"/>
                  </a:lnTo>
                  <a:lnTo>
                    <a:pt x="1196936" y="857338"/>
                  </a:lnTo>
                  <a:lnTo>
                    <a:pt x="1100683" y="701306"/>
                  </a:lnTo>
                  <a:lnTo>
                    <a:pt x="1234567" y="618705"/>
                  </a:lnTo>
                  <a:lnTo>
                    <a:pt x="1330833" y="774750"/>
                  </a:lnTo>
                  <a:lnTo>
                    <a:pt x="1372171" y="749236"/>
                  </a:lnTo>
                  <a:close/>
                </a:path>
                <a:path w="2402205" h="1485264">
                  <a:moveTo>
                    <a:pt x="1765414" y="642823"/>
                  </a:moveTo>
                  <a:lnTo>
                    <a:pt x="1736623" y="585038"/>
                  </a:lnTo>
                  <a:lnTo>
                    <a:pt x="1718818" y="549313"/>
                  </a:lnTo>
                  <a:lnTo>
                    <a:pt x="1707896" y="527392"/>
                  </a:lnTo>
                  <a:lnTo>
                    <a:pt x="1663890" y="549313"/>
                  </a:lnTo>
                  <a:lnTo>
                    <a:pt x="1620405" y="462076"/>
                  </a:lnTo>
                  <a:lnTo>
                    <a:pt x="1620405" y="570992"/>
                  </a:lnTo>
                  <a:lnTo>
                    <a:pt x="1497736" y="632117"/>
                  </a:lnTo>
                  <a:lnTo>
                    <a:pt x="1497838" y="599046"/>
                  </a:lnTo>
                  <a:lnTo>
                    <a:pt x="1491957" y="559638"/>
                  </a:lnTo>
                  <a:lnTo>
                    <a:pt x="1479346" y="513346"/>
                  </a:lnTo>
                  <a:lnTo>
                    <a:pt x="1459204" y="459651"/>
                  </a:lnTo>
                  <a:lnTo>
                    <a:pt x="1430794" y="397967"/>
                  </a:lnTo>
                  <a:lnTo>
                    <a:pt x="1395196" y="326542"/>
                  </a:lnTo>
                  <a:lnTo>
                    <a:pt x="1478000" y="285267"/>
                  </a:lnTo>
                  <a:lnTo>
                    <a:pt x="1620405" y="570992"/>
                  </a:lnTo>
                  <a:lnTo>
                    <a:pt x="1620405" y="462076"/>
                  </a:lnTo>
                  <a:lnTo>
                    <a:pt x="1532280" y="285267"/>
                  </a:lnTo>
                  <a:lnTo>
                    <a:pt x="1502651" y="225806"/>
                  </a:lnTo>
                  <a:lnTo>
                    <a:pt x="1333919" y="309905"/>
                  </a:lnTo>
                  <a:lnTo>
                    <a:pt x="1386789" y="416026"/>
                  </a:lnTo>
                  <a:lnTo>
                    <a:pt x="1414526" y="476453"/>
                  </a:lnTo>
                  <a:lnTo>
                    <a:pt x="1433982" y="529818"/>
                  </a:lnTo>
                  <a:lnTo>
                    <a:pt x="1445691" y="577049"/>
                  </a:lnTo>
                  <a:lnTo>
                    <a:pt x="1450200" y="619086"/>
                  </a:lnTo>
                  <a:lnTo>
                    <a:pt x="1448041" y="656894"/>
                  </a:lnTo>
                  <a:lnTo>
                    <a:pt x="1416977" y="672376"/>
                  </a:lnTo>
                  <a:lnTo>
                    <a:pt x="1474508" y="787806"/>
                  </a:lnTo>
                  <a:lnTo>
                    <a:pt x="1514373" y="767943"/>
                  </a:lnTo>
                  <a:lnTo>
                    <a:pt x="1475676" y="690295"/>
                  </a:lnTo>
                  <a:lnTo>
                    <a:pt x="1592402" y="632117"/>
                  </a:lnTo>
                  <a:lnTo>
                    <a:pt x="1686864" y="585038"/>
                  </a:lnTo>
                  <a:lnTo>
                    <a:pt x="1725561" y="662686"/>
                  </a:lnTo>
                  <a:lnTo>
                    <a:pt x="1765414" y="642823"/>
                  </a:lnTo>
                  <a:close/>
                </a:path>
                <a:path w="2402205" h="1485264">
                  <a:moveTo>
                    <a:pt x="2401824" y="379933"/>
                  </a:moveTo>
                  <a:lnTo>
                    <a:pt x="2394343" y="338391"/>
                  </a:lnTo>
                  <a:lnTo>
                    <a:pt x="2178634" y="377228"/>
                  </a:lnTo>
                  <a:lnTo>
                    <a:pt x="2272195" y="260489"/>
                  </a:lnTo>
                  <a:lnTo>
                    <a:pt x="2302167" y="219443"/>
                  </a:lnTo>
                  <a:lnTo>
                    <a:pt x="2323808" y="178854"/>
                  </a:lnTo>
                  <a:lnTo>
                    <a:pt x="2335047" y="137375"/>
                  </a:lnTo>
                  <a:lnTo>
                    <a:pt x="2333815" y="93687"/>
                  </a:lnTo>
                  <a:lnTo>
                    <a:pt x="2317305" y="48869"/>
                  </a:lnTo>
                  <a:lnTo>
                    <a:pt x="2286838" y="16802"/>
                  </a:lnTo>
                  <a:lnTo>
                    <a:pt x="2243810" y="0"/>
                  </a:lnTo>
                  <a:lnTo>
                    <a:pt x="2189607" y="977"/>
                  </a:lnTo>
                  <a:lnTo>
                    <a:pt x="2140127" y="18161"/>
                  </a:lnTo>
                  <a:lnTo>
                    <a:pt x="2106790" y="45999"/>
                  </a:lnTo>
                  <a:lnTo>
                    <a:pt x="2086749" y="80479"/>
                  </a:lnTo>
                  <a:lnTo>
                    <a:pt x="2077224" y="117576"/>
                  </a:lnTo>
                  <a:lnTo>
                    <a:pt x="2122779" y="125831"/>
                  </a:lnTo>
                  <a:lnTo>
                    <a:pt x="2129574" y="95834"/>
                  </a:lnTo>
                  <a:lnTo>
                    <a:pt x="2143150" y="71323"/>
                  </a:lnTo>
                  <a:lnTo>
                    <a:pt x="2164829" y="53301"/>
                  </a:lnTo>
                  <a:lnTo>
                    <a:pt x="2195957" y="42722"/>
                  </a:lnTo>
                  <a:lnTo>
                    <a:pt x="2229154" y="41922"/>
                  </a:lnTo>
                  <a:lnTo>
                    <a:pt x="2255113" y="52336"/>
                  </a:lnTo>
                  <a:lnTo>
                    <a:pt x="2273516" y="73367"/>
                  </a:lnTo>
                  <a:lnTo>
                    <a:pt x="2284031" y="104419"/>
                  </a:lnTo>
                  <a:lnTo>
                    <a:pt x="2285250" y="111239"/>
                  </a:lnTo>
                  <a:lnTo>
                    <a:pt x="2285644" y="141820"/>
                  </a:lnTo>
                  <a:lnTo>
                    <a:pt x="2276970" y="172821"/>
                  </a:lnTo>
                  <a:lnTo>
                    <a:pt x="2260828" y="204063"/>
                  </a:lnTo>
                  <a:lnTo>
                    <a:pt x="2238870" y="235356"/>
                  </a:lnTo>
                  <a:lnTo>
                    <a:pt x="2127783" y="378764"/>
                  </a:lnTo>
                  <a:lnTo>
                    <a:pt x="2136610" y="427697"/>
                  </a:lnTo>
                  <a:lnTo>
                    <a:pt x="2401824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026015" cy="3795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30" dirty="0">
                <a:solidFill>
                  <a:srgbClr val="D1FF0F"/>
                </a:solidFill>
                <a:latin typeface="Formular"/>
                <a:cs typeface="Formular"/>
              </a:rPr>
              <a:t>ДО</a:t>
            </a:r>
            <a:r>
              <a:rPr sz="6150" b="1" spc="-505" dirty="0">
                <a:solidFill>
                  <a:srgbClr val="D1FF0F"/>
                </a:solidFill>
                <a:latin typeface="Formular"/>
                <a:cs typeface="Formular"/>
              </a:rPr>
              <a:t>Г</a:t>
            </a:r>
            <a:r>
              <a:rPr sz="6150" b="1" spc="30" dirty="0">
                <a:solidFill>
                  <a:srgbClr val="D1FF0F"/>
                </a:solidFill>
                <a:latin typeface="Formular"/>
                <a:cs typeface="Formular"/>
              </a:rPr>
              <a:t>АДАЙТЕСЬ,</a:t>
            </a:r>
            <a:endParaRPr sz="615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КАК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БЫЛА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ПОДПИСАНА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ЭТА</a:t>
            </a:r>
            <a:r>
              <a:rPr sz="6150" b="1" spc="-3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КАРТИНКА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6150" b="1" spc="8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30" dirty="0">
                <a:solidFill>
                  <a:srgbClr val="D1FF0F"/>
                </a:solidFill>
                <a:latin typeface="Formular"/>
                <a:cs typeface="Formular"/>
              </a:rPr>
              <a:t>ИНТЕРНЕТ-</a:t>
            </a:r>
            <a:r>
              <a:rPr sz="6150" b="1" spc="-20" dirty="0">
                <a:solidFill>
                  <a:srgbClr val="D1FF0F"/>
                </a:solidFill>
                <a:latin typeface="Formular"/>
                <a:cs typeface="Formular"/>
              </a:rPr>
              <a:t>МЕМЕ?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5" name="object 5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56570" y="2506922"/>
              <a:ext cx="2402205" cy="1485265"/>
            </a:xfrm>
            <a:custGeom>
              <a:avLst/>
              <a:gdLst/>
              <a:ahLst/>
              <a:cxnLst/>
              <a:rect l="l" t="t" r="r" b="b"/>
              <a:pathLst>
                <a:path w="2402205" h="1485264">
                  <a:moveTo>
                    <a:pt x="301942" y="1155839"/>
                  </a:moveTo>
                  <a:lnTo>
                    <a:pt x="286080" y="1108989"/>
                  </a:lnTo>
                  <a:lnTo>
                    <a:pt x="270586" y="1087742"/>
                  </a:lnTo>
                  <a:lnTo>
                    <a:pt x="256921" y="1069022"/>
                  </a:lnTo>
                  <a:lnTo>
                    <a:pt x="254914" y="1067803"/>
                  </a:lnTo>
                  <a:lnTo>
                    <a:pt x="254914" y="1170317"/>
                  </a:lnTo>
                  <a:lnTo>
                    <a:pt x="252095" y="1192644"/>
                  </a:lnTo>
                  <a:lnTo>
                    <a:pt x="239293" y="1212189"/>
                  </a:lnTo>
                  <a:lnTo>
                    <a:pt x="216966" y="1228191"/>
                  </a:lnTo>
                  <a:lnTo>
                    <a:pt x="130708" y="1272921"/>
                  </a:lnTo>
                  <a:lnTo>
                    <a:pt x="62572" y="1141501"/>
                  </a:lnTo>
                  <a:lnTo>
                    <a:pt x="148818" y="1096772"/>
                  </a:lnTo>
                  <a:lnTo>
                    <a:pt x="174777" y="1087742"/>
                  </a:lnTo>
                  <a:lnTo>
                    <a:pt x="198132" y="1088542"/>
                  </a:lnTo>
                  <a:lnTo>
                    <a:pt x="217995" y="1099108"/>
                  </a:lnTo>
                  <a:lnTo>
                    <a:pt x="233476" y="1119327"/>
                  </a:lnTo>
                  <a:lnTo>
                    <a:pt x="247307" y="1146022"/>
                  </a:lnTo>
                  <a:lnTo>
                    <a:pt x="254914" y="1170317"/>
                  </a:lnTo>
                  <a:lnTo>
                    <a:pt x="254914" y="1067803"/>
                  </a:lnTo>
                  <a:lnTo>
                    <a:pt x="220497" y="1046734"/>
                  </a:lnTo>
                  <a:lnTo>
                    <a:pt x="177952" y="1043025"/>
                  </a:lnTo>
                  <a:lnTo>
                    <a:pt x="130403" y="1058760"/>
                  </a:lnTo>
                  <a:lnTo>
                    <a:pt x="0" y="1126375"/>
                  </a:lnTo>
                  <a:lnTo>
                    <a:pt x="185813" y="1484718"/>
                  </a:lnTo>
                  <a:lnTo>
                    <a:pt x="228930" y="1462366"/>
                  </a:lnTo>
                  <a:lnTo>
                    <a:pt x="150152" y="1310398"/>
                  </a:lnTo>
                  <a:lnTo>
                    <a:pt x="222415" y="1272921"/>
                  </a:lnTo>
                  <a:lnTo>
                    <a:pt x="237413" y="1265148"/>
                  </a:lnTo>
                  <a:lnTo>
                    <a:pt x="277672" y="1235354"/>
                  </a:lnTo>
                  <a:lnTo>
                    <a:pt x="299161" y="1198448"/>
                  </a:lnTo>
                  <a:lnTo>
                    <a:pt x="301942" y="1155839"/>
                  </a:lnTo>
                  <a:close/>
                </a:path>
                <a:path w="2402205" h="1485264">
                  <a:moveTo>
                    <a:pt x="768680" y="1143355"/>
                  </a:moveTo>
                  <a:lnTo>
                    <a:pt x="708850" y="1092593"/>
                  </a:lnTo>
                  <a:lnTo>
                    <a:pt x="602005" y="1001915"/>
                  </a:lnTo>
                  <a:lnTo>
                    <a:pt x="602005" y="1063282"/>
                  </a:lnTo>
                  <a:lnTo>
                    <a:pt x="502170" y="1127213"/>
                  </a:lnTo>
                  <a:lnTo>
                    <a:pt x="444792" y="932522"/>
                  </a:lnTo>
                  <a:lnTo>
                    <a:pt x="449173" y="929716"/>
                  </a:lnTo>
                  <a:lnTo>
                    <a:pt x="602005" y="1063282"/>
                  </a:lnTo>
                  <a:lnTo>
                    <a:pt x="602005" y="1001915"/>
                  </a:lnTo>
                  <a:lnTo>
                    <a:pt x="516940" y="929716"/>
                  </a:lnTo>
                  <a:lnTo>
                    <a:pt x="446747" y="870140"/>
                  </a:lnTo>
                  <a:lnTo>
                    <a:pt x="392684" y="904760"/>
                  </a:lnTo>
                  <a:lnTo>
                    <a:pt x="506145" y="1311465"/>
                  </a:lnTo>
                  <a:lnTo>
                    <a:pt x="548513" y="1284325"/>
                  </a:lnTo>
                  <a:lnTo>
                    <a:pt x="515188" y="1169009"/>
                  </a:lnTo>
                  <a:lnTo>
                    <a:pt x="580440" y="1127213"/>
                  </a:lnTo>
                  <a:lnTo>
                    <a:pt x="634517" y="1092593"/>
                  </a:lnTo>
                  <a:lnTo>
                    <a:pt x="725309" y="1171117"/>
                  </a:lnTo>
                  <a:lnTo>
                    <a:pt x="768680" y="1143355"/>
                  </a:lnTo>
                  <a:close/>
                </a:path>
                <a:path w="2402205" h="1485264">
                  <a:moveTo>
                    <a:pt x="941870" y="992746"/>
                  </a:moveTo>
                  <a:lnTo>
                    <a:pt x="937234" y="961910"/>
                  </a:lnTo>
                  <a:lnTo>
                    <a:pt x="852792" y="599325"/>
                  </a:lnTo>
                  <a:lnTo>
                    <a:pt x="811504" y="627037"/>
                  </a:lnTo>
                  <a:lnTo>
                    <a:pt x="858888" y="824344"/>
                  </a:lnTo>
                  <a:lnTo>
                    <a:pt x="876414" y="889901"/>
                  </a:lnTo>
                  <a:lnTo>
                    <a:pt x="875461" y="890549"/>
                  </a:lnTo>
                  <a:lnTo>
                    <a:pt x="819670" y="849960"/>
                  </a:lnTo>
                  <a:lnTo>
                    <a:pt x="647255" y="737209"/>
                  </a:lnTo>
                  <a:lnTo>
                    <a:pt x="604024" y="766203"/>
                  </a:lnTo>
                  <a:lnTo>
                    <a:pt x="888758" y="947762"/>
                  </a:lnTo>
                  <a:lnTo>
                    <a:pt x="900938" y="1002271"/>
                  </a:lnTo>
                  <a:lnTo>
                    <a:pt x="851001" y="1035761"/>
                  </a:lnTo>
                  <a:lnTo>
                    <a:pt x="874509" y="1070838"/>
                  </a:lnTo>
                  <a:lnTo>
                    <a:pt x="903338" y="1051509"/>
                  </a:lnTo>
                  <a:lnTo>
                    <a:pt x="925626" y="1033932"/>
                  </a:lnTo>
                  <a:lnTo>
                    <a:pt x="938237" y="1015555"/>
                  </a:lnTo>
                  <a:lnTo>
                    <a:pt x="941870" y="992746"/>
                  </a:lnTo>
                  <a:close/>
                </a:path>
                <a:path w="2402205" h="1485264">
                  <a:moveTo>
                    <a:pt x="1372171" y="749236"/>
                  </a:moveTo>
                  <a:lnTo>
                    <a:pt x="1160221" y="405663"/>
                  </a:lnTo>
                  <a:lnTo>
                    <a:pt x="1118870" y="431165"/>
                  </a:lnTo>
                  <a:lnTo>
                    <a:pt x="1212405" y="582777"/>
                  </a:lnTo>
                  <a:lnTo>
                    <a:pt x="1078509" y="665365"/>
                  </a:lnTo>
                  <a:lnTo>
                    <a:pt x="984986" y="513765"/>
                  </a:lnTo>
                  <a:lnTo>
                    <a:pt x="943648" y="539267"/>
                  </a:lnTo>
                  <a:lnTo>
                    <a:pt x="1155598" y="882853"/>
                  </a:lnTo>
                  <a:lnTo>
                    <a:pt x="1196936" y="857338"/>
                  </a:lnTo>
                  <a:lnTo>
                    <a:pt x="1100683" y="701306"/>
                  </a:lnTo>
                  <a:lnTo>
                    <a:pt x="1234567" y="618705"/>
                  </a:lnTo>
                  <a:lnTo>
                    <a:pt x="1330833" y="774750"/>
                  </a:lnTo>
                  <a:lnTo>
                    <a:pt x="1372171" y="749236"/>
                  </a:lnTo>
                  <a:close/>
                </a:path>
                <a:path w="2402205" h="1485264">
                  <a:moveTo>
                    <a:pt x="1765414" y="642823"/>
                  </a:moveTo>
                  <a:lnTo>
                    <a:pt x="1736623" y="585038"/>
                  </a:lnTo>
                  <a:lnTo>
                    <a:pt x="1718818" y="549313"/>
                  </a:lnTo>
                  <a:lnTo>
                    <a:pt x="1707896" y="527392"/>
                  </a:lnTo>
                  <a:lnTo>
                    <a:pt x="1663890" y="549313"/>
                  </a:lnTo>
                  <a:lnTo>
                    <a:pt x="1620405" y="462076"/>
                  </a:lnTo>
                  <a:lnTo>
                    <a:pt x="1620405" y="570992"/>
                  </a:lnTo>
                  <a:lnTo>
                    <a:pt x="1497736" y="632117"/>
                  </a:lnTo>
                  <a:lnTo>
                    <a:pt x="1497838" y="599046"/>
                  </a:lnTo>
                  <a:lnTo>
                    <a:pt x="1491957" y="559638"/>
                  </a:lnTo>
                  <a:lnTo>
                    <a:pt x="1479346" y="513346"/>
                  </a:lnTo>
                  <a:lnTo>
                    <a:pt x="1459204" y="459651"/>
                  </a:lnTo>
                  <a:lnTo>
                    <a:pt x="1430794" y="397967"/>
                  </a:lnTo>
                  <a:lnTo>
                    <a:pt x="1395196" y="326542"/>
                  </a:lnTo>
                  <a:lnTo>
                    <a:pt x="1478000" y="285267"/>
                  </a:lnTo>
                  <a:lnTo>
                    <a:pt x="1620405" y="570992"/>
                  </a:lnTo>
                  <a:lnTo>
                    <a:pt x="1620405" y="462076"/>
                  </a:lnTo>
                  <a:lnTo>
                    <a:pt x="1532280" y="285267"/>
                  </a:lnTo>
                  <a:lnTo>
                    <a:pt x="1502651" y="225806"/>
                  </a:lnTo>
                  <a:lnTo>
                    <a:pt x="1333919" y="309905"/>
                  </a:lnTo>
                  <a:lnTo>
                    <a:pt x="1386789" y="416026"/>
                  </a:lnTo>
                  <a:lnTo>
                    <a:pt x="1414526" y="476453"/>
                  </a:lnTo>
                  <a:lnTo>
                    <a:pt x="1433982" y="529818"/>
                  </a:lnTo>
                  <a:lnTo>
                    <a:pt x="1445691" y="577049"/>
                  </a:lnTo>
                  <a:lnTo>
                    <a:pt x="1450200" y="619086"/>
                  </a:lnTo>
                  <a:lnTo>
                    <a:pt x="1448041" y="656894"/>
                  </a:lnTo>
                  <a:lnTo>
                    <a:pt x="1416977" y="672376"/>
                  </a:lnTo>
                  <a:lnTo>
                    <a:pt x="1474508" y="787806"/>
                  </a:lnTo>
                  <a:lnTo>
                    <a:pt x="1514373" y="767943"/>
                  </a:lnTo>
                  <a:lnTo>
                    <a:pt x="1475676" y="690295"/>
                  </a:lnTo>
                  <a:lnTo>
                    <a:pt x="1592402" y="632117"/>
                  </a:lnTo>
                  <a:lnTo>
                    <a:pt x="1686864" y="585038"/>
                  </a:lnTo>
                  <a:lnTo>
                    <a:pt x="1725561" y="662686"/>
                  </a:lnTo>
                  <a:lnTo>
                    <a:pt x="1765414" y="642823"/>
                  </a:lnTo>
                  <a:close/>
                </a:path>
                <a:path w="2402205" h="1485264">
                  <a:moveTo>
                    <a:pt x="2401824" y="379933"/>
                  </a:moveTo>
                  <a:lnTo>
                    <a:pt x="2394343" y="338391"/>
                  </a:lnTo>
                  <a:lnTo>
                    <a:pt x="2178634" y="377228"/>
                  </a:lnTo>
                  <a:lnTo>
                    <a:pt x="2272195" y="260489"/>
                  </a:lnTo>
                  <a:lnTo>
                    <a:pt x="2302167" y="219443"/>
                  </a:lnTo>
                  <a:lnTo>
                    <a:pt x="2323808" y="178854"/>
                  </a:lnTo>
                  <a:lnTo>
                    <a:pt x="2335047" y="137375"/>
                  </a:lnTo>
                  <a:lnTo>
                    <a:pt x="2333815" y="93687"/>
                  </a:lnTo>
                  <a:lnTo>
                    <a:pt x="2317305" y="48869"/>
                  </a:lnTo>
                  <a:lnTo>
                    <a:pt x="2286838" y="16802"/>
                  </a:lnTo>
                  <a:lnTo>
                    <a:pt x="2243810" y="0"/>
                  </a:lnTo>
                  <a:lnTo>
                    <a:pt x="2189607" y="977"/>
                  </a:lnTo>
                  <a:lnTo>
                    <a:pt x="2140127" y="18161"/>
                  </a:lnTo>
                  <a:lnTo>
                    <a:pt x="2106790" y="45999"/>
                  </a:lnTo>
                  <a:lnTo>
                    <a:pt x="2086749" y="80479"/>
                  </a:lnTo>
                  <a:lnTo>
                    <a:pt x="2077224" y="117576"/>
                  </a:lnTo>
                  <a:lnTo>
                    <a:pt x="2122779" y="125831"/>
                  </a:lnTo>
                  <a:lnTo>
                    <a:pt x="2129574" y="95834"/>
                  </a:lnTo>
                  <a:lnTo>
                    <a:pt x="2143150" y="71323"/>
                  </a:lnTo>
                  <a:lnTo>
                    <a:pt x="2164829" y="53301"/>
                  </a:lnTo>
                  <a:lnTo>
                    <a:pt x="2195957" y="42722"/>
                  </a:lnTo>
                  <a:lnTo>
                    <a:pt x="2229154" y="41922"/>
                  </a:lnTo>
                  <a:lnTo>
                    <a:pt x="2255113" y="52336"/>
                  </a:lnTo>
                  <a:lnTo>
                    <a:pt x="2273516" y="73367"/>
                  </a:lnTo>
                  <a:lnTo>
                    <a:pt x="2284031" y="104419"/>
                  </a:lnTo>
                  <a:lnTo>
                    <a:pt x="2285250" y="111239"/>
                  </a:lnTo>
                  <a:lnTo>
                    <a:pt x="2285644" y="141820"/>
                  </a:lnTo>
                  <a:lnTo>
                    <a:pt x="2276970" y="172821"/>
                  </a:lnTo>
                  <a:lnTo>
                    <a:pt x="2260828" y="204063"/>
                  </a:lnTo>
                  <a:lnTo>
                    <a:pt x="2238870" y="235356"/>
                  </a:lnTo>
                  <a:lnTo>
                    <a:pt x="2127783" y="378764"/>
                  </a:lnTo>
                  <a:lnTo>
                    <a:pt x="2136610" y="427697"/>
                  </a:lnTo>
                  <a:lnTo>
                    <a:pt x="2401824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718" y="4806136"/>
            <a:ext cx="6693908" cy="650241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25" dirty="0">
                <a:solidFill>
                  <a:srgbClr val="D1FF0F"/>
                </a:solidFill>
              </a:rPr>
              <a:t>КОТАНГЕНС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6" name="object 6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56570" y="2506922"/>
              <a:ext cx="2402205" cy="1485265"/>
            </a:xfrm>
            <a:custGeom>
              <a:avLst/>
              <a:gdLst/>
              <a:ahLst/>
              <a:cxnLst/>
              <a:rect l="l" t="t" r="r" b="b"/>
              <a:pathLst>
                <a:path w="2402205" h="1485264">
                  <a:moveTo>
                    <a:pt x="301942" y="1155839"/>
                  </a:moveTo>
                  <a:lnTo>
                    <a:pt x="286080" y="1108989"/>
                  </a:lnTo>
                  <a:lnTo>
                    <a:pt x="270586" y="1087742"/>
                  </a:lnTo>
                  <a:lnTo>
                    <a:pt x="256921" y="1069022"/>
                  </a:lnTo>
                  <a:lnTo>
                    <a:pt x="254914" y="1067803"/>
                  </a:lnTo>
                  <a:lnTo>
                    <a:pt x="254914" y="1170317"/>
                  </a:lnTo>
                  <a:lnTo>
                    <a:pt x="252095" y="1192644"/>
                  </a:lnTo>
                  <a:lnTo>
                    <a:pt x="239293" y="1212189"/>
                  </a:lnTo>
                  <a:lnTo>
                    <a:pt x="216966" y="1228191"/>
                  </a:lnTo>
                  <a:lnTo>
                    <a:pt x="130708" y="1272921"/>
                  </a:lnTo>
                  <a:lnTo>
                    <a:pt x="62572" y="1141501"/>
                  </a:lnTo>
                  <a:lnTo>
                    <a:pt x="148818" y="1096772"/>
                  </a:lnTo>
                  <a:lnTo>
                    <a:pt x="174777" y="1087742"/>
                  </a:lnTo>
                  <a:lnTo>
                    <a:pt x="198132" y="1088542"/>
                  </a:lnTo>
                  <a:lnTo>
                    <a:pt x="217995" y="1099108"/>
                  </a:lnTo>
                  <a:lnTo>
                    <a:pt x="233476" y="1119327"/>
                  </a:lnTo>
                  <a:lnTo>
                    <a:pt x="247307" y="1146022"/>
                  </a:lnTo>
                  <a:lnTo>
                    <a:pt x="254914" y="1170317"/>
                  </a:lnTo>
                  <a:lnTo>
                    <a:pt x="254914" y="1067803"/>
                  </a:lnTo>
                  <a:lnTo>
                    <a:pt x="220497" y="1046734"/>
                  </a:lnTo>
                  <a:lnTo>
                    <a:pt x="177952" y="1043025"/>
                  </a:lnTo>
                  <a:lnTo>
                    <a:pt x="130403" y="1058760"/>
                  </a:lnTo>
                  <a:lnTo>
                    <a:pt x="0" y="1126375"/>
                  </a:lnTo>
                  <a:lnTo>
                    <a:pt x="185813" y="1484718"/>
                  </a:lnTo>
                  <a:lnTo>
                    <a:pt x="228930" y="1462366"/>
                  </a:lnTo>
                  <a:lnTo>
                    <a:pt x="150152" y="1310398"/>
                  </a:lnTo>
                  <a:lnTo>
                    <a:pt x="222415" y="1272921"/>
                  </a:lnTo>
                  <a:lnTo>
                    <a:pt x="237413" y="1265148"/>
                  </a:lnTo>
                  <a:lnTo>
                    <a:pt x="277672" y="1235354"/>
                  </a:lnTo>
                  <a:lnTo>
                    <a:pt x="299161" y="1198448"/>
                  </a:lnTo>
                  <a:lnTo>
                    <a:pt x="301942" y="1155839"/>
                  </a:lnTo>
                  <a:close/>
                </a:path>
                <a:path w="2402205" h="1485264">
                  <a:moveTo>
                    <a:pt x="768680" y="1143355"/>
                  </a:moveTo>
                  <a:lnTo>
                    <a:pt x="708850" y="1092593"/>
                  </a:lnTo>
                  <a:lnTo>
                    <a:pt x="602005" y="1001915"/>
                  </a:lnTo>
                  <a:lnTo>
                    <a:pt x="602005" y="1063282"/>
                  </a:lnTo>
                  <a:lnTo>
                    <a:pt x="502170" y="1127213"/>
                  </a:lnTo>
                  <a:lnTo>
                    <a:pt x="444792" y="932522"/>
                  </a:lnTo>
                  <a:lnTo>
                    <a:pt x="449173" y="929716"/>
                  </a:lnTo>
                  <a:lnTo>
                    <a:pt x="602005" y="1063282"/>
                  </a:lnTo>
                  <a:lnTo>
                    <a:pt x="602005" y="1001915"/>
                  </a:lnTo>
                  <a:lnTo>
                    <a:pt x="516940" y="929716"/>
                  </a:lnTo>
                  <a:lnTo>
                    <a:pt x="446747" y="870140"/>
                  </a:lnTo>
                  <a:lnTo>
                    <a:pt x="392684" y="904760"/>
                  </a:lnTo>
                  <a:lnTo>
                    <a:pt x="506145" y="1311465"/>
                  </a:lnTo>
                  <a:lnTo>
                    <a:pt x="548513" y="1284325"/>
                  </a:lnTo>
                  <a:lnTo>
                    <a:pt x="515188" y="1169009"/>
                  </a:lnTo>
                  <a:lnTo>
                    <a:pt x="580440" y="1127213"/>
                  </a:lnTo>
                  <a:lnTo>
                    <a:pt x="634517" y="1092593"/>
                  </a:lnTo>
                  <a:lnTo>
                    <a:pt x="725309" y="1171117"/>
                  </a:lnTo>
                  <a:lnTo>
                    <a:pt x="768680" y="1143355"/>
                  </a:lnTo>
                  <a:close/>
                </a:path>
                <a:path w="2402205" h="1485264">
                  <a:moveTo>
                    <a:pt x="941870" y="992746"/>
                  </a:moveTo>
                  <a:lnTo>
                    <a:pt x="937234" y="961910"/>
                  </a:lnTo>
                  <a:lnTo>
                    <a:pt x="852792" y="599325"/>
                  </a:lnTo>
                  <a:lnTo>
                    <a:pt x="811504" y="627037"/>
                  </a:lnTo>
                  <a:lnTo>
                    <a:pt x="858888" y="824344"/>
                  </a:lnTo>
                  <a:lnTo>
                    <a:pt x="876414" y="889901"/>
                  </a:lnTo>
                  <a:lnTo>
                    <a:pt x="875461" y="890549"/>
                  </a:lnTo>
                  <a:lnTo>
                    <a:pt x="819670" y="849960"/>
                  </a:lnTo>
                  <a:lnTo>
                    <a:pt x="647255" y="737209"/>
                  </a:lnTo>
                  <a:lnTo>
                    <a:pt x="604024" y="766203"/>
                  </a:lnTo>
                  <a:lnTo>
                    <a:pt x="888758" y="947762"/>
                  </a:lnTo>
                  <a:lnTo>
                    <a:pt x="900938" y="1002271"/>
                  </a:lnTo>
                  <a:lnTo>
                    <a:pt x="851001" y="1035761"/>
                  </a:lnTo>
                  <a:lnTo>
                    <a:pt x="874509" y="1070838"/>
                  </a:lnTo>
                  <a:lnTo>
                    <a:pt x="903338" y="1051509"/>
                  </a:lnTo>
                  <a:lnTo>
                    <a:pt x="925626" y="1033932"/>
                  </a:lnTo>
                  <a:lnTo>
                    <a:pt x="938237" y="1015555"/>
                  </a:lnTo>
                  <a:lnTo>
                    <a:pt x="941870" y="992746"/>
                  </a:lnTo>
                  <a:close/>
                </a:path>
                <a:path w="2402205" h="1485264">
                  <a:moveTo>
                    <a:pt x="1372171" y="749236"/>
                  </a:moveTo>
                  <a:lnTo>
                    <a:pt x="1160221" y="405663"/>
                  </a:lnTo>
                  <a:lnTo>
                    <a:pt x="1118870" y="431165"/>
                  </a:lnTo>
                  <a:lnTo>
                    <a:pt x="1212405" y="582777"/>
                  </a:lnTo>
                  <a:lnTo>
                    <a:pt x="1078509" y="665365"/>
                  </a:lnTo>
                  <a:lnTo>
                    <a:pt x="984986" y="513765"/>
                  </a:lnTo>
                  <a:lnTo>
                    <a:pt x="943648" y="539267"/>
                  </a:lnTo>
                  <a:lnTo>
                    <a:pt x="1155598" y="882853"/>
                  </a:lnTo>
                  <a:lnTo>
                    <a:pt x="1196936" y="857338"/>
                  </a:lnTo>
                  <a:lnTo>
                    <a:pt x="1100683" y="701306"/>
                  </a:lnTo>
                  <a:lnTo>
                    <a:pt x="1234567" y="618705"/>
                  </a:lnTo>
                  <a:lnTo>
                    <a:pt x="1330833" y="774750"/>
                  </a:lnTo>
                  <a:lnTo>
                    <a:pt x="1372171" y="749236"/>
                  </a:lnTo>
                  <a:close/>
                </a:path>
                <a:path w="2402205" h="1485264">
                  <a:moveTo>
                    <a:pt x="1765414" y="642823"/>
                  </a:moveTo>
                  <a:lnTo>
                    <a:pt x="1736623" y="585038"/>
                  </a:lnTo>
                  <a:lnTo>
                    <a:pt x="1718818" y="549313"/>
                  </a:lnTo>
                  <a:lnTo>
                    <a:pt x="1707896" y="527392"/>
                  </a:lnTo>
                  <a:lnTo>
                    <a:pt x="1663890" y="549313"/>
                  </a:lnTo>
                  <a:lnTo>
                    <a:pt x="1620405" y="462076"/>
                  </a:lnTo>
                  <a:lnTo>
                    <a:pt x="1620405" y="570992"/>
                  </a:lnTo>
                  <a:lnTo>
                    <a:pt x="1497736" y="632117"/>
                  </a:lnTo>
                  <a:lnTo>
                    <a:pt x="1497838" y="599046"/>
                  </a:lnTo>
                  <a:lnTo>
                    <a:pt x="1491957" y="559638"/>
                  </a:lnTo>
                  <a:lnTo>
                    <a:pt x="1479346" y="513346"/>
                  </a:lnTo>
                  <a:lnTo>
                    <a:pt x="1459204" y="459651"/>
                  </a:lnTo>
                  <a:lnTo>
                    <a:pt x="1430794" y="397967"/>
                  </a:lnTo>
                  <a:lnTo>
                    <a:pt x="1395196" y="326542"/>
                  </a:lnTo>
                  <a:lnTo>
                    <a:pt x="1478000" y="285267"/>
                  </a:lnTo>
                  <a:lnTo>
                    <a:pt x="1620405" y="570992"/>
                  </a:lnTo>
                  <a:lnTo>
                    <a:pt x="1620405" y="462076"/>
                  </a:lnTo>
                  <a:lnTo>
                    <a:pt x="1532280" y="285267"/>
                  </a:lnTo>
                  <a:lnTo>
                    <a:pt x="1502651" y="225806"/>
                  </a:lnTo>
                  <a:lnTo>
                    <a:pt x="1333919" y="309905"/>
                  </a:lnTo>
                  <a:lnTo>
                    <a:pt x="1386789" y="416026"/>
                  </a:lnTo>
                  <a:lnTo>
                    <a:pt x="1414526" y="476453"/>
                  </a:lnTo>
                  <a:lnTo>
                    <a:pt x="1433982" y="529818"/>
                  </a:lnTo>
                  <a:lnTo>
                    <a:pt x="1445691" y="577049"/>
                  </a:lnTo>
                  <a:lnTo>
                    <a:pt x="1450200" y="619086"/>
                  </a:lnTo>
                  <a:lnTo>
                    <a:pt x="1448041" y="656894"/>
                  </a:lnTo>
                  <a:lnTo>
                    <a:pt x="1416977" y="672376"/>
                  </a:lnTo>
                  <a:lnTo>
                    <a:pt x="1474508" y="787806"/>
                  </a:lnTo>
                  <a:lnTo>
                    <a:pt x="1514373" y="767943"/>
                  </a:lnTo>
                  <a:lnTo>
                    <a:pt x="1475676" y="690295"/>
                  </a:lnTo>
                  <a:lnTo>
                    <a:pt x="1592402" y="632117"/>
                  </a:lnTo>
                  <a:lnTo>
                    <a:pt x="1686864" y="585038"/>
                  </a:lnTo>
                  <a:lnTo>
                    <a:pt x="1725561" y="662686"/>
                  </a:lnTo>
                  <a:lnTo>
                    <a:pt x="1765414" y="642823"/>
                  </a:lnTo>
                  <a:close/>
                </a:path>
                <a:path w="2402205" h="1485264">
                  <a:moveTo>
                    <a:pt x="2401824" y="379933"/>
                  </a:moveTo>
                  <a:lnTo>
                    <a:pt x="2394343" y="338391"/>
                  </a:lnTo>
                  <a:lnTo>
                    <a:pt x="2178634" y="377228"/>
                  </a:lnTo>
                  <a:lnTo>
                    <a:pt x="2272195" y="260489"/>
                  </a:lnTo>
                  <a:lnTo>
                    <a:pt x="2302167" y="219443"/>
                  </a:lnTo>
                  <a:lnTo>
                    <a:pt x="2323808" y="178854"/>
                  </a:lnTo>
                  <a:lnTo>
                    <a:pt x="2335047" y="137375"/>
                  </a:lnTo>
                  <a:lnTo>
                    <a:pt x="2333815" y="93687"/>
                  </a:lnTo>
                  <a:lnTo>
                    <a:pt x="2317305" y="48869"/>
                  </a:lnTo>
                  <a:lnTo>
                    <a:pt x="2286838" y="16802"/>
                  </a:lnTo>
                  <a:lnTo>
                    <a:pt x="2243810" y="0"/>
                  </a:lnTo>
                  <a:lnTo>
                    <a:pt x="2189607" y="977"/>
                  </a:lnTo>
                  <a:lnTo>
                    <a:pt x="2140127" y="18161"/>
                  </a:lnTo>
                  <a:lnTo>
                    <a:pt x="2106790" y="45999"/>
                  </a:lnTo>
                  <a:lnTo>
                    <a:pt x="2086749" y="80479"/>
                  </a:lnTo>
                  <a:lnTo>
                    <a:pt x="2077224" y="117576"/>
                  </a:lnTo>
                  <a:lnTo>
                    <a:pt x="2122779" y="125831"/>
                  </a:lnTo>
                  <a:lnTo>
                    <a:pt x="2129574" y="95834"/>
                  </a:lnTo>
                  <a:lnTo>
                    <a:pt x="2143150" y="71323"/>
                  </a:lnTo>
                  <a:lnTo>
                    <a:pt x="2164829" y="53301"/>
                  </a:lnTo>
                  <a:lnTo>
                    <a:pt x="2195957" y="42722"/>
                  </a:lnTo>
                  <a:lnTo>
                    <a:pt x="2229154" y="41922"/>
                  </a:lnTo>
                  <a:lnTo>
                    <a:pt x="2255113" y="52336"/>
                  </a:lnTo>
                  <a:lnTo>
                    <a:pt x="2273516" y="73367"/>
                  </a:lnTo>
                  <a:lnTo>
                    <a:pt x="2284031" y="104419"/>
                  </a:lnTo>
                  <a:lnTo>
                    <a:pt x="2285250" y="111239"/>
                  </a:lnTo>
                  <a:lnTo>
                    <a:pt x="2285644" y="141820"/>
                  </a:lnTo>
                  <a:lnTo>
                    <a:pt x="2276970" y="172821"/>
                  </a:lnTo>
                  <a:lnTo>
                    <a:pt x="2260828" y="204063"/>
                  </a:lnTo>
                  <a:lnTo>
                    <a:pt x="2238870" y="235356"/>
                  </a:lnTo>
                  <a:lnTo>
                    <a:pt x="2127783" y="378764"/>
                  </a:lnTo>
                  <a:lnTo>
                    <a:pt x="2136610" y="427697"/>
                  </a:lnTo>
                  <a:lnTo>
                    <a:pt x="2401824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6718" y="2078066"/>
            <a:ext cx="9371475" cy="862298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287259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D1FF0F"/>
                </a:solidFill>
              </a:rPr>
              <a:t>КАКАЯ</a:t>
            </a:r>
            <a:r>
              <a:rPr spc="5" dirty="0">
                <a:solidFill>
                  <a:srgbClr val="D1FF0F"/>
                </a:solidFill>
              </a:rPr>
              <a:t> </a:t>
            </a:r>
            <a:r>
              <a:rPr spc="-10" dirty="0">
                <a:solidFill>
                  <a:srgbClr val="D1FF0F"/>
                </a:solidFill>
              </a:rPr>
              <a:t>ФУНКЦИЯ ИЗОБРАЖЕНА </a:t>
            </a:r>
            <a:r>
              <a:rPr dirty="0">
                <a:solidFill>
                  <a:srgbClr val="D1FF0F"/>
                </a:solidFill>
              </a:rPr>
              <a:t>НА</a:t>
            </a:r>
            <a:r>
              <a:rPr spc="5" dirty="0">
                <a:solidFill>
                  <a:srgbClr val="D1FF0F"/>
                </a:solidFill>
              </a:rPr>
              <a:t> </a:t>
            </a:r>
            <a:r>
              <a:rPr spc="-10" dirty="0">
                <a:solidFill>
                  <a:srgbClr val="D1FF0F"/>
                </a:solidFill>
              </a:rPr>
              <a:t>КАРТИНКЕ?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6" name="object 6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56570" y="2506922"/>
              <a:ext cx="2402205" cy="1485265"/>
            </a:xfrm>
            <a:custGeom>
              <a:avLst/>
              <a:gdLst/>
              <a:ahLst/>
              <a:cxnLst/>
              <a:rect l="l" t="t" r="r" b="b"/>
              <a:pathLst>
                <a:path w="2402205" h="1485264">
                  <a:moveTo>
                    <a:pt x="301942" y="1155839"/>
                  </a:moveTo>
                  <a:lnTo>
                    <a:pt x="286080" y="1108989"/>
                  </a:lnTo>
                  <a:lnTo>
                    <a:pt x="270586" y="1087742"/>
                  </a:lnTo>
                  <a:lnTo>
                    <a:pt x="256921" y="1069022"/>
                  </a:lnTo>
                  <a:lnTo>
                    <a:pt x="254914" y="1067803"/>
                  </a:lnTo>
                  <a:lnTo>
                    <a:pt x="254914" y="1170317"/>
                  </a:lnTo>
                  <a:lnTo>
                    <a:pt x="252095" y="1192644"/>
                  </a:lnTo>
                  <a:lnTo>
                    <a:pt x="239293" y="1212189"/>
                  </a:lnTo>
                  <a:lnTo>
                    <a:pt x="216966" y="1228191"/>
                  </a:lnTo>
                  <a:lnTo>
                    <a:pt x="130708" y="1272921"/>
                  </a:lnTo>
                  <a:lnTo>
                    <a:pt x="62572" y="1141501"/>
                  </a:lnTo>
                  <a:lnTo>
                    <a:pt x="148818" y="1096772"/>
                  </a:lnTo>
                  <a:lnTo>
                    <a:pt x="174777" y="1087742"/>
                  </a:lnTo>
                  <a:lnTo>
                    <a:pt x="198132" y="1088542"/>
                  </a:lnTo>
                  <a:lnTo>
                    <a:pt x="217995" y="1099108"/>
                  </a:lnTo>
                  <a:lnTo>
                    <a:pt x="233476" y="1119327"/>
                  </a:lnTo>
                  <a:lnTo>
                    <a:pt x="247307" y="1146022"/>
                  </a:lnTo>
                  <a:lnTo>
                    <a:pt x="254914" y="1170317"/>
                  </a:lnTo>
                  <a:lnTo>
                    <a:pt x="254914" y="1067803"/>
                  </a:lnTo>
                  <a:lnTo>
                    <a:pt x="220497" y="1046734"/>
                  </a:lnTo>
                  <a:lnTo>
                    <a:pt x="177952" y="1043025"/>
                  </a:lnTo>
                  <a:lnTo>
                    <a:pt x="130403" y="1058760"/>
                  </a:lnTo>
                  <a:lnTo>
                    <a:pt x="0" y="1126375"/>
                  </a:lnTo>
                  <a:lnTo>
                    <a:pt x="185813" y="1484718"/>
                  </a:lnTo>
                  <a:lnTo>
                    <a:pt x="228930" y="1462366"/>
                  </a:lnTo>
                  <a:lnTo>
                    <a:pt x="150152" y="1310398"/>
                  </a:lnTo>
                  <a:lnTo>
                    <a:pt x="222415" y="1272921"/>
                  </a:lnTo>
                  <a:lnTo>
                    <a:pt x="237413" y="1265148"/>
                  </a:lnTo>
                  <a:lnTo>
                    <a:pt x="277672" y="1235354"/>
                  </a:lnTo>
                  <a:lnTo>
                    <a:pt x="299161" y="1198448"/>
                  </a:lnTo>
                  <a:lnTo>
                    <a:pt x="301942" y="1155839"/>
                  </a:lnTo>
                  <a:close/>
                </a:path>
                <a:path w="2402205" h="1485264">
                  <a:moveTo>
                    <a:pt x="768680" y="1143355"/>
                  </a:moveTo>
                  <a:lnTo>
                    <a:pt x="708850" y="1092593"/>
                  </a:lnTo>
                  <a:lnTo>
                    <a:pt x="602005" y="1001915"/>
                  </a:lnTo>
                  <a:lnTo>
                    <a:pt x="602005" y="1063282"/>
                  </a:lnTo>
                  <a:lnTo>
                    <a:pt x="502170" y="1127213"/>
                  </a:lnTo>
                  <a:lnTo>
                    <a:pt x="444792" y="932522"/>
                  </a:lnTo>
                  <a:lnTo>
                    <a:pt x="449173" y="929716"/>
                  </a:lnTo>
                  <a:lnTo>
                    <a:pt x="602005" y="1063282"/>
                  </a:lnTo>
                  <a:lnTo>
                    <a:pt x="602005" y="1001915"/>
                  </a:lnTo>
                  <a:lnTo>
                    <a:pt x="516940" y="929716"/>
                  </a:lnTo>
                  <a:lnTo>
                    <a:pt x="446747" y="870140"/>
                  </a:lnTo>
                  <a:lnTo>
                    <a:pt x="392684" y="904760"/>
                  </a:lnTo>
                  <a:lnTo>
                    <a:pt x="506145" y="1311465"/>
                  </a:lnTo>
                  <a:lnTo>
                    <a:pt x="548513" y="1284325"/>
                  </a:lnTo>
                  <a:lnTo>
                    <a:pt x="515188" y="1169009"/>
                  </a:lnTo>
                  <a:lnTo>
                    <a:pt x="580440" y="1127213"/>
                  </a:lnTo>
                  <a:lnTo>
                    <a:pt x="634517" y="1092593"/>
                  </a:lnTo>
                  <a:lnTo>
                    <a:pt x="725309" y="1171117"/>
                  </a:lnTo>
                  <a:lnTo>
                    <a:pt x="768680" y="1143355"/>
                  </a:lnTo>
                  <a:close/>
                </a:path>
                <a:path w="2402205" h="1485264">
                  <a:moveTo>
                    <a:pt x="941870" y="992746"/>
                  </a:moveTo>
                  <a:lnTo>
                    <a:pt x="937234" y="961910"/>
                  </a:lnTo>
                  <a:lnTo>
                    <a:pt x="852792" y="599325"/>
                  </a:lnTo>
                  <a:lnTo>
                    <a:pt x="811504" y="627037"/>
                  </a:lnTo>
                  <a:lnTo>
                    <a:pt x="858888" y="824344"/>
                  </a:lnTo>
                  <a:lnTo>
                    <a:pt x="876414" y="889901"/>
                  </a:lnTo>
                  <a:lnTo>
                    <a:pt x="875461" y="890549"/>
                  </a:lnTo>
                  <a:lnTo>
                    <a:pt x="819670" y="849960"/>
                  </a:lnTo>
                  <a:lnTo>
                    <a:pt x="647255" y="737209"/>
                  </a:lnTo>
                  <a:lnTo>
                    <a:pt x="604024" y="766203"/>
                  </a:lnTo>
                  <a:lnTo>
                    <a:pt x="888758" y="947762"/>
                  </a:lnTo>
                  <a:lnTo>
                    <a:pt x="900938" y="1002271"/>
                  </a:lnTo>
                  <a:lnTo>
                    <a:pt x="851001" y="1035761"/>
                  </a:lnTo>
                  <a:lnTo>
                    <a:pt x="874509" y="1070838"/>
                  </a:lnTo>
                  <a:lnTo>
                    <a:pt x="903338" y="1051509"/>
                  </a:lnTo>
                  <a:lnTo>
                    <a:pt x="925626" y="1033932"/>
                  </a:lnTo>
                  <a:lnTo>
                    <a:pt x="938237" y="1015555"/>
                  </a:lnTo>
                  <a:lnTo>
                    <a:pt x="941870" y="992746"/>
                  </a:lnTo>
                  <a:close/>
                </a:path>
                <a:path w="2402205" h="1485264">
                  <a:moveTo>
                    <a:pt x="1372171" y="749236"/>
                  </a:moveTo>
                  <a:lnTo>
                    <a:pt x="1160221" y="405663"/>
                  </a:lnTo>
                  <a:lnTo>
                    <a:pt x="1118870" y="431165"/>
                  </a:lnTo>
                  <a:lnTo>
                    <a:pt x="1212405" y="582777"/>
                  </a:lnTo>
                  <a:lnTo>
                    <a:pt x="1078509" y="665365"/>
                  </a:lnTo>
                  <a:lnTo>
                    <a:pt x="984986" y="513765"/>
                  </a:lnTo>
                  <a:lnTo>
                    <a:pt x="943648" y="539267"/>
                  </a:lnTo>
                  <a:lnTo>
                    <a:pt x="1155598" y="882853"/>
                  </a:lnTo>
                  <a:lnTo>
                    <a:pt x="1196936" y="857338"/>
                  </a:lnTo>
                  <a:lnTo>
                    <a:pt x="1100683" y="701306"/>
                  </a:lnTo>
                  <a:lnTo>
                    <a:pt x="1234567" y="618705"/>
                  </a:lnTo>
                  <a:lnTo>
                    <a:pt x="1330833" y="774750"/>
                  </a:lnTo>
                  <a:lnTo>
                    <a:pt x="1372171" y="749236"/>
                  </a:lnTo>
                  <a:close/>
                </a:path>
                <a:path w="2402205" h="1485264">
                  <a:moveTo>
                    <a:pt x="1765414" y="642823"/>
                  </a:moveTo>
                  <a:lnTo>
                    <a:pt x="1736623" y="585038"/>
                  </a:lnTo>
                  <a:lnTo>
                    <a:pt x="1718818" y="549313"/>
                  </a:lnTo>
                  <a:lnTo>
                    <a:pt x="1707896" y="527392"/>
                  </a:lnTo>
                  <a:lnTo>
                    <a:pt x="1663890" y="549313"/>
                  </a:lnTo>
                  <a:lnTo>
                    <a:pt x="1620405" y="462076"/>
                  </a:lnTo>
                  <a:lnTo>
                    <a:pt x="1620405" y="570992"/>
                  </a:lnTo>
                  <a:lnTo>
                    <a:pt x="1497736" y="632117"/>
                  </a:lnTo>
                  <a:lnTo>
                    <a:pt x="1497838" y="599046"/>
                  </a:lnTo>
                  <a:lnTo>
                    <a:pt x="1491957" y="559638"/>
                  </a:lnTo>
                  <a:lnTo>
                    <a:pt x="1479346" y="513346"/>
                  </a:lnTo>
                  <a:lnTo>
                    <a:pt x="1459204" y="459651"/>
                  </a:lnTo>
                  <a:lnTo>
                    <a:pt x="1430794" y="397967"/>
                  </a:lnTo>
                  <a:lnTo>
                    <a:pt x="1395196" y="326542"/>
                  </a:lnTo>
                  <a:lnTo>
                    <a:pt x="1478000" y="285267"/>
                  </a:lnTo>
                  <a:lnTo>
                    <a:pt x="1620405" y="570992"/>
                  </a:lnTo>
                  <a:lnTo>
                    <a:pt x="1620405" y="462076"/>
                  </a:lnTo>
                  <a:lnTo>
                    <a:pt x="1532280" y="285267"/>
                  </a:lnTo>
                  <a:lnTo>
                    <a:pt x="1502651" y="225806"/>
                  </a:lnTo>
                  <a:lnTo>
                    <a:pt x="1333919" y="309905"/>
                  </a:lnTo>
                  <a:lnTo>
                    <a:pt x="1386789" y="416026"/>
                  </a:lnTo>
                  <a:lnTo>
                    <a:pt x="1414526" y="476453"/>
                  </a:lnTo>
                  <a:lnTo>
                    <a:pt x="1433982" y="529818"/>
                  </a:lnTo>
                  <a:lnTo>
                    <a:pt x="1445691" y="577049"/>
                  </a:lnTo>
                  <a:lnTo>
                    <a:pt x="1450200" y="619086"/>
                  </a:lnTo>
                  <a:lnTo>
                    <a:pt x="1448041" y="656894"/>
                  </a:lnTo>
                  <a:lnTo>
                    <a:pt x="1416977" y="672376"/>
                  </a:lnTo>
                  <a:lnTo>
                    <a:pt x="1474508" y="787806"/>
                  </a:lnTo>
                  <a:lnTo>
                    <a:pt x="1514373" y="767943"/>
                  </a:lnTo>
                  <a:lnTo>
                    <a:pt x="1475676" y="690295"/>
                  </a:lnTo>
                  <a:lnTo>
                    <a:pt x="1592402" y="632117"/>
                  </a:lnTo>
                  <a:lnTo>
                    <a:pt x="1686864" y="585038"/>
                  </a:lnTo>
                  <a:lnTo>
                    <a:pt x="1725561" y="662686"/>
                  </a:lnTo>
                  <a:lnTo>
                    <a:pt x="1765414" y="642823"/>
                  </a:lnTo>
                  <a:close/>
                </a:path>
                <a:path w="2402205" h="1485264">
                  <a:moveTo>
                    <a:pt x="2401824" y="379933"/>
                  </a:moveTo>
                  <a:lnTo>
                    <a:pt x="2394343" y="338391"/>
                  </a:lnTo>
                  <a:lnTo>
                    <a:pt x="2178634" y="377228"/>
                  </a:lnTo>
                  <a:lnTo>
                    <a:pt x="2272195" y="260489"/>
                  </a:lnTo>
                  <a:lnTo>
                    <a:pt x="2302167" y="219443"/>
                  </a:lnTo>
                  <a:lnTo>
                    <a:pt x="2323808" y="178854"/>
                  </a:lnTo>
                  <a:lnTo>
                    <a:pt x="2335047" y="137375"/>
                  </a:lnTo>
                  <a:lnTo>
                    <a:pt x="2333815" y="93687"/>
                  </a:lnTo>
                  <a:lnTo>
                    <a:pt x="2317305" y="48869"/>
                  </a:lnTo>
                  <a:lnTo>
                    <a:pt x="2286838" y="16802"/>
                  </a:lnTo>
                  <a:lnTo>
                    <a:pt x="2243810" y="0"/>
                  </a:lnTo>
                  <a:lnTo>
                    <a:pt x="2189607" y="977"/>
                  </a:lnTo>
                  <a:lnTo>
                    <a:pt x="2140127" y="18161"/>
                  </a:lnTo>
                  <a:lnTo>
                    <a:pt x="2106790" y="45999"/>
                  </a:lnTo>
                  <a:lnTo>
                    <a:pt x="2086749" y="80479"/>
                  </a:lnTo>
                  <a:lnTo>
                    <a:pt x="2077224" y="117576"/>
                  </a:lnTo>
                  <a:lnTo>
                    <a:pt x="2122779" y="125831"/>
                  </a:lnTo>
                  <a:lnTo>
                    <a:pt x="2129574" y="95834"/>
                  </a:lnTo>
                  <a:lnTo>
                    <a:pt x="2143150" y="71323"/>
                  </a:lnTo>
                  <a:lnTo>
                    <a:pt x="2164829" y="53301"/>
                  </a:lnTo>
                  <a:lnTo>
                    <a:pt x="2195957" y="42722"/>
                  </a:lnTo>
                  <a:lnTo>
                    <a:pt x="2229154" y="41922"/>
                  </a:lnTo>
                  <a:lnTo>
                    <a:pt x="2255113" y="52336"/>
                  </a:lnTo>
                  <a:lnTo>
                    <a:pt x="2273516" y="73367"/>
                  </a:lnTo>
                  <a:lnTo>
                    <a:pt x="2284031" y="104419"/>
                  </a:lnTo>
                  <a:lnTo>
                    <a:pt x="2285250" y="111239"/>
                  </a:lnTo>
                  <a:lnTo>
                    <a:pt x="2285644" y="141820"/>
                  </a:lnTo>
                  <a:lnTo>
                    <a:pt x="2276970" y="172821"/>
                  </a:lnTo>
                  <a:lnTo>
                    <a:pt x="2260828" y="204063"/>
                  </a:lnTo>
                  <a:lnTo>
                    <a:pt x="2238870" y="235356"/>
                  </a:lnTo>
                  <a:lnTo>
                    <a:pt x="2127783" y="378764"/>
                  </a:lnTo>
                  <a:lnTo>
                    <a:pt x="2136610" y="427697"/>
                  </a:lnTo>
                  <a:lnTo>
                    <a:pt x="2401824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2379" y="4321928"/>
            <a:ext cx="12950843" cy="603952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D1FF0F"/>
                </a:solidFill>
              </a:rPr>
              <a:t>COS(Y)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67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6" name="object 6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56570" y="2506922"/>
              <a:ext cx="2402205" cy="1485265"/>
            </a:xfrm>
            <a:custGeom>
              <a:avLst/>
              <a:gdLst/>
              <a:ahLst/>
              <a:cxnLst/>
              <a:rect l="l" t="t" r="r" b="b"/>
              <a:pathLst>
                <a:path w="2402205" h="1485264">
                  <a:moveTo>
                    <a:pt x="301942" y="1155839"/>
                  </a:moveTo>
                  <a:lnTo>
                    <a:pt x="286080" y="1108989"/>
                  </a:lnTo>
                  <a:lnTo>
                    <a:pt x="270586" y="1087742"/>
                  </a:lnTo>
                  <a:lnTo>
                    <a:pt x="256921" y="1069022"/>
                  </a:lnTo>
                  <a:lnTo>
                    <a:pt x="254914" y="1067803"/>
                  </a:lnTo>
                  <a:lnTo>
                    <a:pt x="254914" y="1170317"/>
                  </a:lnTo>
                  <a:lnTo>
                    <a:pt x="252095" y="1192644"/>
                  </a:lnTo>
                  <a:lnTo>
                    <a:pt x="239293" y="1212189"/>
                  </a:lnTo>
                  <a:lnTo>
                    <a:pt x="216966" y="1228191"/>
                  </a:lnTo>
                  <a:lnTo>
                    <a:pt x="130708" y="1272921"/>
                  </a:lnTo>
                  <a:lnTo>
                    <a:pt x="62572" y="1141501"/>
                  </a:lnTo>
                  <a:lnTo>
                    <a:pt x="148818" y="1096772"/>
                  </a:lnTo>
                  <a:lnTo>
                    <a:pt x="174777" y="1087742"/>
                  </a:lnTo>
                  <a:lnTo>
                    <a:pt x="198132" y="1088542"/>
                  </a:lnTo>
                  <a:lnTo>
                    <a:pt x="217995" y="1099108"/>
                  </a:lnTo>
                  <a:lnTo>
                    <a:pt x="233476" y="1119327"/>
                  </a:lnTo>
                  <a:lnTo>
                    <a:pt x="247307" y="1146022"/>
                  </a:lnTo>
                  <a:lnTo>
                    <a:pt x="254914" y="1170317"/>
                  </a:lnTo>
                  <a:lnTo>
                    <a:pt x="254914" y="1067803"/>
                  </a:lnTo>
                  <a:lnTo>
                    <a:pt x="220497" y="1046734"/>
                  </a:lnTo>
                  <a:lnTo>
                    <a:pt x="177952" y="1043025"/>
                  </a:lnTo>
                  <a:lnTo>
                    <a:pt x="130403" y="1058760"/>
                  </a:lnTo>
                  <a:lnTo>
                    <a:pt x="0" y="1126375"/>
                  </a:lnTo>
                  <a:lnTo>
                    <a:pt x="185813" y="1484718"/>
                  </a:lnTo>
                  <a:lnTo>
                    <a:pt x="228930" y="1462366"/>
                  </a:lnTo>
                  <a:lnTo>
                    <a:pt x="150152" y="1310398"/>
                  </a:lnTo>
                  <a:lnTo>
                    <a:pt x="222415" y="1272921"/>
                  </a:lnTo>
                  <a:lnTo>
                    <a:pt x="237413" y="1265148"/>
                  </a:lnTo>
                  <a:lnTo>
                    <a:pt x="277672" y="1235354"/>
                  </a:lnTo>
                  <a:lnTo>
                    <a:pt x="299161" y="1198448"/>
                  </a:lnTo>
                  <a:lnTo>
                    <a:pt x="301942" y="1155839"/>
                  </a:lnTo>
                  <a:close/>
                </a:path>
                <a:path w="2402205" h="1485264">
                  <a:moveTo>
                    <a:pt x="768680" y="1143355"/>
                  </a:moveTo>
                  <a:lnTo>
                    <a:pt x="708850" y="1092593"/>
                  </a:lnTo>
                  <a:lnTo>
                    <a:pt x="602005" y="1001915"/>
                  </a:lnTo>
                  <a:lnTo>
                    <a:pt x="602005" y="1063282"/>
                  </a:lnTo>
                  <a:lnTo>
                    <a:pt x="502170" y="1127213"/>
                  </a:lnTo>
                  <a:lnTo>
                    <a:pt x="444792" y="932522"/>
                  </a:lnTo>
                  <a:lnTo>
                    <a:pt x="449173" y="929716"/>
                  </a:lnTo>
                  <a:lnTo>
                    <a:pt x="602005" y="1063282"/>
                  </a:lnTo>
                  <a:lnTo>
                    <a:pt x="602005" y="1001915"/>
                  </a:lnTo>
                  <a:lnTo>
                    <a:pt x="516940" y="929716"/>
                  </a:lnTo>
                  <a:lnTo>
                    <a:pt x="446747" y="870140"/>
                  </a:lnTo>
                  <a:lnTo>
                    <a:pt x="392684" y="904760"/>
                  </a:lnTo>
                  <a:lnTo>
                    <a:pt x="506145" y="1311465"/>
                  </a:lnTo>
                  <a:lnTo>
                    <a:pt x="548513" y="1284325"/>
                  </a:lnTo>
                  <a:lnTo>
                    <a:pt x="515188" y="1169009"/>
                  </a:lnTo>
                  <a:lnTo>
                    <a:pt x="580440" y="1127213"/>
                  </a:lnTo>
                  <a:lnTo>
                    <a:pt x="634517" y="1092593"/>
                  </a:lnTo>
                  <a:lnTo>
                    <a:pt x="725309" y="1171117"/>
                  </a:lnTo>
                  <a:lnTo>
                    <a:pt x="768680" y="1143355"/>
                  </a:lnTo>
                  <a:close/>
                </a:path>
                <a:path w="2402205" h="1485264">
                  <a:moveTo>
                    <a:pt x="941870" y="992746"/>
                  </a:moveTo>
                  <a:lnTo>
                    <a:pt x="937234" y="961910"/>
                  </a:lnTo>
                  <a:lnTo>
                    <a:pt x="852792" y="599325"/>
                  </a:lnTo>
                  <a:lnTo>
                    <a:pt x="811504" y="627037"/>
                  </a:lnTo>
                  <a:lnTo>
                    <a:pt x="858888" y="824344"/>
                  </a:lnTo>
                  <a:lnTo>
                    <a:pt x="876414" y="889901"/>
                  </a:lnTo>
                  <a:lnTo>
                    <a:pt x="875461" y="890549"/>
                  </a:lnTo>
                  <a:lnTo>
                    <a:pt x="819670" y="849960"/>
                  </a:lnTo>
                  <a:lnTo>
                    <a:pt x="647255" y="737209"/>
                  </a:lnTo>
                  <a:lnTo>
                    <a:pt x="604024" y="766203"/>
                  </a:lnTo>
                  <a:lnTo>
                    <a:pt x="888758" y="947762"/>
                  </a:lnTo>
                  <a:lnTo>
                    <a:pt x="900938" y="1002271"/>
                  </a:lnTo>
                  <a:lnTo>
                    <a:pt x="851001" y="1035761"/>
                  </a:lnTo>
                  <a:lnTo>
                    <a:pt x="874509" y="1070838"/>
                  </a:lnTo>
                  <a:lnTo>
                    <a:pt x="903338" y="1051509"/>
                  </a:lnTo>
                  <a:lnTo>
                    <a:pt x="925626" y="1033932"/>
                  </a:lnTo>
                  <a:lnTo>
                    <a:pt x="938237" y="1015555"/>
                  </a:lnTo>
                  <a:lnTo>
                    <a:pt x="941870" y="992746"/>
                  </a:lnTo>
                  <a:close/>
                </a:path>
                <a:path w="2402205" h="1485264">
                  <a:moveTo>
                    <a:pt x="1372171" y="749236"/>
                  </a:moveTo>
                  <a:lnTo>
                    <a:pt x="1160221" y="405663"/>
                  </a:lnTo>
                  <a:lnTo>
                    <a:pt x="1118870" y="431165"/>
                  </a:lnTo>
                  <a:lnTo>
                    <a:pt x="1212405" y="582777"/>
                  </a:lnTo>
                  <a:lnTo>
                    <a:pt x="1078509" y="665365"/>
                  </a:lnTo>
                  <a:lnTo>
                    <a:pt x="984986" y="513765"/>
                  </a:lnTo>
                  <a:lnTo>
                    <a:pt x="943648" y="539267"/>
                  </a:lnTo>
                  <a:lnTo>
                    <a:pt x="1155598" y="882853"/>
                  </a:lnTo>
                  <a:lnTo>
                    <a:pt x="1196936" y="857338"/>
                  </a:lnTo>
                  <a:lnTo>
                    <a:pt x="1100683" y="701306"/>
                  </a:lnTo>
                  <a:lnTo>
                    <a:pt x="1234567" y="618705"/>
                  </a:lnTo>
                  <a:lnTo>
                    <a:pt x="1330833" y="774750"/>
                  </a:lnTo>
                  <a:lnTo>
                    <a:pt x="1372171" y="749236"/>
                  </a:lnTo>
                  <a:close/>
                </a:path>
                <a:path w="2402205" h="1485264">
                  <a:moveTo>
                    <a:pt x="1765414" y="642823"/>
                  </a:moveTo>
                  <a:lnTo>
                    <a:pt x="1736623" y="585038"/>
                  </a:lnTo>
                  <a:lnTo>
                    <a:pt x="1718818" y="549313"/>
                  </a:lnTo>
                  <a:lnTo>
                    <a:pt x="1707896" y="527392"/>
                  </a:lnTo>
                  <a:lnTo>
                    <a:pt x="1663890" y="549313"/>
                  </a:lnTo>
                  <a:lnTo>
                    <a:pt x="1620405" y="462076"/>
                  </a:lnTo>
                  <a:lnTo>
                    <a:pt x="1620405" y="570992"/>
                  </a:lnTo>
                  <a:lnTo>
                    <a:pt x="1497736" y="632117"/>
                  </a:lnTo>
                  <a:lnTo>
                    <a:pt x="1497838" y="599046"/>
                  </a:lnTo>
                  <a:lnTo>
                    <a:pt x="1491957" y="559638"/>
                  </a:lnTo>
                  <a:lnTo>
                    <a:pt x="1479346" y="513346"/>
                  </a:lnTo>
                  <a:lnTo>
                    <a:pt x="1459204" y="459651"/>
                  </a:lnTo>
                  <a:lnTo>
                    <a:pt x="1430794" y="397967"/>
                  </a:lnTo>
                  <a:lnTo>
                    <a:pt x="1395196" y="326542"/>
                  </a:lnTo>
                  <a:lnTo>
                    <a:pt x="1478000" y="285267"/>
                  </a:lnTo>
                  <a:lnTo>
                    <a:pt x="1620405" y="570992"/>
                  </a:lnTo>
                  <a:lnTo>
                    <a:pt x="1620405" y="462076"/>
                  </a:lnTo>
                  <a:lnTo>
                    <a:pt x="1532280" y="285267"/>
                  </a:lnTo>
                  <a:lnTo>
                    <a:pt x="1502651" y="225806"/>
                  </a:lnTo>
                  <a:lnTo>
                    <a:pt x="1333919" y="309905"/>
                  </a:lnTo>
                  <a:lnTo>
                    <a:pt x="1386789" y="416026"/>
                  </a:lnTo>
                  <a:lnTo>
                    <a:pt x="1414526" y="476453"/>
                  </a:lnTo>
                  <a:lnTo>
                    <a:pt x="1433982" y="529818"/>
                  </a:lnTo>
                  <a:lnTo>
                    <a:pt x="1445691" y="577049"/>
                  </a:lnTo>
                  <a:lnTo>
                    <a:pt x="1450200" y="619086"/>
                  </a:lnTo>
                  <a:lnTo>
                    <a:pt x="1448041" y="656894"/>
                  </a:lnTo>
                  <a:lnTo>
                    <a:pt x="1416977" y="672376"/>
                  </a:lnTo>
                  <a:lnTo>
                    <a:pt x="1474508" y="787806"/>
                  </a:lnTo>
                  <a:lnTo>
                    <a:pt x="1514373" y="767943"/>
                  </a:lnTo>
                  <a:lnTo>
                    <a:pt x="1475676" y="690295"/>
                  </a:lnTo>
                  <a:lnTo>
                    <a:pt x="1592402" y="632117"/>
                  </a:lnTo>
                  <a:lnTo>
                    <a:pt x="1686864" y="585038"/>
                  </a:lnTo>
                  <a:lnTo>
                    <a:pt x="1725561" y="662686"/>
                  </a:lnTo>
                  <a:lnTo>
                    <a:pt x="1765414" y="642823"/>
                  </a:lnTo>
                  <a:close/>
                </a:path>
                <a:path w="2402205" h="1485264">
                  <a:moveTo>
                    <a:pt x="2401824" y="379933"/>
                  </a:moveTo>
                  <a:lnTo>
                    <a:pt x="2394343" y="338391"/>
                  </a:lnTo>
                  <a:lnTo>
                    <a:pt x="2178634" y="377228"/>
                  </a:lnTo>
                  <a:lnTo>
                    <a:pt x="2272195" y="260489"/>
                  </a:lnTo>
                  <a:lnTo>
                    <a:pt x="2302167" y="219443"/>
                  </a:lnTo>
                  <a:lnTo>
                    <a:pt x="2323808" y="178854"/>
                  </a:lnTo>
                  <a:lnTo>
                    <a:pt x="2335047" y="137375"/>
                  </a:lnTo>
                  <a:lnTo>
                    <a:pt x="2333815" y="93687"/>
                  </a:lnTo>
                  <a:lnTo>
                    <a:pt x="2317305" y="48869"/>
                  </a:lnTo>
                  <a:lnTo>
                    <a:pt x="2286838" y="16802"/>
                  </a:lnTo>
                  <a:lnTo>
                    <a:pt x="2243810" y="0"/>
                  </a:lnTo>
                  <a:lnTo>
                    <a:pt x="2189607" y="977"/>
                  </a:lnTo>
                  <a:lnTo>
                    <a:pt x="2140127" y="18161"/>
                  </a:lnTo>
                  <a:lnTo>
                    <a:pt x="2106790" y="45999"/>
                  </a:lnTo>
                  <a:lnTo>
                    <a:pt x="2086749" y="80479"/>
                  </a:lnTo>
                  <a:lnTo>
                    <a:pt x="2077224" y="117576"/>
                  </a:lnTo>
                  <a:lnTo>
                    <a:pt x="2122779" y="125831"/>
                  </a:lnTo>
                  <a:lnTo>
                    <a:pt x="2129574" y="95834"/>
                  </a:lnTo>
                  <a:lnTo>
                    <a:pt x="2143150" y="71323"/>
                  </a:lnTo>
                  <a:lnTo>
                    <a:pt x="2164829" y="53301"/>
                  </a:lnTo>
                  <a:lnTo>
                    <a:pt x="2195957" y="42722"/>
                  </a:lnTo>
                  <a:lnTo>
                    <a:pt x="2229154" y="41922"/>
                  </a:lnTo>
                  <a:lnTo>
                    <a:pt x="2255113" y="52336"/>
                  </a:lnTo>
                  <a:lnTo>
                    <a:pt x="2273516" y="73367"/>
                  </a:lnTo>
                  <a:lnTo>
                    <a:pt x="2284031" y="104419"/>
                  </a:lnTo>
                  <a:lnTo>
                    <a:pt x="2285250" y="111239"/>
                  </a:lnTo>
                  <a:lnTo>
                    <a:pt x="2285644" y="141820"/>
                  </a:lnTo>
                  <a:lnTo>
                    <a:pt x="2276970" y="172821"/>
                  </a:lnTo>
                  <a:lnTo>
                    <a:pt x="2260828" y="204063"/>
                  </a:lnTo>
                  <a:lnTo>
                    <a:pt x="2238870" y="235356"/>
                  </a:lnTo>
                  <a:lnTo>
                    <a:pt x="2127783" y="378764"/>
                  </a:lnTo>
                  <a:lnTo>
                    <a:pt x="2136610" y="427697"/>
                  </a:lnTo>
                  <a:lnTo>
                    <a:pt x="2401824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2379" y="4321931"/>
            <a:ext cx="12950841" cy="551591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882078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ТЕМА</a:t>
            </a:r>
            <a:r>
              <a:rPr sz="6150" b="1" spc="-15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75" dirty="0">
                <a:solidFill>
                  <a:srgbClr val="D1FF0F"/>
                </a:solidFill>
                <a:latin typeface="Formular"/>
                <a:cs typeface="Formular"/>
              </a:rPr>
              <a:t>РАУНДА</a:t>
            </a:r>
            <a:r>
              <a:rPr sz="6150" b="1" spc="-1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D1FF0F"/>
                </a:solidFill>
                <a:latin typeface="Formular"/>
                <a:cs typeface="Formular"/>
              </a:rPr>
              <a:t>БЫЛА: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ТРИГОНОМЕТРИЯ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36794" y="2735804"/>
            <a:ext cx="5043805" cy="73767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14604">
              <a:lnSpc>
                <a:spcPct val="156800"/>
              </a:lnSpc>
              <a:spcBef>
                <a:spcPts val="125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СИНУС КОСИНУС </a:t>
            </a:r>
            <a:r>
              <a:rPr sz="6150" b="1" spc="-25" dirty="0">
                <a:solidFill>
                  <a:srgbClr val="FFFFFF"/>
                </a:solidFill>
                <a:latin typeface="Formular"/>
                <a:cs typeface="Formular"/>
              </a:rPr>
              <a:t>TG </a:t>
            </a:r>
            <a:r>
              <a:rPr sz="6150" b="1" spc="-35" dirty="0">
                <a:solidFill>
                  <a:srgbClr val="FFFFFF"/>
                </a:solidFill>
                <a:latin typeface="Formular"/>
                <a:cs typeface="Formular"/>
              </a:rPr>
              <a:t>КОТАНГЕНС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COS(Y)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31863" y="2705176"/>
            <a:ext cx="554355" cy="7376795"/>
          </a:xfrm>
          <a:prstGeom prst="rect">
            <a:avLst/>
          </a:prstGeom>
        </p:spPr>
        <p:txBody>
          <a:bodyPr vert="horz" wrap="square" lIns="0" tIns="548640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432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  <a:p>
            <a:pPr marL="64135">
              <a:lnSpc>
                <a:spcPct val="100000"/>
              </a:lnSpc>
              <a:spcBef>
                <a:spcPts val="4225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  <a:p>
            <a:pPr marL="64135">
              <a:lnSpc>
                <a:spcPct val="100000"/>
              </a:lnSpc>
              <a:spcBef>
                <a:spcPts val="440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54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  <a:p>
            <a:pPr marL="49530">
              <a:lnSpc>
                <a:spcPct val="100000"/>
              </a:lnSpc>
              <a:spcBef>
                <a:spcPts val="4075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60436" y="3191901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5594" y="6162097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0436" y="4665870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45594" y="761380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45594" y="9068939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6745664" y="1900619"/>
            <a:ext cx="3358515" cy="2745740"/>
            <a:chOff x="16745664" y="1900619"/>
            <a:chExt cx="3358515" cy="2745740"/>
          </a:xfrm>
        </p:grpSpPr>
        <p:sp>
          <p:nvSpPr>
            <p:cNvPr id="11" name="object 11"/>
            <p:cNvSpPr/>
            <p:nvPr/>
          </p:nvSpPr>
          <p:spPr>
            <a:xfrm>
              <a:off x="16745664" y="1900619"/>
              <a:ext cx="3358515" cy="2745740"/>
            </a:xfrm>
            <a:custGeom>
              <a:avLst/>
              <a:gdLst/>
              <a:ahLst/>
              <a:cxnLst/>
              <a:rect l="l" t="t" r="r" b="b"/>
              <a:pathLst>
                <a:path w="3358515" h="2745740">
                  <a:moveTo>
                    <a:pt x="3358432" y="0"/>
                  </a:moveTo>
                  <a:lnTo>
                    <a:pt x="3270483" y="5265"/>
                  </a:lnTo>
                  <a:lnTo>
                    <a:pt x="3212387" y="10208"/>
                  </a:lnTo>
                  <a:lnTo>
                    <a:pt x="3155081" y="16169"/>
                  </a:lnTo>
                  <a:lnTo>
                    <a:pt x="3098553" y="23120"/>
                  </a:lnTo>
                  <a:lnTo>
                    <a:pt x="3042794" y="31032"/>
                  </a:lnTo>
                  <a:lnTo>
                    <a:pt x="2987792" y="39876"/>
                  </a:lnTo>
                  <a:lnTo>
                    <a:pt x="2933539" y="49623"/>
                  </a:lnTo>
                  <a:lnTo>
                    <a:pt x="2880022" y="60244"/>
                  </a:lnTo>
                  <a:lnTo>
                    <a:pt x="2827232" y="71709"/>
                  </a:lnTo>
                  <a:lnTo>
                    <a:pt x="2775158" y="83991"/>
                  </a:lnTo>
                  <a:lnTo>
                    <a:pt x="2723790" y="97059"/>
                  </a:lnTo>
                  <a:lnTo>
                    <a:pt x="2673117" y="110886"/>
                  </a:lnTo>
                  <a:lnTo>
                    <a:pt x="2623128" y="125441"/>
                  </a:lnTo>
                  <a:lnTo>
                    <a:pt x="2573814" y="140696"/>
                  </a:lnTo>
                  <a:lnTo>
                    <a:pt x="2525164" y="156622"/>
                  </a:lnTo>
                  <a:lnTo>
                    <a:pt x="2477167" y="173190"/>
                  </a:lnTo>
                  <a:lnTo>
                    <a:pt x="2429813" y="190372"/>
                  </a:lnTo>
                  <a:lnTo>
                    <a:pt x="2383091" y="208137"/>
                  </a:lnTo>
                  <a:lnTo>
                    <a:pt x="2336991" y="226457"/>
                  </a:lnTo>
                  <a:lnTo>
                    <a:pt x="2291503" y="245303"/>
                  </a:lnTo>
                  <a:lnTo>
                    <a:pt x="2246616" y="264646"/>
                  </a:lnTo>
                  <a:lnTo>
                    <a:pt x="2202319" y="284457"/>
                  </a:lnTo>
                  <a:lnTo>
                    <a:pt x="2158602" y="304707"/>
                  </a:lnTo>
                  <a:lnTo>
                    <a:pt x="2115455" y="325367"/>
                  </a:lnTo>
                  <a:lnTo>
                    <a:pt x="2072866" y="346408"/>
                  </a:lnTo>
                  <a:lnTo>
                    <a:pt x="2030827" y="367801"/>
                  </a:lnTo>
                  <a:lnTo>
                    <a:pt x="1989325" y="389517"/>
                  </a:lnTo>
                  <a:lnTo>
                    <a:pt x="1948351" y="411527"/>
                  </a:lnTo>
                  <a:lnTo>
                    <a:pt x="1907895" y="433803"/>
                  </a:lnTo>
                  <a:lnTo>
                    <a:pt x="1867945" y="456314"/>
                  </a:lnTo>
                  <a:lnTo>
                    <a:pt x="1828492" y="479032"/>
                  </a:lnTo>
                  <a:lnTo>
                    <a:pt x="1789524" y="501929"/>
                  </a:lnTo>
                  <a:lnTo>
                    <a:pt x="1751031" y="524974"/>
                  </a:lnTo>
                  <a:lnTo>
                    <a:pt x="1713004" y="548140"/>
                  </a:lnTo>
                  <a:lnTo>
                    <a:pt x="1675431" y="571396"/>
                  </a:lnTo>
                  <a:lnTo>
                    <a:pt x="1638302" y="594715"/>
                  </a:lnTo>
                  <a:lnTo>
                    <a:pt x="1601606" y="618067"/>
                  </a:lnTo>
                  <a:lnTo>
                    <a:pt x="1529473" y="664754"/>
                  </a:lnTo>
                  <a:lnTo>
                    <a:pt x="1458948" y="711226"/>
                  </a:lnTo>
                  <a:lnTo>
                    <a:pt x="1228314" y="865681"/>
                  </a:lnTo>
                  <a:lnTo>
                    <a:pt x="1182237" y="896347"/>
                  </a:lnTo>
                  <a:lnTo>
                    <a:pt x="1136718" y="926361"/>
                  </a:lnTo>
                  <a:lnTo>
                    <a:pt x="1091696" y="955672"/>
                  </a:lnTo>
                  <a:lnTo>
                    <a:pt x="1047108" y="984229"/>
                  </a:lnTo>
                  <a:lnTo>
                    <a:pt x="1002894" y="1011980"/>
                  </a:lnTo>
                  <a:lnTo>
                    <a:pt x="958990" y="1038875"/>
                  </a:lnTo>
                  <a:lnTo>
                    <a:pt x="915337" y="1064862"/>
                  </a:lnTo>
                  <a:lnTo>
                    <a:pt x="871872" y="1089892"/>
                  </a:lnTo>
                  <a:lnTo>
                    <a:pt x="828533" y="1113911"/>
                  </a:lnTo>
                  <a:lnTo>
                    <a:pt x="785260" y="1136871"/>
                  </a:lnTo>
                  <a:lnTo>
                    <a:pt x="741989" y="1158719"/>
                  </a:lnTo>
                  <a:lnTo>
                    <a:pt x="698661" y="1179404"/>
                  </a:lnTo>
                  <a:lnTo>
                    <a:pt x="655212" y="1198876"/>
                  </a:lnTo>
                  <a:lnTo>
                    <a:pt x="611581" y="1217083"/>
                  </a:lnTo>
                  <a:lnTo>
                    <a:pt x="567708" y="1233975"/>
                  </a:lnTo>
                  <a:lnTo>
                    <a:pt x="523529" y="1249500"/>
                  </a:lnTo>
                  <a:lnTo>
                    <a:pt x="478984" y="1263608"/>
                  </a:lnTo>
                  <a:lnTo>
                    <a:pt x="434010" y="1276247"/>
                  </a:lnTo>
                  <a:lnTo>
                    <a:pt x="388547" y="1287367"/>
                  </a:lnTo>
                  <a:lnTo>
                    <a:pt x="342532" y="1296915"/>
                  </a:lnTo>
                  <a:lnTo>
                    <a:pt x="295904" y="1304842"/>
                  </a:lnTo>
                  <a:lnTo>
                    <a:pt x="248601" y="1311096"/>
                  </a:lnTo>
                  <a:lnTo>
                    <a:pt x="200562" y="1315627"/>
                  </a:lnTo>
                  <a:lnTo>
                    <a:pt x="151725" y="1318383"/>
                  </a:lnTo>
                  <a:lnTo>
                    <a:pt x="101169" y="1319313"/>
                  </a:lnTo>
                  <a:lnTo>
                    <a:pt x="86057" y="1318962"/>
                  </a:lnTo>
                  <a:lnTo>
                    <a:pt x="70113" y="1317983"/>
                  </a:lnTo>
                  <a:lnTo>
                    <a:pt x="0" y="2742411"/>
                  </a:lnTo>
                  <a:lnTo>
                    <a:pt x="25560" y="2743684"/>
                  </a:lnTo>
                  <a:lnTo>
                    <a:pt x="50787" y="2744589"/>
                  </a:lnTo>
                  <a:lnTo>
                    <a:pt x="75683" y="2745132"/>
                  </a:lnTo>
                  <a:lnTo>
                    <a:pt x="102080" y="2745322"/>
                  </a:lnTo>
                  <a:lnTo>
                    <a:pt x="152518" y="2744875"/>
                  </a:lnTo>
                  <a:lnTo>
                    <a:pt x="202759" y="2743533"/>
                  </a:lnTo>
                  <a:lnTo>
                    <a:pt x="252811" y="2741294"/>
                  </a:lnTo>
                  <a:lnTo>
                    <a:pt x="302684" y="2738155"/>
                  </a:lnTo>
                  <a:lnTo>
                    <a:pt x="352387" y="2734115"/>
                  </a:lnTo>
                  <a:lnTo>
                    <a:pt x="401931" y="2729172"/>
                  </a:lnTo>
                  <a:lnTo>
                    <a:pt x="451324" y="2723323"/>
                  </a:lnTo>
                  <a:lnTo>
                    <a:pt x="500576" y="2716566"/>
                  </a:lnTo>
                  <a:lnTo>
                    <a:pt x="549697" y="2708899"/>
                  </a:lnTo>
                  <a:lnTo>
                    <a:pt x="598696" y="2700320"/>
                  </a:lnTo>
                  <a:lnTo>
                    <a:pt x="647582" y="2690827"/>
                  </a:lnTo>
                  <a:lnTo>
                    <a:pt x="696364" y="2680418"/>
                  </a:lnTo>
                  <a:lnTo>
                    <a:pt x="745054" y="2669090"/>
                  </a:lnTo>
                  <a:lnTo>
                    <a:pt x="793659" y="2656842"/>
                  </a:lnTo>
                  <a:lnTo>
                    <a:pt x="842189" y="2643671"/>
                  </a:lnTo>
                  <a:lnTo>
                    <a:pt x="890654" y="2629576"/>
                  </a:lnTo>
                  <a:lnTo>
                    <a:pt x="939064" y="2614553"/>
                  </a:lnTo>
                  <a:lnTo>
                    <a:pt x="987427" y="2598602"/>
                  </a:lnTo>
                  <a:lnTo>
                    <a:pt x="1035753" y="2581719"/>
                  </a:lnTo>
                  <a:lnTo>
                    <a:pt x="1084052" y="2563904"/>
                  </a:lnTo>
                  <a:lnTo>
                    <a:pt x="1132333" y="2545153"/>
                  </a:lnTo>
                  <a:lnTo>
                    <a:pt x="1180606" y="2525464"/>
                  </a:lnTo>
                  <a:lnTo>
                    <a:pt x="1228880" y="2504836"/>
                  </a:lnTo>
                  <a:lnTo>
                    <a:pt x="1277165" y="2483267"/>
                  </a:lnTo>
                  <a:lnTo>
                    <a:pt x="1326396" y="2460326"/>
                  </a:lnTo>
                  <a:lnTo>
                    <a:pt x="1374885" y="2436817"/>
                  </a:lnTo>
                  <a:lnTo>
                    <a:pt x="1422665" y="2412779"/>
                  </a:lnTo>
                  <a:lnTo>
                    <a:pt x="1469768" y="2388248"/>
                  </a:lnTo>
                  <a:lnTo>
                    <a:pt x="1516228" y="2363260"/>
                  </a:lnTo>
                  <a:lnTo>
                    <a:pt x="1562078" y="2337853"/>
                  </a:lnTo>
                  <a:lnTo>
                    <a:pt x="1607351" y="2312064"/>
                  </a:lnTo>
                  <a:lnTo>
                    <a:pt x="1652080" y="2285930"/>
                  </a:lnTo>
                  <a:lnTo>
                    <a:pt x="1696298" y="2259487"/>
                  </a:lnTo>
                  <a:lnTo>
                    <a:pt x="1740039" y="2232773"/>
                  </a:lnTo>
                  <a:lnTo>
                    <a:pt x="1783335" y="2205824"/>
                  </a:lnTo>
                  <a:lnTo>
                    <a:pt x="1826219" y="2178678"/>
                  </a:lnTo>
                  <a:lnTo>
                    <a:pt x="1868726" y="2151372"/>
                  </a:lnTo>
                  <a:lnTo>
                    <a:pt x="1910887" y="2123942"/>
                  </a:lnTo>
                  <a:lnTo>
                    <a:pt x="1994306" y="2068860"/>
                  </a:lnTo>
                  <a:lnTo>
                    <a:pt x="2207238" y="1926157"/>
                  </a:lnTo>
                  <a:lnTo>
                    <a:pt x="2294807" y="1868020"/>
                  </a:lnTo>
                  <a:lnTo>
                    <a:pt x="2337985" y="1839770"/>
                  </a:lnTo>
                  <a:lnTo>
                    <a:pt x="2380834" y="1812117"/>
                  </a:lnTo>
                  <a:lnTo>
                    <a:pt x="2423411" y="1785095"/>
                  </a:lnTo>
                  <a:lnTo>
                    <a:pt x="2465772" y="1758743"/>
                  </a:lnTo>
                  <a:lnTo>
                    <a:pt x="2507974" y="1733098"/>
                  </a:lnTo>
                  <a:lnTo>
                    <a:pt x="2550075" y="1708195"/>
                  </a:lnTo>
                  <a:lnTo>
                    <a:pt x="2592130" y="1684073"/>
                  </a:lnTo>
                  <a:lnTo>
                    <a:pt x="2634196" y="1660768"/>
                  </a:lnTo>
                  <a:lnTo>
                    <a:pt x="2676331" y="1638316"/>
                  </a:lnTo>
                  <a:lnTo>
                    <a:pt x="2718590" y="1616756"/>
                  </a:lnTo>
                  <a:lnTo>
                    <a:pt x="2761030" y="1596123"/>
                  </a:lnTo>
                  <a:lnTo>
                    <a:pt x="2803709" y="1576454"/>
                  </a:lnTo>
                  <a:lnTo>
                    <a:pt x="2846682" y="1557788"/>
                  </a:lnTo>
                  <a:lnTo>
                    <a:pt x="2890007" y="1540159"/>
                  </a:lnTo>
                  <a:lnTo>
                    <a:pt x="2933739" y="1523606"/>
                  </a:lnTo>
                  <a:lnTo>
                    <a:pt x="2977937" y="1508165"/>
                  </a:lnTo>
                  <a:lnTo>
                    <a:pt x="3022656" y="1493873"/>
                  </a:lnTo>
                  <a:lnTo>
                    <a:pt x="3067954" y="1480767"/>
                  </a:lnTo>
                  <a:lnTo>
                    <a:pt x="3113886" y="1468884"/>
                  </a:lnTo>
                  <a:lnTo>
                    <a:pt x="3160510" y="1458261"/>
                  </a:lnTo>
                  <a:lnTo>
                    <a:pt x="3207882" y="1448935"/>
                  </a:lnTo>
                  <a:lnTo>
                    <a:pt x="3256059" y="1440942"/>
                  </a:lnTo>
                  <a:lnTo>
                    <a:pt x="3305097" y="1434319"/>
                  </a:lnTo>
                  <a:lnTo>
                    <a:pt x="3358432" y="1428854"/>
                  </a:lnTo>
                  <a:lnTo>
                    <a:pt x="3358432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456581" y="3549938"/>
              <a:ext cx="302260" cy="441959"/>
            </a:xfrm>
            <a:custGeom>
              <a:avLst/>
              <a:gdLst/>
              <a:ahLst/>
              <a:cxnLst/>
              <a:rect l="l" t="t" r="r" b="b"/>
              <a:pathLst>
                <a:path w="302259" h="441960">
                  <a:moveTo>
                    <a:pt x="177951" y="0"/>
                  </a:moveTo>
                  <a:lnTo>
                    <a:pt x="130404" y="15733"/>
                  </a:lnTo>
                  <a:lnTo>
                    <a:pt x="0" y="83354"/>
                  </a:lnTo>
                  <a:lnTo>
                    <a:pt x="185805" y="441699"/>
                  </a:lnTo>
                  <a:lnTo>
                    <a:pt x="228924" y="419344"/>
                  </a:lnTo>
                  <a:lnTo>
                    <a:pt x="150142" y="267380"/>
                  </a:lnTo>
                  <a:lnTo>
                    <a:pt x="222404" y="229904"/>
                  </a:lnTo>
                  <a:lnTo>
                    <a:pt x="130708" y="229904"/>
                  </a:lnTo>
                  <a:lnTo>
                    <a:pt x="62563" y="98474"/>
                  </a:lnTo>
                  <a:lnTo>
                    <a:pt x="148812" y="53753"/>
                  </a:lnTo>
                  <a:lnTo>
                    <a:pt x="174766" y="44721"/>
                  </a:lnTo>
                  <a:lnTo>
                    <a:pt x="270578" y="44721"/>
                  </a:lnTo>
                  <a:lnTo>
                    <a:pt x="256915" y="25994"/>
                  </a:lnTo>
                  <a:lnTo>
                    <a:pt x="220498" y="3714"/>
                  </a:lnTo>
                  <a:lnTo>
                    <a:pt x="177951" y="0"/>
                  </a:lnTo>
                  <a:close/>
                </a:path>
                <a:path w="302259" h="441960">
                  <a:moveTo>
                    <a:pt x="270578" y="44721"/>
                  </a:moveTo>
                  <a:lnTo>
                    <a:pt x="174766" y="44721"/>
                  </a:lnTo>
                  <a:lnTo>
                    <a:pt x="198126" y="45526"/>
                  </a:lnTo>
                  <a:lnTo>
                    <a:pt x="217993" y="56084"/>
                  </a:lnTo>
                  <a:lnTo>
                    <a:pt x="233469" y="76307"/>
                  </a:lnTo>
                  <a:lnTo>
                    <a:pt x="247301" y="102997"/>
                  </a:lnTo>
                  <a:lnTo>
                    <a:pt x="254911" y="127300"/>
                  </a:lnTo>
                  <a:lnTo>
                    <a:pt x="252091" y="149617"/>
                  </a:lnTo>
                  <a:lnTo>
                    <a:pt x="239291" y="169168"/>
                  </a:lnTo>
                  <a:lnTo>
                    <a:pt x="216956" y="185173"/>
                  </a:lnTo>
                  <a:lnTo>
                    <a:pt x="130708" y="229904"/>
                  </a:lnTo>
                  <a:lnTo>
                    <a:pt x="222404" y="229904"/>
                  </a:lnTo>
                  <a:lnTo>
                    <a:pt x="237406" y="222124"/>
                  </a:lnTo>
                  <a:lnTo>
                    <a:pt x="277668" y="192332"/>
                  </a:lnTo>
                  <a:lnTo>
                    <a:pt x="299157" y="155422"/>
                  </a:lnTo>
                  <a:lnTo>
                    <a:pt x="301937" y="112823"/>
                  </a:lnTo>
                  <a:lnTo>
                    <a:pt x="286075" y="65962"/>
                  </a:lnTo>
                  <a:lnTo>
                    <a:pt x="270578" y="44721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849254" y="2506922"/>
              <a:ext cx="2009139" cy="1311910"/>
            </a:xfrm>
            <a:custGeom>
              <a:avLst/>
              <a:gdLst/>
              <a:ahLst/>
              <a:cxnLst/>
              <a:rect l="l" t="t" r="r" b="b"/>
              <a:pathLst>
                <a:path w="2009140" h="1311910">
                  <a:moveTo>
                    <a:pt x="375996" y="1143355"/>
                  </a:moveTo>
                  <a:lnTo>
                    <a:pt x="316166" y="1092593"/>
                  </a:lnTo>
                  <a:lnTo>
                    <a:pt x="209321" y="1001915"/>
                  </a:lnTo>
                  <a:lnTo>
                    <a:pt x="209321" y="1063282"/>
                  </a:lnTo>
                  <a:lnTo>
                    <a:pt x="109486" y="1127213"/>
                  </a:lnTo>
                  <a:lnTo>
                    <a:pt x="52108" y="932522"/>
                  </a:lnTo>
                  <a:lnTo>
                    <a:pt x="56489" y="929716"/>
                  </a:lnTo>
                  <a:lnTo>
                    <a:pt x="209321" y="1063282"/>
                  </a:lnTo>
                  <a:lnTo>
                    <a:pt x="209321" y="1001915"/>
                  </a:lnTo>
                  <a:lnTo>
                    <a:pt x="124256" y="929716"/>
                  </a:lnTo>
                  <a:lnTo>
                    <a:pt x="54063" y="870140"/>
                  </a:lnTo>
                  <a:lnTo>
                    <a:pt x="0" y="904760"/>
                  </a:lnTo>
                  <a:lnTo>
                    <a:pt x="113461" y="1311465"/>
                  </a:lnTo>
                  <a:lnTo>
                    <a:pt x="155829" y="1284325"/>
                  </a:lnTo>
                  <a:lnTo>
                    <a:pt x="122504" y="1169009"/>
                  </a:lnTo>
                  <a:lnTo>
                    <a:pt x="187756" y="1127213"/>
                  </a:lnTo>
                  <a:lnTo>
                    <a:pt x="241833" y="1092593"/>
                  </a:lnTo>
                  <a:lnTo>
                    <a:pt x="332625" y="1171117"/>
                  </a:lnTo>
                  <a:lnTo>
                    <a:pt x="375996" y="1143355"/>
                  </a:lnTo>
                  <a:close/>
                </a:path>
                <a:path w="2009140" h="1311910">
                  <a:moveTo>
                    <a:pt x="549186" y="992746"/>
                  </a:moveTo>
                  <a:lnTo>
                    <a:pt x="544550" y="961910"/>
                  </a:lnTo>
                  <a:lnTo>
                    <a:pt x="460108" y="599325"/>
                  </a:lnTo>
                  <a:lnTo>
                    <a:pt x="418820" y="627037"/>
                  </a:lnTo>
                  <a:lnTo>
                    <a:pt x="466204" y="824344"/>
                  </a:lnTo>
                  <a:lnTo>
                    <a:pt x="483730" y="889901"/>
                  </a:lnTo>
                  <a:lnTo>
                    <a:pt x="482777" y="890549"/>
                  </a:lnTo>
                  <a:lnTo>
                    <a:pt x="426986" y="849960"/>
                  </a:lnTo>
                  <a:lnTo>
                    <a:pt x="254571" y="737209"/>
                  </a:lnTo>
                  <a:lnTo>
                    <a:pt x="211340" y="766203"/>
                  </a:lnTo>
                  <a:lnTo>
                    <a:pt x="496074" y="947762"/>
                  </a:lnTo>
                  <a:lnTo>
                    <a:pt x="508254" y="1002271"/>
                  </a:lnTo>
                  <a:lnTo>
                    <a:pt x="458317" y="1035761"/>
                  </a:lnTo>
                  <a:lnTo>
                    <a:pt x="481825" y="1070838"/>
                  </a:lnTo>
                  <a:lnTo>
                    <a:pt x="510654" y="1051509"/>
                  </a:lnTo>
                  <a:lnTo>
                    <a:pt x="532942" y="1033932"/>
                  </a:lnTo>
                  <a:lnTo>
                    <a:pt x="545553" y="1015555"/>
                  </a:lnTo>
                  <a:lnTo>
                    <a:pt x="549186" y="992746"/>
                  </a:lnTo>
                  <a:close/>
                </a:path>
                <a:path w="2009140" h="1311910">
                  <a:moveTo>
                    <a:pt x="979487" y="749236"/>
                  </a:moveTo>
                  <a:lnTo>
                    <a:pt x="767537" y="405663"/>
                  </a:lnTo>
                  <a:lnTo>
                    <a:pt x="726186" y="431165"/>
                  </a:lnTo>
                  <a:lnTo>
                    <a:pt x="819721" y="582777"/>
                  </a:lnTo>
                  <a:lnTo>
                    <a:pt x="685825" y="665365"/>
                  </a:lnTo>
                  <a:lnTo>
                    <a:pt x="592302" y="513765"/>
                  </a:lnTo>
                  <a:lnTo>
                    <a:pt x="550964" y="539267"/>
                  </a:lnTo>
                  <a:lnTo>
                    <a:pt x="762914" y="882853"/>
                  </a:lnTo>
                  <a:lnTo>
                    <a:pt x="804252" y="857338"/>
                  </a:lnTo>
                  <a:lnTo>
                    <a:pt x="707999" y="701306"/>
                  </a:lnTo>
                  <a:lnTo>
                    <a:pt x="841883" y="618705"/>
                  </a:lnTo>
                  <a:lnTo>
                    <a:pt x="938149" y="774750"/>
                  </a:lnTo>
                  <a:lnTo>
                    <a:pt x="979487" y="749236"/>
                  </a:lnTo>
                  <a:close/>
                </a:path>
                <a:path w="2009140" h="1311910">
                  <a:moveTo>
                    <a:pt x="1372730" y="642823"/>
                  </a:moveTo>
                  <a:lnTo>
                    <a:pt x="1343939" y="585038"/>
                  </a:lnTo>
                  <a:lnTo>
                    <a:pt x="1326134" y="549313"/>
                  </a:lnTo>
                  <a:lnTo>
                    <a:pt x="1315212" y="527392"/>
                  </a:lnTo>
                  <a:lnTo>
                    <a:pt x="1271206" y="549313"/>
                  </a:lnTo>
                  <a:lnTo>
                    <a:pt x="1227721" y="462076"/>
                  </a:lnTo>
                  <a:lnTo>
                    <a:pt x="1227721" y="570992"/>
                  </a:lnTo>
                  <a:lnTo>
                    <a:pt x="1105052" y="632117"/>
                  </a:lnTo>
                  <a:lnTo>
                    <a:pt x="1105154" y="599046"/>
                  </a:lnTo>
                  <a:lnTo>
                    <a:pt x="1099273" y="559638"/>
                  </a:lnTo>
                  <a:lnTo>
                    <a:pt x="1086662" y="513346"/>
                  </a:lnTo>
                  <a:lnTo>
                    <a:pt x="1066520" y="459651"/>
                  </a:lnTo>
                  <a:lnTo>
                    <a:pt x="1038110" y="397967"/>
                  </a:lnTo>
                  <a:lnTo>
                    <a:pt x="1002512" y="326542"/>
                  </a:lnTo>
                  <a:lnTo>
                    <a:pt x="1085316" y="285267"/>
                  </a:lnTo>
                  <a:lnTo>
                    <a:pt x="1227721" y="570992"/>
                  </a:lnTo>
                  <a:lnTo>
                    <a:pt x="1227721" y="462076"/>
                  </a:lnTo>
                  <a:lnTo>
                    <a:pt x="1139596" y="285267"/>
                  </a:lnTo>
                  <a:lnTo>
                    <a:pt x="1109967" y="225806"/>
                  </a:lnTo>
                  <a:lnTo>
                    <a:pt x="941235" y="309905"/>
                  </a:lnTo>
                  <a:lnTo>
                    <a:pt x="994105" y="416026"/>
                  </a:lnTo>
                  <a:lnTo>
                    <a:pt x="1021842" y="476453"/>
                  </a:lnTo>
                  <a:lnTo>
                    <a:pt x="1041298" y="529818"/>
                  </a:lnTo>
                  <a:lnTo>
                    <a:pt x="1053007" y="577049"/>
                  </a:lnTo>
                  <a:lnTo>
                    <a:pt x="1057516" y="619086"/>
                  </a:lnTo>
                  <a:lnTo>
                    <a:pt x="1055357" y="656894"/>
                  </a:lnTo>
                  <a:lnTo>
                    <a:pt x="1024293" y="672376"/>
                  </a:lnTo>
                  <a:lnTo>
                    <a:pt x="1081824" y="787806"/>
                  </a:lnTo>
                  <a:lnTo>
                    <a:pt x="1121689" y="767943"/>
                  </a:lnTo>
                  <a:lnTo>
                    <a:pt x="1082992" y="690295"/>
                  </a:lnTo>
                  <a:lnTo>
                    <a:pt x="1199718" y="632117"/>
                  </a:lnTo>
                  <a:lnTo>
                    <a:pt x="1294180" y="585038"/>
                  </a:lnTo>
                  <a:lnTo>
                    <a:pt x="1332877" y="662686"/>
                  </a:lnTo>
                  <a:lnTo>
                    <a:pt x="1372730" y="642823"/>
                  </a:lnTo>
                  <a:close/>
                </a:path>
                <a:path w="2009140" h="1311910">
                  <a:moveTo>
                    <a:pt x="2009140" y="379933"/>
                  </a:moveTo>
                  <a:lnTo>
                    <a:pt x="2001659" y="338391"/>
                  </a:lnTo>
                  <a:lnTo>
                    <a:pt x="1785950" y="377228"/>
                  </a:lnTo>
                  <a:lnTo>
                    <a:pt x="1879511" y="260489"/>
                  </a:lnTo>
                  <a:lnTo>
                    <a:pt x="1909483" y="219443"/>
                  </a:lnTo>
                  <a:lnTo>
                    <a:pt x="1931123" y="178854"/>
                  </a:lnTo>
                  <a:lnTo>
                    <a:pt x="1942363" y="137375"/>
                  </a:lnTo>
                  <a:lnTo>
                    <a:pt x="1941131" y="93687"/>
                  </a:lnTo>
                  <a:lnTo>
                    <a:pt x="1924621" y="48869"/>
                  </a:lnTo>
                  <a:lnTo>
                    <a:pt x="1894154" y="16802"/>
                  </a:lnTo>
                  <a:lnTo>
                    <a:pt x="1851126" y="0"/>
                  </a:lnTo>
                  <a:lnTo>
                    <a:pt x="1796923" y="977"/>
                  </a:lnTo>
                  <a:lnTo>
                    <a:pt x="1747443" y="18161"/>
                  </a:lnTo>
                  <a:lnTo>
                    <a:pt x="1714106" y="45999"/>
                  </a:lnTo>
                  <a:lnTo>
                    <a:pt x="1694065" y="80479"/>
                  </a:lnTo>
                  <a:lnTo>
                    <a:pt x="1684540" y="117576"/>
                  </a:lnTo>
                  <a:lnTo>
                    <a:pt x="1730095" y="125831"/>
                  </a:lnTo>
                  <a:lnTo>
                    <a:pt x="1736890" y="95834"/>
                  </a:lnTo>
                  <a:lnTo>
                    <a:pt x="1750466" y="71323"/>
                  </a:lnTo>
                  <a:lnTo>
                    <a:pt x="1772145" y="53301"/>
                  </a:lnTo>
                  <a:lnTo>
                    <a:pt x="1803273" y="42722"/>
                  </a:lnTo>
                  <a:lnTo>
                    <a:pt x="1836470" y="41922"/>
                  </a:lnTo>
                  <a:lnTo>
                    <a:pt x="1862429" y="52336"/>
                  </a:lnTo>
                  <a:lnTo>
                    <a:pt x="1880831" y="73367"/>
                  </a:lnTo>
                  <a:lnTo>
                    <a:pt x="1891347" y="104419"/>
                  </a:lnTo>
                  <a:lnTo>
                    <a:pt x="1892566" y="111239"/>
                  </a:lnTo>
                  <a:lnTo>
                    <a:pt x="1892960" y="141820"/>
                  </a:lnTo>
                  <a:lnTo>
                    <a:pt x="1884286" y="172821"/>
                  </a:lnTo>
                  <a:lnTo>
                    <a:pt x="1868144" y="204063"/>
                  </a:lnTo>
                  <a:lnTo>
                    <a:pt x="1846186" y="235356"/>
                  </a:lnTo>
                  <a:lnTo>
                    <a:pt x="1735099" y="378764"/>
                  </a:lnTo>
                  <a:lnTo>
                    <a:pt x="1743925" y="427697"/>
                  </a:lnTo>
                  <a:lnTo>
                    <a:pt x="2009140" y="379933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pc="-25" dirty="0">
                <a:solidFill>
                  <a:srgbClr val="FF0099"/>
                </a:solidFill>
              </a:rPr>
              <a:t>ФОТО-</a:t>
            </a:r>
            <a:r>
              <a:rPr spc="-10" dirty="0">
                <a:solidFill>
                  <a:srgbClr val="FF0099"/>
                </a:solidFill>
              </a:rPr>
              <a:t>ВОПРОСЫ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224544" y="833510"/>
            <a:ext cx="6862445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20214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ЭТОМ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РАУНДЕ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БУДЕТ </a:t>
            </a:r>
            <a:r>
              <a:rPr sz="3300" b="1" dirty="0">
                <a:solidFill>
                  <a:srgbClr val="FF0099"/>
                </a:solidFill>
                <a:latin typeface="Formular"/>
                <a:cs typeface="Formular"/>
              </a:rPr>
              <a:t>5</a:t>
            </a:r>
            <a:r>
              <a:rPr sz="3300" b="1" spc="-9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0099"/>
                </a:solidFill>
                <a:latin typeface="Formular"/>
                <a:cs typeface="Formular"/>
              </a:rPr>
              <a:t>ВОПРОСОВ</a:t>
            </a:r>
            <a:r>
              <a:rPr sz="3300" b="1" spc="-8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ВИДЕ</a:t>
            </a:r>
            <a:endParaRPr sz="3300">
              <a:latin typeface="Formular"/>
              <a:cs typeface="Formular"/>
            </a:endParaRPr>
          </a:p>
          <a:p>
            <a:pPr marL="12700">
              <a:lnSpc>
                <a:spcPts val="3954"/>
              </a:lnSpc>
            </a:pPr>
            <a:r>
              <a:rPr sz="3300" b="1" spc="-40" dirty="0">
                <a:solidFill>
                  <a:srgbClr val="FFFFFF"/>
                </a:solidFill>
                <a:latin typeface="Formular"/>
                <a:cs typeface="Formular"/>
              </a:rPr>
              <a:t>ФОТОГРАФИЙ</a:t>
            </a:r>
            <a:r>
              <a:rPr sz="3300" b="1" spc="-1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ИЛИ</a:t>
            </a:r>
            <a:r>
              <a:rPr sz="3300" b="1" spc="-1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КАРТИНОК</a:t>
            </a:r>
            <a:endParaRPr sz="3300">
              <a:latin typeface="Formular"/>
              <a:cs typeface="Formular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632437"/>
            <a:ext cx="20104099" cy="2717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803246" y="5738121"/>
            <a:ext cx="7884159" cy="25641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ВАМ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НУЖНО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0099"/>
                </a:solidFill>
                <a:latin typeface="Formular"/>
                <a:cs typeface="Formular"/>
              </a:rPr>
              <a:t>30</a:t>
            </a:r>
            <a:r>
              <a:rPr sz="3300" b="1" spc="-7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0099"/>
                </a:solidFill>
                <a:latin typeface="Formular"/>
                <a:cs typeface="Formular"/>
              </a:rPr>
              <a:t>ИЛИ</a:t>
            </a:r>
            <a:r>
              <a:rPr sz="3300" b="1" spc="-7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0099"/>
                </a:solidFill>
                <a:latin typeface="Formular"/>
                <a:cs typeface="Formular"/>
              </a:rPr>
              <a:t>60</a:t>
            </a:r>
            <a:r>
              <a:rPr sz="3300" b="1" spc="-7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0099"/>
                </a:solidFill>
                <a:latin typeface="Formular"/>
                <a:cs typeface="Formular"/>
              </a:rPr>
              <a:t>СЕКУНД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ПРИДУМАТЬ</a:t>
            </a:r>
            <a:r>
              <a:rPr sz="3300" b="1" spc="-1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ПРАВИЛЬНЫЙ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ВАРИАНТ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ОТВЕТА</a:t>
            </a:r>
            <a:r>
              <a:rPr lang="ru-RU" sz="3300" b="1" spc="-30" dirty="0">
                <a:solidFill>
                  <a:srgbClr val="FFFFFF"/>
                </a:solidFill>
                <a:latin typeface="Formular"/>
                <a:cs typeface="Formular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13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КАЖДЫЙ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ОТВЕТ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КОМАНДА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ПОЛУЧАЕТ</a:t>
            </a:r>
            <a:r>
              <a:rPr sz="3300" b="1" spc="-1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0099"/>
                </a:solidFill>
                <a:latin typeface="Formular"/>
                <a:cs typeface="Formular"/>
              </a:rPr>
              <a:t>1</a:t>
            </a:r>
            <a:r>
              <a:rPr sz="3300" b="1" spc="-1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0099"/>
                </a:solidFill>
                <a:latin typeface="Formular"/>
                <a:cs typeface="Formular"/>
              </a:rPr>
              <a:t>БАЛЛ</a:t>
            </a:r>
            <a:endParaRPr sz="3300" dirty="0">
              <a:latin typeface="Formular"/>
              <a:cs typeface="Form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562901" y="6489430"/>
            <a:ext cx="888365" cy="888365"/>
          </a:xfrm>
          <a:custGeom>
            <a:avLst/>
            <a:gdLst/>
            <a:ahLst/>
            <a:cxnLst/>
            <a:rect l="l" t="t" r="r" b="b"/>
            <a:pathLst>
              <a:path w="888365" h="888365">
                <a:moveTo>
                  <a:pt x="888287" y="444143"/>
                </a:moveTo>
                <a:lnTo>
                  <a:pt x="885680" y="492537"/>
                </a:lnTo>
                <a:lnTo>
                  <a:pt x="878042" y="539421"/>
                </a:lnTo>
                <a:lnTo>
                  <a:pt x="865644" y="584526"/>
                </a:lnTo>
                <a:lnTo>
                  <a:pt x="848755" y="627579"/>
                </a:lnTo>
                <a:lnTo>
                  <a:pt x="827647" y="668310"/>
                </a:lnTo>
                <a:lnTo>
                  <a:pt x="802592" y="706447"/>
                </a:lnTo>
                <a:lnTo>
                  <a:pt x="773859" y="741721"/>
                </a:lnTo>
                <a:lnTo>
                  <a:pt x="741721" y="773859"/>
                </a:lnTo>
                <a:lnTo>
                  <a:pt x="706447" y="802592"/>
                </a:lnTo>
                <a:lnTo>
                  <a:pt x="668310" y="827647"/>
                </a:lnTo>
                <a:lnTo>
                  <a:pt x="627579" y="848755"/>
                </a:lnTo>
                <a:lnTo>
                  <a:pt x="584526" y="865644"/>
                </a:lnTo>
                <a:lnTo>
                  <a:pt x="539421" y="878042"/>
                </a:lnTo>
                <a:lnTo>
                  <a:pt x="492537" y="885680"/>
                </a:lnTo>
                <a:lnTo>
                  <a:pt x="444143" y="888287"/>
                </a:lnTo>
                <a:lnTo>
                  <a:pt x="395747" y="885680"/>
                </a:lnTo>
                <a:lnTo>
                  <a:pt x="348862" y="878042"/>
                </a:lnTo>
                <a:lnTo>
                  <a:pt x="303756" y="865644"/>
                </a:lnTo>
                <a:lnTo>
                  <a:pt x="260703" y="848755"/>
                </a:lnTo>
                <a:lnTo>
                  <a:pt x="219972" y="827647"/>
                </a:lnTo>
                <a:lnTo>
                  <a:pt x="181834" y="802592"/>
                </a:lnTo>
                <a:lnTo>
                  <a:pt x="146561" y="773859"/>
                </a:lnTo>
                <a:lnTo>
                  <a:pt x="114423" y="741721"/>
                </a:lnTo>
                <a:lnTo>
                  <a:pt x="85691" y="706447"/>
                </a:lnTo>
                <a:lnTo>
                  <a:pt x="60636" y="668310"/>
                </a:lnTo>
                <a:lnTo>
                  <a:pt x="39530" y="627579"/>
                </a:lnTo>
                <a:lnTo>
                  <a:pt x="22641" y="584526"/>
                </a:lnTo>
                <a:lnTo>
                  <a:pt x="10243" y="539421"/>
                </a:lnTo>
                <a:lnTo>
                  <a:pt x="2606" y="492537"/>
                </a:lnTo>
                <a:lnTo>
                  <a:pt x="0" y="444143"/>
                </a:lnTo>
                <a:lnTo>
                  <a:pt x="2606" y="395749"/>
                </a:lnTo>
                <a:lnTo>
                  <a:pt x="10243" y="348865"/>
                </a:lnTo>
                <a:lnTo>
                  <a:pt x="22641" y="303760"/>
                </a:lnTo>
                <a:lnTo>
                  <a:pt x="39530" y="260707"/>
                </a:lnTo>
                <a:lnTo>
                  <a:pt x="60636" y="219977"/>
                </a:lnTo>
                <a:lnTo>
                  <a:pt x="85691" y="181839"/>
                </a:lnTo>
                <a:lnTo>
                  <a:pt x="114423" y="146565"/>
                </a:lnTo>
                <a:lnTo>
                  <a:pt x="146561" y="114427"/>
                </a:lnTo>
                <a:lnTo>
                  <a:pt x="181834" y="85694"/>
                </a:lnTo>
                <a:lnTo>
                  <a:pt x="219972" y="60639"/>
                </a:lnTo>
                <a:lnTo>
                  <a:pt x="260703" y="39531"/>
                </a:lnTo>
                <a:lnTo>
                  <a:pt x="303756" y="22642"/>
                </a:lnTo>
                <a:lnTo>
                  <a:pt x="348862" y="10244"/>
                </a:lnTo>
                <a:lnTo>
                  <a:pt x="395747" y="2606"/>
                </a:lnTo>
                <a:lnTo>
                  <a:pt x="444143" y="0"/>
                </a:lnTo>
                <a:lnTo>
                  <a:pt x="492537" y="2606"/>
                </a:lnTo>
                <a:lnTo>
                  <a:pt x="539421" y="10244"/>
                </a:lnTo>
                <a:lnTo>
                  <a:pt x="584526" y="22642"/>
                </a:lnTo>
                <a:lnTo>
                  <a:pt x="627579" y="39531"/>
                </a:lnTo>
                <a:lnTo>
                  <a:pt x="668310" y="60639"/>
                </a:lnTo>
                <a:lnTo>
                  <a:pt x="706447" y="85694"/>
                </a:lnTo>
                <a:lnTo>
                  <a:pt x="741721" y="114427"/>
                </a:lnTo>
                <a:lnTo>
                  <a:pt x="773859" y="146565"/>
                </a:lnTo>
                <a:lnTo>
                  <a:pt x="802592" y="181839"/>
                </a:lnTo>
                <a:lnTo>
                  <a:pt x="827647" y="219977"/>
                </a:lnTo>
                <a:lnTo>
                  <a:pt x="848755" y="260707"/>
                </a:lnTo>
                <a:lnTo>
                  <a:pt x="865644" y="303760"/>
                </a:lnTo>
                <a:lnTo>
                  <a:pt x="878042" y="348865"/>
                </a:lnTo>
                <a:lnTo>
                  <a:pt x="885680" y="395749"/>
                </a:lnTo>
                <a:lnTo>
                  <a:pt x="888287" y="444143"/>
                </a:lnTo>
                <a:close/>
              </a:path>
            </a:pathLst>
          </a:custGeom>
          <a:ln w="152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018175" y="7622013"/>
            <a:ext cx="565785" cy="565785"/>
          </a:xfrm>
          <a:custGeom>
            <a:avLst/>
            <a:gdLst/>
            <a:ahLst/>
            <a:cxnLst/>
            <a:rect l="l" t="t" r="r" b="b"/>
            <a:pathLst>
              <a:path w="565784" h="565784">
                <a:moveTo>
                  <a:pt x="565344" y="282672"/>
                </a:moveTo>
                <a:lnTo>
                  <a:pt x="561644" y="328524"/>
                </a:lnTo>
                <a:lnTo>
                  <a:pt x="550933" y="372021"/>
                </a:lnTo>
                <a:lnTo>
                  <a:pt x="533793" y="412580"/>
                </a:lnTo>
                <a:lnTo>
                  <a:pt x="510806" y="449620"/>
                </a:lnTo>
                <a:lnTo>
                  <a:pt x="482553" y="482558"/>
                </a:lnTo>
                <a:lnTo>
                  <a:pt x="449616" y="510813"/>
                </a:lnTo>
                <a:lnTo>
                  <a:pt x="412578" y="533801"/>
                </a:lnTo>
                <a:lnTo>
                  <a:pt x="372020" y="550943"/>
                </a:lnTo>
                <a:lnTo>
                  <a:pt x="328524" y="561654"/>
                </a:lnTo>
                <a:lnTo>
                  <a:pt x="282672" y="565354"/>
                </a:lnTo>
                <a:lnTo>
                  <a:pt x="236819" y="561654"/>
                </a:lnTo>
                <a:lnTo>
                  <a:pt x="193323" y="550943"/>
                </a:lnTo>
                <a:lnTo>
                  <a:pt x="152765" y="533801"/>
                </a:lnTo>
                <a:lnTo>
                  <a:pt x="115727" y="510813"/>
                </a:lnTo>
                <a:lnTo>
                  <a:pt x="82790" y="482558"/>
                </a:lnTo>
                <a:lnTo>
                  <a:pt x="54537" y="449620"/>
                </a:lnTo>
                <a:lnTo>
                  <a:pt x="31550" y="412580"/>
                </a:lnTo>
                <a:lnTo>
                  <a:pt x="14410" y="372021"/>
                </a:lnTo>
                <a:lnTo>
                  <a:pt x="3699" y="328524"/>
                </a:lnTo>
                <a:lnTo>
                  <a:pt x="0" y="282672"/>
                </a:lnTo>
                <a:lnTo>
                  <a:pt x="3699" y="236822"/>
                </a:lnTo>
                <a:lnTo>
                  <a:pt x="14410" y="193327"/>
                </a:lnTo>
                <a:lnTo>
                  <a:pt x="31550" y="152770"/>
                </a:lnTo>
                <a:lnTo>
                  <a:pt x="54537" y="115731"/>
                </a:lnTo>
                <a:lnTo>
                  <a:pt x="82790" y="82794"/>
                </a:lnTo>
                <a:lnTo>
                  <a:pt x="115727" y="54540"/>
                </a:lnTo>
                <a:lnTo>
                  <a:pt x="152765" y="31552"/>
                </a:lnTo>
                <a:lnTo>
                  <a:pt x="193323" y="14411"/>
                </a:lnTo>
                <a:lnTo>
                  <a:pt x="236819" y="3699"/>
                </a:lnTo>
                <a:lnTo>
                  <a:pt x="282672" y="0"/>
                </a:lnTo>
                <a:lnTo>
                  <a:pt x="328524" y="3699"/>
                </a:lnTo>
                <a:lnTo>
                  <a:pt x="372020" y="14411"/>
                </a:lnTo>
                <a:lnTo>
                  <a:pt x="412578" y="31552"/>
                </a:lnTo>
                <a:lnTo>
                  <a:pt x="449616" y="54540"/>
                </a:lnTo>
                <a:lnTo>
                  <a:pt x="482553" y="82794"/>
                </a:lnTo>
                <a:lnTo>
                  <a:pt x="510806" y="115731"/>
                </a:lnTo>
                <a:lnTo>
                  <a:pt x="533793" y="152770"/>
                </a:lnTo>
                <a:lnTo>
                  <a:pt x="550933" y="193327"/>
                </a:lnTo>
                <a:lnTo>
                  <a:pt x="561644" y="236822"/>
                </a:lnTo>
                <a:lnTo>
                  <a:pt x="565344" y="282672"/>
                </a:lnTo>
                <a:close/>
              </a:path>
            </a:pathLst>
          </a:custGeom>
          <a:ln w="152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495861" y="7988699"/>
            <a:ext cx="321945" cy="321310"/>
          </a:xfrm>
          <a:custGeom>
            <a:avLst/>
            <a:gdLst/>
            <a:ahLst/>
            <a:cxnLst/>
            <a:rect l="l" t="t" r="r" b="b"/>
            <a:pathLst>
              <a:path w="321944" h="321309">
                <a:moveTo>
                  <a:pt x="321564" y="129540"/>
                </a:moveTo>
                <a:lnTo>
                  <a:pt x="194335" y="129540"/>
                </a:lnTo>
                <a:lnTo>
                  <a:pt x="194335" y="0"/>
                </a:lnTo>
                <a:lnTo>
                  <a:pt x="127228" y="0"/>
                </a:lnTo>
                <a:lnTo>
                  <a:pt x="127228" y="129540"/>
                </a:lnTo>
                <a:lnTo>
                  <a:pt x="0" y="129540"/>
                </a:lnTo>
                <a:lnTo>
                  <a:pt x="0" y="191770"/>
                </a:lnTo>
                <a:lnTo>
                  <a:pt x="127228" y="191770"/>
                </a:lnTo>
                <a:lnTo>
                  <a:pt x="127228" y="321310"/>
                </a:lnTo>
                <a:lnTo>
                  <a:pt x="194335" y="321310"/>
                </a:lnTo>
                <a:lnTo>
                  <a:pt x="194335" y="191770"/>
                </a:lnTo>
                <a:lnTo>
                  <a:pt x="321564" y="191770"/>
                </a:lnTo>
                <a:lnTo>
                  <a:pt x="321564" y="129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767338" y="7328490"/>
            <a:ext cx="774065" cy="773430"/>
          </a:xfrm>
          <a:custGeom>
            <a:avLst/>
            <a:gdLst/>
            <a:ahLst/>
            <a:cxnLst/>
            <a:rect l="l" t="t" r="r" b="b"/>
            <a:pathLst>
              <a:path w="774065" h="773429">
                <a:moveTo>
                  <a:pt x="773760" y="312420"/>
                </a:moveTo>
                <a:lnTo>
                  <a:pt x="467614" y="312420"/>
                </a:lnTo>
                <a:lnTo>
                  <a:pt x="467614" y="0"/>
                </a:lnTo>
                <a:lnTo>
                  <a:pt x="306146" y="0"/>
                </a:lnTo>
                <a:lnTo>
                  <a:pt x="306146" y="312420"/>
                </a:lnTo>
                <a:lnTo>
                  <a:pt x="0" y="312420"/>
                </a:lnTo>
                <a:lnTo>
                  <a:pt x="0" y="461010"/>
                </a:lnTo>
                <a:lnTo>
                  <a:pt x="306146" y="461010"/>
                </a:lnTo>
                <a:lnTo>
                  <a:pt x="306146" y="773430"/>
                </a:lnTo>
                <a:lnTo>
                  <a:pt x="467614" y="773430"/>
                </a:lnTo>
                <a:lnTo>
                  <a:pt x="467614" y="461010"/>
                </a:lnTo>
                <a:lnTo>
                  <a:pt x="773760" y="461010"/>
                </a:lnTo>
                <a:lnTo>
                  <a:pt x="773760" y="312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0313820" y="7945801"/>
            <a:ext cx="9181465" cy="2788920"/>
            <a:chOff x="10313820" y="7945801"/>
            <a:chExt cx="9181465" cy="2788920"/>
          </a:xfrm>
        </p:grpSpPr>
        <p:sp>
          <p:nvSpPr>
            <p:cNvPr id="11" name="object 11"/>
            <p:cNvSpPr/>
            <p:nvPr/>
          </p:nvSpPr>
          <p:spPr>
            <a:xfrm>
              <a:off x="10313810" y="8697893"/>
              <a:ext cx="9181465" cy="1668780"/>
            </a:xfrm>
            <a:custGeom>
              <a:avLst/>
              <a:gdLst/>
              <a:ahLst/>
              <a:cxnLst/>
              <a:rect l="l" t="t" r="r" b="b"/>
              <a:pathLst>
                <a:path w="9181465" h="1668779">
                  <a:moveTo>
                    <a:pt x="9180982" y="1351191"/>
                  </a:moveTo>
                  <a:lnTo>
                    <a:pt x="8863901" y="1034097"/>
                  </a:lnTo>
                  <a:lnTo>
                    <a:pt x="8832418" y="1065568"/>
                  </a:lnTo>
                  <a:lnTo>
                    <a:pt x="9095778" y="1328940"/>
                  </a:lnTo>
                  <a:lnTo>
                    <a:pt x="339356" y="1328940"/>
                  </a:lnTo>
                  <a:lnTo>
                    <a:pt x="339356" y="85217"/>
                  </a:lnTo>
                  <a:lnTo>
                    <a:pt x="602729" y="348576"/>
                  </a:lnTo>
                  <a:lnTo>
                    <a:pt x="634199" y="317093"/>
                  </a:lnTo>
                  <a:lnTo>
                    <a:pt x="317093" y="0"/>
                  </a:lnTo>
                  <a:lnTo>
                    <a:pt x="0" y="317093"/>
                  </a:lnTo>
                  <a:lnTo>
                    <a:pt x="31496" y="348576"/>
                  </a:lnTo>
                  <a:lnTo>
                    <a:pt x="294855" y="85217"/>
                  </a:lnTo>
                  <a:lnTo>
                    <a:pt x="294855" y="1385239"/>
                  </a:lnTo>
                  <a:lnTo>
                    <a:pt x="339356" y="1385239"/>
                  </a:lnTo>
                  <a:lnTo>
                    <a:pt x="339356" y="1373454"/>
                  </a:lnTo>
                  <a:lnTo>
                    <a:pt x="9095778" y="1373454"/>
                  </a:lnTo>
                  <a:lnTo>
                    <a:pt x="8832418" y="1636826"/>
                  </a:lnTo>
                  <a:lnTo>
                    <a:pt x="8863901" y="1668284"/>
                  </a:lnTo>
                  <a:lnTo>
                    <a:pt x="9180982" y="1351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456872" y="9624602"/>
              <a:ext cx="402590" cy="402590"/>
            </a:xfrm>
            <a:custGeom>
              <a:avLst/>
              <a:gdLst/>
              <a:ahLst/>
              <a:cxnLst/>
              <a:rect l="l" t="t" r="r" b="b"/>
              <a:pathLst>
                <a:path w="402590" h="402590">
                  <a:moveTo>
                    <a:pt x="402144" y="201072"/>
                  </a:moveTo>
                  <a:lnTo>
                    <a:pt x="396834" y="247178"/>
                  </a:lnTo>
                  <a:lnTo>
                    <a:pt x="381708" y="289503"/>
                  </a:lnTo>
                  <a:lnTo>
                    <a:pt x="357973" y="326839"/>
                  </a:lnTo>
                  <a:lnTo>
                    <a:pt x="326835" y="357979"/>
                  </a:lnTo>
                  <a:lnTo>
                    <a:pt x="289501" y="381716"/>
                  </a:lnTo>
                  <a:lnTo>
                    <a:pt x="247178" y="396844"/>
                  </a:lnTo>
                  <a:lnTo>
                    <a:pt x="201072" y="402155"/>
                  </a:lnTo>
                  <a:lnTo>
                    <a:pt x="154966" y="396844"/>
                  </a:lnTo>
                  <a:lnTo>
                    <a:pt x="112643" y="381716"/>
                  </a:lnTo>
                  <a:lnTo>
                    <a:pt x="75309" y="357979"/>
                  </a:lnTo>
                  <a:lnTo>
                    <a:pt x="44171" y="326839"/>
                  </a:lnTo>
                  <a:lnTo>
                    <a:pt x="20436" y="289503"/>
                  </a:lnTo>
                  <a:lnTo>
                    <a:pt x="5310" y="247178"/>
                  </a:lnTo>
                  <a:lnTo>
                    <a:pt x="0" y="201072"/>
                  </a:lnTo>
                  <a:lnTo>
                    <a:pt x="5310" y="154970"/>
                  </a:lnTo>
                  <a:lnTo>
                    <a:pt x="20436" y="112648"/>
                  </a:lnTo>
                  <a:lnTo>
                    <a:pt x="44171" y="75314"/>
                  </a:lnTo>
                  <a:lnTo>
                    <a:pt x="75309" y="44175"/>
                  </a:lnTo>
                  <a:lnTo>
                    <a:pt x="112643" y="20438"/>
                  </a:lnTo>
                  <a:lnTo>
                    <a:pt x="154966" y="5310"/>
                  </a:lnTo>
                  <a:lnTo>
                    <a:pt x="201072" y="0"/>
                  </a:lnTo>
                  <a:lnTo>
                    <a:pt x="247178" y="5310"/>
                  </a:lnTo>
                  <a:lnTo>
                    <a:pt x="289501" y="20438"/>
                  </a:lnTo>
                  <a:lnTo>
                    <a:pt x="326835" y="44175"/>
                  </a:lnTo>
                  <a:lnTo>
                    <a:pt x="357973" y="75314"/>
                  </a:lnTo>
                  <a:lnTo>
                    <a:pt x="381708" y="112648"/>
                  </a:lnTo>
                  <a:lnTo>
                    <a:pt x="396834" y="154970"/>
                  </a:lnTo>
                  <a:lnTo>
                    <a:pt x="402144" y="201072"/>
                  </a:lnTo>
                  <a:close/>
                </a:path>
              </a:pathLst>
            </a:custGeom>
            <a:ln w="152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723424" y="8888755"/>
              <a:ext cx="186004" cy="1860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33472" y="9118099"/>
              <a:ext cx="130812" cy="13081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8035372" y="10027189"/>
              <a:ext cx="690245" cy="689610"/>
            </a:xfrm>
            <a:custGeom>
              <a:avLst/>
              <a:gdLst/>
              <a:ahLst/>
              <a:cxnLst/>
              <a:rect l="l" t="t" r="r" b="b"/>
              <a:pathLst>
                <a:path w="690244" h="689609">
                  <a:moveTo>
                    <a:pt x="689889" y="278130"/>
                  </a:moveTo>
                  <a:lnTo>
                    <a:pt x="416928" y="278130"/>
                  </a:lnTo>
                  <a:lnTo>
                    <a:pt x="416928" y="0"/>
                  </a:lnTo>
                  <a:lnTo>
                    <a:pt x="272961" y="0"/>
                  </a:lnTo>
                  <a:lnTo>
                    <a:pt x="272961" y="278130"/>
                  </a:lnTo>
                  <a:lnTo>
                    <a:pt x="0" y="278130"/>
                  </a:lnTo>
                  <a:lnTo>
                    <a:pt x="0" y="411480"/>
                  </a:lnTo>
                  <a:lnTo>
                    <a:pt x="272961" y="411480"/>
                  </a:lnTo>
                  <a:lnTo>
                    <a:pt x="272961" y="689610"/>
                  </a:lnTo>
                  <a:lnTo>
                    <a:pt x="416928" y="689610"/>
                  </a:lnTo>
                  <a:lnTo>
                    <a:pt x="416928" y="411480"/>
                  </a:lnTo>
                  <a:lnTo>
                    <a:pt x="689889" y="411480"/>
                  </a:lnTo>
                  <a:lnTo>
                    <a:pt x="689889" y="2781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89752" y="7945801"/>
              <a:ext cx="2989966" cy="2788729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087742-300A-B0E6-5BA8-3C32A58B40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56" y="2367035"/>
            <a:ext cx="6637257" cy="8239354"/>
          </a:xfrm>
          <a:prstGeom prst="rect">
            <a:avLst/>
          </a:prstGeom>
        </p:spPr>
      </p:pic>
      <p:pic>
        <p:nvPicPr>
          <p:cNvPr id="18" name="otbivka-the-sweet-escape_(Cool.DJ)">
            <a:hlinkClick r:id="" action="ppaction://media"/>
            <a:extLst>
              <a:ext uri="{FF2B5EF4-FFF2-40B4-BE49-F238E27FC236}">
                <a16:creationId xmlns:a16="http://schemas.microsoft.com/office/drawing/2014/main" id="{5301E032-BFBC-F5E7-86C8-E6F8D4E19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8436" y="10170983"/>
            <a:ext cx="619214" cy="619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901509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КАКАЯ</a:t>
            </a:r>
            <a:r>
              <a:rPr spc="-185" dirty="0"/>
              <a:t> </a:t>
            </a:r>
            <a:r>
              <a:rPr dirty="0"/>
              <a:t>МЕРА</a:t>
            </a:r>
            <a:r>
              <a:rPr spc="-180" dirty="0"/>
              <a:t> </a:t>
            </a:r>
            <a:r>
              <a:rPr spc="-10" dirty="0"/>
              <a:t>ДЛИНЫ </a:t>
            </a:r>
            <a:r>
              <a:rPr dirty="0"/>
              <a:t>ИЗ</a:t>
            </a:r>
            <a:r>
              <a:rPr spc="5" dirty="0"/>
              <a:t> </a:t>
            </a:r>
            <a:r>
              <a:rPr spc="-10" dirty="0"/>
              <a:t>ПЕРЕЧИСЛЕННЫХ НАИМЕНЬШАЯ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715" y="5138871"/>
            <a:ext cx="321119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АРШИН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561" y="5138871"/>
            <a:ext cx="347535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ЛОКОТЬ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715" y="7009496"/>
            <a:ext cx="1729739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95" dirty="0">
                <a:solidFill>
                  <a:srgbClr val="FFFFFF"/>
                </a:solidFill>
                <a:latin typeface="Formular"/>
                <a:cs typeface="Formular"/>
              </a:rPr>
              <a:t>ЯРД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561" y="7009496"/>
            <a:ext cx="229425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МЕТР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16701644" y="1934750"/>
            <a:ext cx="3402965" cy="2718435"/>
            <a:chOff x="16701644" y="1934750"/>
            <a:chExt cx="3402965" cy="2718435"/>
          </a:xfrm>
        </p:grpSpPr>
        <p:sp>
          <p:nvSpPr>
            <p:cNvPr id="18" name="object 18"/>
            <p:cNvSpPr/>
            <p:nvPr/>
          </p:nvSpPr>
          <p:spPr>
            <a:xfrm>
              <a:off x="16701644" y="1934750"/>
              <a:ext cx="3402965" cy="2718435"/>
            </a:xfrm>
            <a:custGeom>
              <a:avLst/>
              <a:gdLst/>
              <a:ahLst/>
              <a:cxnLst/>
              <a:rect l="l" t="t" r="r" b="b"/>
              <a:pathLst>
                <a:path w="3402965" h="2718435">
                  <a:moveTo>
                    <a:pt x="3402456" y="0"/>
                  </a:moveTo>
                  <a:lnTo>
                    <a:pt x="3349321" y="1534"/>
                  </a:lnTo>
                  <a:lnTo>
                    <a:pt x="3289057" y="4439"/>
                  </a:lnTo>
                  <a:lnTo>
                    <a:pt x="3229630" y="8452"/>
                  </a:lnTo>
                  <a:lnTo>
                    <a:pt x="3171026" y="13544"/>
                  </a:lnTo>
                  <a:lnTo>
                    <a:pt x="3113236" y="19684"/>
                  </a:lnTo>
                  <a:lnTo>
                    <a:pt x="3056247" y="26841"/>
                  </a:lnTo>
                  <a:lnTo>
                    <a:pt x="3000050" y="34985"/>
                  </a:lnTo>
                  <a:lnTo>
                    <a:pt x="2944633" y="44085"/>
                  </a:lnTo>
                  <a:lnTo>
                    <a:pt x="2889985" y="54110"/>
                  </a:lnTo>
                  <a:lnTo>
                    <a:pt x="2836095" y="65031"/>
                  </a:lnTo>
                  <a:lnTo>
                    <a:pt x="2782952" y="76816"/>
                  </a:lnTo>
                  <a:lnTo>
                    <a:pt x="2730545" y="89435"/>
                  </a:lnTo>
                  <a:lnTo>
                    <a:pt x="2678863" y="102858"/>
                  </a:lnTo>
                  <a:lnTo>
                    <a:pt x="2627895" y="117053"/>
                  </a:lnTo>
                  <a:lnTo>
                    <a:pt x="2577629" y="131991"/>
                  </a:lnTo>
                  <a:lnTo>
                    <a:pt x="2528056" y="147641"/>
                  </a:lnTo>
                  <a:lnTo>
                    <a:pt x="2479163" y="163972"/>
                  </a:lnTo>
                  <a:lnTo>
                    <a:pt x="2430940" y="180954"/>
                  </a:lnTo>
                  <a:lnTo>
                    <a:pt x="2383376" y="198556"/>
                  </a:lnTo>
                  <a:lnTo>
                    <a:pt x="2336460" y="216747"/>
                  </a:lnTo>
                  <a:lnTo>
                    <a:pt x="2290180" y="235498"/>
                  </a:lnTo>
                  <a:lnTo>
                    <a:pt x="2244526" y="254777"/>
                  </a:lnTo>
                  <a:lnTo>
                    <a:pt x="2199487" y="274555"/>
                  </a:lnTo>
                  <a:lnTo>
                    <a:pt x="2155051" y="294800"/>
                  </a:lnTo>
                  <a:lnTo>
                    <a:pt x="2111208" y="315481"/>
                  </a:lnTo>
                  <a:lnTo>
                    <a:pt x="2067946" y="336569"/>
                  </a:lnTo>
                  <a:lnTo>
                    <a:pt x="2025255" y="358033"/>
                  </a:lnTo>
                  <a:lnTo>
                    <a:pt x="1983124" y="379843"/>
                  </a:lnTo>
                  <a:lnTo>
                    <a:pt x="1941541" y="401967"/>
                  </a:lnTo>
                  <a:lnTo>
                    <a:pt x="1900495" y="424375"/>
                  </a:lnTo>
                  <a:lnTo>
                    <a:pt x="1859976" y="447037"/>
                  </a:lnTo>
                  <a:lnTo>
                    <a:pt x="1819972" y="469922"/>
                  </a:lnTo>
                  <a:lnTo>
                    <a:pt x="1780472" y="493000"/>
                  </a:lnTo>
                  <a:lnTo>
                    <a:pt x="1741466" y="516239"/>
                  </a:lnTo>
                  <a:lnTo>
                    <a:pt x="1702942" y="539611"/>
                  </a:lnTo>
                  <a:lnTo>
                    <a:pt x="1664889" y="563083"/>
                  </a:lnTo>
                  <a:lnTo>
                    <a:pt x="1627297" y="586625"/>
                  </a:lnTo>
                  <a:lnTo>
                    <a:pt x="1590154" y="610208"/>
                  </a:lnTo>
                  <a:lnTo>
                    <a:pt x="1553448" y="633799"/>
                  </a:lnTo>
                  <a:lnTo>
                    <a:pt x="1481309" y="680889"/>
                  </a:lnTo>
                  <a:lnTo>
                    <a:pt x="1376109" y="750829"/>
                  </a:lnTo>
                  <a:lnTo>
                    <a:pt x="1214814" y="859031"/>
                  </a:lnTo>
                  <a:lnTo>
                    <a:pt x="1169244" y="889361"/>
                  </a:lnTo>
                  <a:lnTo>
                    <a:pt x="1124225" y="919046"/>
                  </a:lnTo>
                  <a:lnTo>
                    <a:pt x="1079698" y="948036"/>
                  </a:lnTo>
                  <a:lnTo>
                    <a:pt x="1035600" y="976280"/>
                  </a:lnTo>
                  <a:lnTo>
                    <a:pt x="991871" y="1003727"/>
                  </a:lnTo>
                  <a:lnTo>
                    <a:pt x="948451" y="1030327"/>
                  </a:lnTo>
                  <a:lnTo>
                    <a:pt x="905277" y="1056030"/>
                  </a:lnTo>
                  <a:lnTo>
                    <a:pt x="862289" y="1080784"/>
                  </a:lnTo>
                  <a:lnTo>
                    <a:pt x="819427" y="1104541"/>
                  </a:lnTo>
                  <a:lnTo>
                    <a:pt x="776629" y="1127248"/>
                  </a:lnTo>
                  <a:lnTo>
                    <a:pt x="733834" y="1148857"/>
                  </a:lnTo>
                  <a:lnTo>
                    <a:pt x="690982" y="1169315"/>
                  </a:lnTo>
                  <a:lnTo>
                    <a:pt x="648010" y="1188574"/>
                  </a:lnTo>
                  <a:lnTo>
                    <a:pt x="604859" y="1206581"/>
                  </a:lnTo>
                  <a:lnTo>
                    <a:pt x="561468" y="1223288"/>
                  </a:lnTo>
                  <a:lnTo>
                    <a:pt x="517775" y="1238643"/>
                  </a:lnTo>
                  <a:lnTo>
                    <a:pt x="473719" y="1252596"/>
                  </a:lnTo>
                  <a:lnTo>
                    <a:pt x="429240" y="1265096"/>
                  </a:lnTo>
                  <a:lnTo>
                    <a:pt x="384276" y="1276094"/>
                  </a:lnTo>
                  <a:lnTo>
                    <a:pt x="338767" y="1285538"/>
                  </a:lnTo>
                  <a:lnTo>
                    <a:pt x="292652" y="1293378"/>
                  </a:lnTo>
                  <a:lnTo>
                    <a:pt x="245869" y="1299563"/>
                  </a:lnTo>
                  <a:lnTo>
                    <a:pt x="198358" y="1304044"/>
                  </a:lnTo>
                  <a:lnTo>
                    <a:pt x="150058" y="1306769"/>
                  </a:lnTo>
                  <a:lnTo>
                    <a:pt x="100049" y="1307689"/>
                  </a:lnTo>
                  <a:lnTo>
                    <a:pt x="85109" y="1307340"/>
                  </a:lnTo>
                  <a:lnTo>
                    <a:pt x="69338" y="1306370"/>
                  </a:lnTo>
                  <a:lnTo>
                    <a:pt x="0" y="2715154"/>
                  </a:lnTo>
                  <a:lnTo>
                    <a:pt x="25279" y="2716414"/>
                  </a:lnTo>
                  <a:lnTo>
                    <a:pt x="50228" y="2717308"/>
                  </a:lnTo>
                  <a:lnTo>
                    <a:pt x="74848" y="2717846"/>
                  </a:lnTo>
                  <a:lnTo>
                    <a:pt x="100949" y="2718034"/>
                  </a:lnTo>
                  <a:lnTo>
                    <a:pt x="150835" y="2717592"/>
                  </a:lnTo>
                  <a:lnTo>
                    <a:pt x="200525" y="2716265"/>
                  </a:lnTo>
                  <a:lnTo>
                    <a:pt x="250028" y="2714050"/>
                  </a:lnTo>
                  <a:lnTo>
                    <a:pt x="299354" y="2710946"/>
                  </a:lnTo>
                  <a:lnTo>
                    <a:pt x="348512" y="2706950"/>
                  </a:lnTo>
                  <a:lnTo>
                    <a:pt x="397512" y="2702061"/>
                  </a:lnTo>
                  <a:lnTo>
                    <a:pt x="446363" y="2696276"/>
                  </a:lnTo>
                  <a:lnTo>
                    <a:pt x="495075" y="2689594"/>
                  </a:lnTo>
                  <a:lnTo>
                    <a:pt x="543656" y="2682011"/>
                  </a:lnTo>
                  <a:lnTo>
                    <a:pt x="592116" y="2673526"/>
                  </a:lnTo>
                  <a:lnTo>
                    <a:pt x="640465" y="2664137"/>
                  </a:lnTo>
                  <a:lnTo>
                    <a:pt x="688712" y="2653842"/>
                  </a:lnTo>
                  <a:lnTo>
                    <a:pt x="736866" y="2642638"/>
                  </a:lnTo>
                  <a:lnTo>
                    <a:pt x="784936" y="2630524"/>
                  </a:lnTo>
                  <a:lnTo>
                    <a:pt x="832933" y="2617498"/>
                  </a:lnTo>
                  <a:lnTo>
                    <a:pt x="880865" y="2603557"/>
                  </a:lnTo>
                  <a:lnTo>
                    <a:pt x="928742" y="2588699"/>
                  </a:lnTo>
                  <a:lnTo>
                    <a:pt x="976573" y="2572922"/>
                  </a:lnTo>
                  <a:lnTo>
                    <a:pt x="1024368" y="2556224"/>
                  </a:lnTo>
                  <a:lnTo>
                    <a:pt x="1072136" y="2538603"/>
                  </a:lnTo>
                  <a:lnTo>
                    <a:pt x="1119886" y="2520057"/>
                  </a:lnTo>
                  <a:lnTo>
                    <a:pt x="1167627" y="2500584"/>
                  </a:lnTo>
                  <a:lnTo>
                    <a:pt x="1215370" y="2480182"/>
                  </a:lnTo>
                  <a:lnTo>
                    <a:pt x="1263123" y="2458848"/>
                  </a:lnTo>
                  <a:lnTo>
                    <a:pt x="1311815" y="2436160"/>
                  </a:lnTo>
                  <a:lnTo>
                    <a:pt x="1359772" y="2412910"/>
                  </a:lnTo>
                  <a:lnTo>
                    <a:pt x="1407028" y="2389137"/>
                  </a:lnTo>
                  <a:lnTo>
                    <a:pt x="1453614" y="2364876"/>
                  </a:lnTo>
                  <a:lnTo>
                    <a:pt x="1499564" y="2340163"/>
                  </a:lnTo>
                  <a:lnTo>
                    <a:pt x="1544911" y="2315036"/>
                  </a:lnTo>
                  <a:lnTo>
                    <a:pt x="1589687" y="2289531"/>
                  </a:lnTo>
                  <a:lnTo>
                    <a:pt x="1633924" y="2263684"/>
                  </a:lnTo>
                  <a:lnTo>
                    <a:pt x="1677657" y="2237532"/>
                  </a:lnTo>
                  <a:lnTo>
                    <a:pt x="1720918" y="2211112"/>
                  </a:lnTo>
                  <a:lnTo>
                    <a:pt x="1763738" y="2184460"/>
                  </a:lnTo>
                  <a:lnTo>
                    <a:pt x="1806152" y="2157613"/>
                  </a:lnTo>
                  <a:lnTo>
                    <a:pt x="1848191" y="2130606"/>
                  </a:lnTo>
                  <a:lnTo>
                    <a:pt x="1889890" y="2103478"/>
                  </a:lnTo>
                  <a:lnTo>
                    <a:pt x="1972393" y="2049000"/>
                  </a:lnTo>
                  <a:lnTo>
                    <a:pt x="2185903" y="1905914"/>
                  </a:lnTo>
                  <a:lnTo>
                    <a:pt x="2275308" y="1846606"/>
                  </a:lnTo>
                  <a:lnTo>
                    <a:pt x="2319381" y="1817825"/>
                  </a:lnTo>
                  <a:lnTo>
                    <a:pt x="2363116" y="1789679"/>
                  </a:lnTo>
                  <a:lnTo>
                    <a:pt x="2406576" y="1762209"/>
                  </a:lnTo>
                  <a:lnTo>
                    <a:pt x="2449823" y="1735455"/>
                  </a:lnTo>
                  <a:lnTo>
                    <a:pt x="2492918" y="1709457"/>
                  </a:lnTo>
                  <a:lnTo>
                    <a:pt x="2535923" y="1684256"/>
                  </a:lnTo>
                  <a:lnTo>
                    <a:pt x="2578900" y="1659892"/>
                  </a:lnTo>
                  <a:lnTo>
                    <a:pt x="2621911" y="1636404"/>
                  </a:lnTo>
                  <a:lnTo>
                    <a:pt x="2665017" y="1613834"/>
                  </a:lnTo>
                  <a:lnTo>
                    <a:pt x="2708281" y="1592222"/>
                  </a:lnTo>
                  <a:lnTo>
                    <a:pt x="2751765" y="1571608"/>
                  </a:lnTo>
                  <a:lnTo>
                    <a:pt x="2795530" y="1552032"/>
                  </a:lnTo>
                  <a:lnTo>
                    <a:pt x="2839639" y="1533534"/>
                  </a:lnTo>
                  <a:lnTo>
                    <a:pt x="2884152" y="1516155"/>
                  </a:lnTo>
                  <a:lnTo>
                    <a:pt x="2929132" y="1499934"/>
                  </a:lnTo>
                  <a:lnTo>
                    <a:pt x="2974642" y="1484914"/>
                  </a:lnTo>
                  <a:lnTo>
                    <a:pt x="3020741" y="1471132"/>
                  </a:lnTo>
                  <a:lnTo>
                    <a:pt x="3067494" y="1458630"/>
                  </a:lnTo>
                  <a:lnTo>
                    <a:pt x="3114961" y="1447449"/>
                  </a:lnTo>
                  <a:lnTo>
                    <a:pt x="3163204" y="1437627"/>
                  </a:lnTo>
                  <a:lnTo>
                    <a:pt x="3212285" y="1429206"/>
                  </a:lnTo>
                  <a:lnTo>
                    <a:pt x="3262266" y="1422226"/>
                  </a:lnTo>
                  <a:lnTo>
                    <a:pt x="3313209" y="1416727"/>
                  </a:lnTo>
                  <a:lnTo>
                    <a:pt x="3365176" y="1412749"/>
                  </a:lnTo>
                  <a:lnTo>
                    <a:pt x="3402456" y="1411051"/>
                  </a:lnTo>
                  <a:lnTo>
                    <a:pt x="3402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404747" y="3568825"/>
              <a:ext cx="299085" cy="436880"/>
            </a:xfrm>
            <a:custGeom>
              <a:avLst/>
              <a:gdLst/>
              <a:ahLst/>
              <a:cxnLst/>
              <a:rect l="l" t="t" r="r" b="b"/>
              <a:pathLst>
                <a:path w="299084" h="436879">
                  <a:moveTo>
                    <a:pt x="175997" y="0"/>
                  </a:moveTo>
                  <a:lnTo>
                    <a:pt x="128969" y="15559"/>
                  </a:lnTo>
                  <a:lnTo>
                    <a:pt x="0" y="82436"/>
                  </a:lnTo>
                  <a:lnTo>
                    <a:pt x="183764" y="436845"/>
                  </a:lnTo>
                  <a:lnTo>
                    <a:pt x="226411" y="414730"/>
                  </a:lnTo>
                  <a:lnTo>
                    <a:pt x="148487" y="264441"/>
                  </a:lnTo>
                  <a:lnTo>
                    <a:pt x="219976" y="227374"/>
                  </a:lnTo>
                  <a:lnTo>
                    <a:pt x="129273" y="227374"/>
                  </a:lnTo>
                  <a:lnTo>
                    <a:pt x="61872" y="97389"/>
                  </a:lnTo>
                  <a:lnTo>
                    <a:pt x="147178" y="53160"/>
                  </a:lnTo>
                  <a:lnTo>
                    <a:pt x="172845" y="44229"/>
                  </a:lnTo>
                  <a:lnTo>
                    <a:pt x="267600" y="44229"/>
                  </a:lnTo>
                  <a:lnTo>
                    <a:pt x="254089" y="25710"/>
                  </a:lnTo>
                  <a:lnTo>
                    <a:pt x="218075" y="3674"/>
                  </a:lnTo>
                  <a:lnTo>
                    <a:pt x="175997" y="0"/>
                  </a:lnTo>
                  <a:close/>
                </a:path>
                <a:path w="299084" h="436879">
                  <a:moveTo>
                    <a:pt x="267600" y="44229"/>
                  </a:moveTo>
                  <a:lnTo>
                    <a:pt x="172845" y="44229"/>
                  </a:lnTo>
                  <a:lnTo>
                    <a:pt x="195946" y="45024"/>
                  </a:lnTo>
                  <a:lnTo>
                    <a:pt x="215592" y="55463"/>
                  </a:lnTo>
                  <a:lnTo>
                    <a:pt x="230893" y="75463"/>
                  </a:lnTo>
                  <a:lnTo>
                    <a:pt x="244589" y="101870"/>
                  </a:lnTo>
                  <a:lnTo>
                    <a:pt x="252114" y="125902"/>
                  </a:lnTo>
                  <a:lnTo>
                    <a:pt x="249322" y="147974"/>
                  </a:lnTo>
                  <a:lnTo>
                    <a:pt x="236658" y="167313"/>
                  </a:lnTo>
                  <a:lnTo>
                    <a:pt x="214569" y="183145"/>
                  </a:lnTo>
                  <a:lnTo>
                    <a:pt x="129273" y="227374"/>
                  </a:lnTo>
                  <a:lnTo>
                    <a:pt x="219976" y="227374"/>
                  </a:lnTo>
                  <a:lnTo>
                    <a:pt x="234799" y="219689"/>
                  </a:lnTo>
                  <a:lnTo>
                    <a:pt x="274615" y="190222"/>
                  </a:lnTo>
                  <a:lnTo>
                    <a:pt x="295865" y="153714"/>
                  </a:lnTo>
                  <a:lnTo>
                    <a:pt x="298612" y="111580"/>
                  </a:lnTo>
                  <a:lnTo>
                    <a:pt x="282923" y="65233"/>
                  </a:lnTo>
                  <a:lnTo>
                    <a:pt x="267600" y="44229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793107" y="2537173"/>
              <a:ext cx="1996439" cy="1297305"/>
            </a:xfrm>
            <a:custGeom>
              <a:avLst/>
              <a:gdLst/>
              <a:ahLst/>
              <a:cxnLst/>
              <a:rect l="l" t="t" r="r" b="b"/>
              <a:pathLst>
                <a:path w="1996440" h="1297304">
                  <a:moveTo>
                    <a:pt x="371856" y="1130896"/>
                  </a:moveTo>
                  <a:lnTo>
                    <a:pt x="312699" y="1080681"/>
                  </a:lnTo>
                  <a:lnTo>
                    <a:pt x="207022" y="991006"/>
                  </a:lnTo>
                  <a:lnTo>
                    <a:pt x="207022" y="1051687"/>
                  </a:lnTo>
                  <a:lnTo>
                    <a:pt x="108280" y="1114920"/>
                  </a:lnTo>
                  <a:lnTo>
                    <a:pt x="51536" y="922362"/>
                  </a:lnTo>
                  <a:lnTo>
                    <a:pt x="55880" y="919594"/>
                  </a:lnTo>
                  <a:lnTo>
                    <a:pt x="207022" y="1051687"/>
                  </a:lnTo>
                  <a:lnTo>
                    <a:pt x="207022" y="991006"/>
                  </a:lnTo>
                  <a:lnTo>
                    <a:pt x="122872" y="919594"/>
                  </a:lnTo>
                  <a:lnTo>
                    <a:pt x="53467" y="860679"/>
                  </a:lnTo>
                  <a:lnTo>
                    <a:pt x="0" y="894918"/>
                  </a:lnTo>
                  <a:lnTo>
                    <a:pt x="112217" y="1297152"/>
                  </a:lnTo>
                  <a:lnTo>
                    <a:pt x="154127" y="1270304"/>
                  </a:lnTo>
                  <a:lnTo>
                    <a:pt x="121158" y="1156246"/>
                  </a:lnTo>
                  <a:lnTo>
                    <a:pt x="185699" y="1114920"/>
                  </a:lnTo>
                  <a:lnTo>
                    <a:pt x="239179" y="1080681"/>
                  </a:lnTo>
                  <a:lnTo>
                    <a:pt x="328980" y="1158341"/>
                  </a:lnTo>
                  <a:lnTo>
                    <a:pt x="371856" y="1130896"/>
                  </a:lnTo>
                  <a:close/>
                </a:path>
                <a:path w="1996440" h="1297304">
                  <a:moveTo>
                    <a:pt x="543153" y="981938"/>
                  </a:moveTo>
                  <a:lnTo>
                    <a:pt x="538568" y="951433"/>
                  </a:lnTo>
                  <a:lnTo>
                    <a:pt x="455053" y="592823"/>
                  </a:lnTo>
                  <a:lnTo>
                    <a:pt x="414223" y="620242"/>
                  </a:lnTo>
                  <a:lnTo>
                    <a:pt x="461086" y="815378"/>
                  </a:lnTo>
                  <a:lnTo>
                    <a:pt x="478409" y="880211"/>
                  </a:lnTo>
                  <a:lnTo>
                    <a:pt x="477469" y="880846"/>
                  </a:lnTo>
                  <a:lnTo>
                    <a:pt x="422287" y="840714"/>
                  </a:lnTo>
                  <a:lnTo>
                    <a:pt x="251777" y="729195"/>
                  </a:lnTo>
                  <a:lnTo>
                    <a:pt x="209016" y="757872"/>
                  </a:lnTo>
                  <a:lnTo>
                    <a:pt x="490626" y="937450"/>
                  </a:lnTo>
                  <a:lnTo>
                    <a:pt x="502678" y="991349"/>
                  </a:lnTo>
                  <a:lnTo>
                    <a:pt x="453275" y="1024483"/>
                  </a:lnTo>
                  <a:lnTo>
                    <a:pt x="476529" y="1059154"/>
                  </a:lnTo>
                  <a:lnTo>
                    <a:pt x="505040" y="1040041"/>
                  </a:lnTo>
                  <a:lnTo>
                    <a:pt x="527088" y="1022667"/>
                  </a:lnTo>
                  <a:lnTo>
                    <a:pt x="539559" y="1004493"/>
                  </a:lnTo>
                  <a:lnTo>
                    <a:pt x="543153" y="981938"/>
                  </a:lnTo>
                  <a:close/>
                </a:path>
                <a:path w="1996440" h="1297304">
                  <a:moveTo>
                    <a:pt x="968730" y="741095"/>
                  </a:moveTo>
                  <a:lnTo>
                    <a:pt x="759104" y="401294"/>
                  </a:lnTo>
                  <a:lnTo>
                    <a:pt x="718223" y="426529"/>
                  </a:lnTo>
                  <a:lnTo>
                    <a:pt x="810704" y="576465"/>
                  </a:lnTo>
                  <a:lnTo>
                    <a:pt x="678294" y="658152"/>
                  </a:lnTo>
                  <a:lnTo>
                    <a:pt x="585787" y="508203"/>
                  </a:lnTo>
                  <a:lnTo>
                    <a:pt x="544906" y="533438"/>
                  </a:lnTo>
                  <a:lnTo>
                    <a:pt x="754532" y="873239"/>
                  </a:lnTo>
                  <a:lnTo>
                    <a:pt x="795426" y="848017"/>
                  </a:lnTo>
                  <a:lnTo>
                    <a:pt x="700214" y="693686"/>
                  </a:lnTo>
                  <a:lnTo>
                    <a:pt x="832637" y="612000"/>
                  </a:lnTo>
                  <a:lnTo>
                    <a:pt x="927836" y="766330"/>
                  </a:lnTo>
                  <a:lnTo>
                    <a:pt x="968730" y="741095"/>
                  </a:lnTo>
                  <a:close/>
                </a:path>
                <a:path w="1996440" h="1297304">
                  <a:moveTo>
                    <a:pt x="1357655" y="635850"/>
                  </a:moveTo>
                  <a:lnTo>
                    <a:pt x="1329169" y="578700"/>
                  </a:lnTo>
                  <a:lnTo>
                    <a:pt x="1311567" y="543369"/>
                  </a:lnTo>
                  <a:lnTo>
                    <a:pt x="1300759" y="521690"/>
                  </a:lnTo>
                  <a:lnTo>
                    <a:pt x="1257236" y="543369"/>
                  </a:lnTo>
                  <a:lnTo>
                    <a:pt x="1214234" y="457085"/>
                  </a:lnTo>
                  <a:lnTo>
                    <a:pt x="1214234" y="564807"/>
                  </a:lnTo>
                  <a:lnTo>
                    <a:pt x="1092911" y="625271"/>
                  </a:lnTo>
                  <a:lnTo>
                    <a:pt x="1093012" y="592556"/>
                  </a:lnTo>
                  <a:lnTo>
                    <a:pt x="1087196" y="553580"/>
                  </a:lnTo>
                  <a:lnTo>
                    <a:pt x="1074712" y="507809"/>
                  </a:lnTo>
                  <a:lnTo>
                    <a:pt x="1054798" y="454685"/>
                  </a:lnTo>
                  <a:lnTo>
                    <a:pt x="1026693" y="393687"/>
                  </a:lnTo>
                  <a:lnTo>
                    <a:pt x="991501" y="323049"/>
                  </a:lnTo>
                  <a:lnTo>
                    <a:pt x="1073404" y="282219"/>
                  </a:lnTo>
                  <a:lnTo>
                    <a:pt x="1214234" y="564807"/>
                  </a:lnTo>
                  <a:lnTo>
                    <a:pt x="1214234" y="457085"/>
                  </a:lnTo>
                  <a:lnTo>
                    <a:pt x="1127086" y="282219"/>
                  </a:lnTo>
                  <a:lnTo>
                    <a:pt x="1097775" y="223418"/>
                  </a:lnTo>
                  <a:lnTo>
                    <a:pt x="930884" y="306590"/>
                  </a:lnTo>
                  <a:lnTo>
                    <a:pt x="983195" y="411543"/>
                  </a:lnTo>
                  <a:lnTo>
                    <a:pt x="1010615" y="471309"/>
                  </a:lnTo>
                  <a:lnTo>
                    <a:pt x="1029855" y="524090"/>
                  </a:lnTo>
                  <a:lnTo>
                    <a:pt x="1041438" y="570801"/>
                  </a:lnTo>
                  <a:lnTo>
                    <a:pt x="1045895" y="612381"/>
                  </a:lnTo>
                  <a:lnTo>
                    <a:pt x="1043749" y="649770"/>
                  </a:lnTo>
                  <a:lnTo>
                    <a:pt x="1013040" y="665073"/>
                  </a:lnTo>
                  <a:lnTo>
                    <a:pt x="1069949" y="779246"/>
                  </a:lnTo>
                  <a:lnTo>
                    <a:pt x="1109370" y="759599"/>
                  </a:lnTo>
                  <a:lnTo>
                    <a:pt x="1071079" y="682802"/>
                  </a:lnTo>
                  <a:lnTo>
                    <a:pt x="1186510" y="625271"/>
                  </a:lnTo>
                  <a:lnTo>
                    <a:pt x="1279956" y="578700"/>
                  </a:lnTo>
                  <a:lnTo>
                    <a:pt x="1318234" y="655497"/>
                  </a:lnTo>
                  <a:lnTo>
                    <a:pt x="1357655" y="635850"/>
                  </a:lnTo>
                  <a:close/>
                </a:path>
                <a:path w="1996440" h="1297304">
                  <a:moveTo>
                    <a:pt x="1996071" y="374230"/>
                  </a:moveTo>
                  <a:lnTo>
                    <a:pt x="1988667" y="333133"/>
                  </a:lnTo>
                  <a:lnTo>
                    <a:pt x="1885099" y="351802"/>
                  </a:lnTo>
                  <a:lnTo>
                    <a:pt x="1821738" y="0"/>
                  </a:lnTo>
                  <a:lnTo>
                    <a:pt x="1748002" y="13284"/>
                  </a:lnTo>
                  <a:lnTo>
                    <a:pt x="1661414" y="129400"/>
                  </a:lnTo>
                  <a:lnTo>
                    <a:pt x="1694357" y="154279"/>
                  </a:lnTo>
                  <a:lnTo>
                    <a:pt x="1776806" y="44119"/>
                  </a:lnTo>
                  <a:lnTo>
                    <a:pt x="1780755" y="43421"/>
                  </a:lnTo>
                  <a:lnTo>
                    <a:pt x="1837817" y="360311"/>
                  </a:lnTo>
                  <a:lnTo>
                    <a:pt x="1725244" y="380593"/>
                  </a:lnTo>
                  <a:lnTo>
                    <a:pt x="1732648" y="421678"/>
                  </a:lnTo>
                  <a:lnTo>
                    <a:pt x="1996071" y="37423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63C3A6DF-DFE1-2D79-A4F2-03A76B1216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2604147"/>
            <a:ext cx="1021905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ДРУГИМ</a:t>
            </a:r>
            <a:r>
              <a:rPr sz="6150" b="1" spc="-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35" dirty="0">
                <a:solidFill>
                  <a:srgbClr val="FF0099"/>
                </a:solidFill>
                <a:latin typeface="Formular"/>
                <a:cs typeface="Formular"/>
              </a:rPr>
              <a:t>МАТЕМАТИКОМ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ПО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ИМЕНИ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ЛЬЮИС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chemeClr val="accent6">
                    <a:lumMod val="75000"/>
                  </a:schemeClr>
                </a:solidFill>
                <a:latin typeface="Formular"/>
                <a:cs typeface="Formular"/>
              </a:rPr>
              <a:t>ЕГО</a:t>
            </a:r>
            <a:r>
              <a:rPr sz="6150" b="1" spc="-2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НАЗОВИТЕ</a:t>
            </a:r>
            <a:r>
              <a:rPr sz="6150" b="1" spc="-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D1FF0F"/>
                </a:solidFill>
                <a:latin typeface="Formular"/>
                <a:cs typeface="Formular"/>
              </a:rPr>
              <a:t>ЕГО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719387"/>
            <a:ext cx="14825980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1347450" algn="l"/>
              </a:tabLst>
            </a:pP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АВТОР</a:t>
            </a:r>
            <a:r>
              <a:rPr sz="6150" b="1" spc="-7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ПРИ</a:t>
            </a:r>
            <a:r>
              <a:rPr sz="6150" b="1" spc="-5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0099"/>
                </a:solidFill>
                <a:latin typeface="Formular"/>
                <a:cs typeface="Formular"/>
              </a:rPr>
              <a:t>ЭТОМ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	</a:t>
            </a: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  <a:tabLst>
                <a:tab pos="11347450" algn="l"/>
              </a:tabLst>
            </a:pP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УПОМЯНУЛ</a:t>
            </a:r>
            <a:r>
              <a:rPr sz="6150" b="1" spc="-29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СОЗДАННОГО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	</a:t>
            </a: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6718" y="6179635"/>
            <a:ext cx="13049288" cy="417647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721712" y="1930072"/>
            <a:ext cx="3382645" cy="2723515"/>
            <a:chOff x="16721712" y="1930072"/>
            <a:chExt cx="3382645" cy="2723515"/>
          </a:xfrm>
        </p:grpSpPr>
        <p:sp>
          <p:nvSpPr>
            <p:cNvPr id="7" name="object 7"/>
            <p:cNvSpPr/>
            <p:nvPr/>
          </p:nvSpPr>
          <p:spPr>
            <a:xfrm>
              <a:off x="16721712" y="1930072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26432" y="2532373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03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298"/>
                  </a:lnTo>
                  <a:lnTo>
                    <a:pt x="880999" y="940282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02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795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02"/>
                  </a:lnTo>
                  <a:lnTo>
                    <a:pt x="2290915" y="38785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04"/>
                  </a:lnTo>
                  <a:lnTo>
                    <a:pt x="2075345" y="61150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49"/>
                  </a:lnTo>
                  <a:lnTo>
                    <a:pt x="2230704" y="49885"/>
                  </a:lnTo>
                  <a:lnTo>
                    <a:pt x="2249043" y="66979"/>
                  </a:lnTo>
                  <a:lnTo>
                    <a:pt x="2259228" y="93522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72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4890E6B9-FC71-45D6-8E1C-3D29B8F0E7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2604147"/>
            <a:ext cx="1021905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ДРУГИМ</a:t>
            </a:r>
            <a:r>
              <a:rPr sz="6150" b="1" spc="-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35" dirty="0">
                <a:solidFill>
                  <a:srgbClr val="FF0099"/>
                </a:solidFill>
                <a:latin typeface="Formular"/>
                <a:cs typeface="Formular"/>
              </a:rPr>
              <a:t>МАТЕМАТИКОМ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ПО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ИМЕНИ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ЛЬЮИС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chemeClr val="accent6">
                    <a:lumMod val="75000"/>
                  </a:schemeClr>
                </a:solidFill>
                <a:latin typeface="Formular"/>
                <a:cs typeface="Formular"/>
              </a:rPr>
              <a:t>ЕГО</a:t>
            </a:r>
            <a:r>
              <a:rPr sz="6150" b="1" spc="-2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НАЗОВИТЕ</a:t>
            </a:r>
            <a:r>
              <a:rPr sz="6150" b="1" spc="-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D1FF0F"/>
                </a:solidFill>
                <a:latin typeface="Formular"/>
                <a:cs typeface="Formular"/>
              </a:rPr>
              <a:t>ЕГО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719387"/>
            <a:ext cx="14825980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1347450" algn="l"/>
              </a:tabLst>
            </a:pP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АВТОР</a:t>
            </a:r>
            <a:r>
              <a:rPr sz="6150" b="1" spc="-7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ПРИ</a:t>
            </a:r>
            <a:r>
              <a:rPr sz="6150" b="1" spc="-5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0099"/>
                </a:solidFill>
                <a:latin typeface="Formular"/>
                <a:cs typeface="Formular"/>
              </a:rPr>
              <a:t>ЭТОМ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	</a:t>
            </a: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  <a:tabLst>
                <a:tab pos="11347450" algn="l"/>
              </a:tabLst>
            </a:pP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УПОМЯНУЛ</a:t>
            </a:r>
            <a:r>
              <a:rPr sz="6150" b="1" spc="-29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СОЗДАННОГО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	</a:t>
            </a: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36718" y="6179635"/>
            <a:ext cx="13049288" cy="417647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721712" y="1930072"/>
            <a:ext cx="3382645" cy="2723515"/>
            <a:chOff x="16721712" y="1930072"/>
            <a:chExt cx="3382645" cy="2723515"/>
          </a:xfrm>
        </p:grpSpPr>
        <p:sp>
          <p:nvSpPr>
            <p:cNvPr id="7" name="object 7"/>
            <p:cNvSpPr/>
            <p:nvPr/>
          </p:nvSpPr>
          <p:spPr>
            <a:xfrm>
              <a:off x="16721712" y="1930072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26432" y="2532373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03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298"/>
                  </a:lnTo>
                  <a:lnTo>
                    <a:pt x="880999" y="940282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02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795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02"/>
                  </a:lnTo>
                  <a:lnTo>
                    <a:pt x="2290915" y="38785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04"/>
                  </a:lnTo>
                  <a:lnTo>
                    <a:pt x="2075345" y="61150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49"/>
                  </a:lnTo>
                  <a:lnTo>
                    <a:pt x="2230704" y="49885"/>
                  </a:lnTo>
                  <a:lnTo>
                    <a:pt x="2249043" y="66979"/>
                  </a:lnTo>
                  <a:lnTo>
                    <a:pt x="2259228" y="93522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72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9A229C9C-0BA0-AEDB-2A87-CEC1B4F98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0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5C678E66-3BEF-A4FA-4C3F-9508A68C2FC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721712" y="1930072"/>
            <a:ext cx="3382645" cy="2723515"/>
            <a:chOff x="16721712" y="1930072"/>
            <a:chExt cx="3382645" cy="2723515"/>
          </a:xfrm>
        </p:grpSpPr>
        <p:sp>
          <p:nvSpPr>
            <p:cNvPr id="4" name="object 4"/>
            <p:cNvSpPr/>
            <p:nvPr/>
          </p:nvSpPr>
          <p:spPr>
            <a:xfrm>
              <a:off x="16721712" y="1930072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426432" y="2532373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03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298"/>
                  </a:lnTo>
                  <a:lnTo>
                    <a:pt x="880999" y="940282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02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795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02"/>
                  </a:lnTo>
                  <a:lnTo>
                    <a:pt x="2290915" y="38785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04"/>
                  </a:lnTo>
                  <a:lnTo>
                    <a:pt x="2075345" y="61150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49"/>
                  </a:lnTo>
                  <a:lnTo>
                    <a:pt x="2230704" y="49885"/>
                  </a:lnTo>
                  <a:lnTo>
                    <a:pt x="2249043" y="66979"/>
                  </a:lnTo>
                  <a:lnTo>
                    <a:pt x="2259228" y="93522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72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29441" y="4483105"/>
            <a:ext cx="6577185" cy="657718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24019" y="719387"/>
            <a:ext cx="10380980" cy="6622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54405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НАЗОВИТЕ</a:t>
            </a:r>
            <a:r>
              <a:rPr sz="6150" b="1" spc="-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ФАМИЛИЮ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ПРИДУМАННОГО</a:t>
            </a:r>
            <a:endParaRPr sz="615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В</a:t>
            </a:r>
            <a:r>
              <a:rPr sz="6150" b="1" spc="1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КОНЦЕ</a:t>
            </a:r>
            <a:r>
              <a:rPr sz="6150" b="1" spc="5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XIX</a:t>
            </a:r>
            <a:r>
              <a:rPr sz="6150" b="1" spc="6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0099"/>
                </a:solidFill>
                <a:latin typeface="Formular"/>
                <a:cs typeface="Formular"/>
              </a:rPr>
              <a:t>ВЕКА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ЗАВЕДУЮЩЕГО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КАФЕДРОЙ</a:t>
            </a:r>
            <a:r>
              <a:rPr sz="6150" b="1" spc="-7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30" dirty="0">
                <a:solidFill>
                  <a:srgbClr val="FF0099"/>
                </a:solidFill>
                <a:latin typeface="Formular"/>
                <a:cs typeface="Formular"/>
              </a:rPr>
              <a:t>МАТЕМАТКИ,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В</a:t>
            </a:r>
            <a:r>
              <a:rPr sz="6150" b="1" spc="-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ЧЕСТЬ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КОТОРОГО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НАЗВАН</a:t>
            </a:r>
            <a:r>
              <a:rPr sz="6150" b="1" spc="-10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ЭТОТ</a:t>
            </a:r>
            <a:r>
              <a:rPr sz="6150" b="1" spc="-37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0099"/>
                </a:solidFill>
                <a:latin typeface="Formular"/>
                <a:cs typeface="Formular"/>
              </a:rPr>
              <a:t>ЧАЙ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C0268527-5855-554B-2FDE-66B3163A93B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721712" y="1930072"/>
            <a:ext cx="3382645" cy="2723515"/>
            <a:chOff x="16721712" y="1930072"/>
            <a:chExt cx="3382645" cy="2723515"/>
          </a:xfrm>
        </p:grpSpPr>
        <p:sp>
          <p:nvSpPr>
            <p:cNvPr id="4" name="object 4"/>
            <p:cNvSpPr/>
            <p:nvPr/>
          </p:nvSpPr>
          <p:spPr>
            <a:xfrm>
              <a:off x="16721712" y="1930072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426432" y="2532373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03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298"/>
                  </a:lnTo>
                  <a:lnTo>
                    <a:pt x="880999" y="940282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02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795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02"/>
                  </a:lnTo>
                  <a:lnTo>
                    <a:pt x="2290915" y="38785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04"/>
                  </a:lnTo>
                  <a:lnTo>
                    <a:pt x="2075345" y="61150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49"/>
                  </a:lnTo>
                  <a:lnTo>
                    <a:pt x="2230704" y="49885"/>
                  </a:lnTo>
                  <a:lnTo>
                    <a:pt x="2249043" y="66979"/>
                  </a:lnTo>
                  <a:lnTo>
                    <a:pt x="2259228" y="93522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72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829441" y="4483105"/>
            <a:ext cx="6577185" cy="657718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24019" y="719387"/>
            <a:ext cx="10380980" cy="6622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54405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НАЗОВИТЕ</a:t>
            </a:r>
            <a:r>
              <a:rPr sz="6150" b="1" spc="-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ФАМИЛИЮ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ПРИДУМАННОГО</a:t>
            </a:r>
            <a:endParaRPr sz="615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В</a:t>
            </a:r>
            <a:r>
              <a:rPr sz="6150" b="1" spc="1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КОНЦЕ</a:t>
            </a:r>
            <a:r>
              <a:rPr sz="6150" b="1" spc="5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XIX</a:t>
            </a:r>
            <a:r>
              <a:rPr sz="6150" b="1" spc="6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0099"/>
                </a:solidFill>
                <a:latin typeface="Formular"/>
                <a:cs typeface="Formular"/>
              </a:rPr>
              <a:t>ВЕКА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ЗАВЕДУЮЩЕГО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КАФЕДРОЙ</a:t>
            </a:r>
            <a:r>
              <a:rPr sz="6150" b="1" spc="-7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30" dirty="0">
                <a:solidFill>
                  <a:srgbClr val="FF0099"/>
                </a:solidFill>
                <a:latin typeface="Formular"/>
                <a:cs typeface="Formular"/>
              </a:rPr>
              <a:t>МАТЕМАТКИ,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В</a:t>
            </a:r>
            <a:r>
              <a:rPr sz="6150" b="1" spc="-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ЧЕСТЬ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КОТОРОГО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НАЗВАН</a:t>
            </a:r>
            <a:r>
              <a:rPr sz="6150" b="1" spc="-10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ЭТОТ</a:t>
            </a:r>
            <a:r>
              <a:rPr sz="6150" b="1" spc="-37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0099"/>
                </a:solidFill>
                <a:latin typeface="Formular"/>
                <a:cs typeface="Formular"/>
              </a:rPr>
              <a:t>ЧАЙ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A9EB7267-00C2-C81A-FEC4-35FDD2744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9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98B13E88-DC89-272E-E56D-BB2EF564759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721712" y="1930072"/>
            <a:ext cx="3382645" cy="2723515"/>
            <a:chOff x="16721712" y="1930072"/>
            <a:chExt cx="3382645" cy="2723515"/>
          </a:xfrm>
        </p:grpSpPr>
        <p:sp>
          <p:nvSpPr>
            <p:cNvPr id="4" name="object 4"/>
            <p:cNvSpPr/>
            <p:nvPr/>
          </p:nvSpPr>
          <p:spPr>
            <a:xfrm>
              <a:off x="16721712" y="1930072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426432" y="2532373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03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298"/>
                  </a:lnTo>
                  <a:lnTo>
                    <a:pt x="880999" y="940282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02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795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02"/>
                  </a:lnTo>
                  <a:lnTo>
                    <a:pt x="2290915" y="38785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04"/>
                  </a:lnTo>
                  <a:lnTo>
                    <a:pt x="2075345" y="61150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49"/>
                  </a:lnTo>
                  <a:lnTo>
                    <a:pt x="2230704" y="49885"/>
                  </a:lnTo>
                  <a:lnTo>
                    <a:pt x="2249043" y="66979"/>
                  </a:lnTo>
                  <a:lnTo>
                    <a:pt x="2259228" y="93522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72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24019" y="719387"/>
            <a:ext cx="7290434" cy="7564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КАЖДУЮ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ЦИФРУ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ЗАМЕНЯЕТ</a:t>
            </a:r>
            <a:r>
              <a:rPr sz="6150" b="1" spc="-31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0099"/>
                </a:solidFill>
                <a:latin typeface="Formular"/>
                <a:cs typeface="Formular"/>
              </a:rPr>
              <a:t>ОДНА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БУКВА.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ЗАПИШИТЕ</a:t>
            </a:r>
            <a:endParaRPr sz="6150">
              <a:latin typeface="Formular"/>
              <a:cs typeface="Formular"/>
            </a:endParaRPr>
          </a:p>
          <a:p>
            <a:pPr marL="12700" marR="363918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D1FF0F"/>
                </a:solidFill>
                <a:latin typeface="Formular"/>
                <a:cs typeface="Formular"/>
              </a:rPr>
              <a:t>О</a:t>
            </a:r>
            <a:r>
              <a:rPr sz="6150" b="1" spc="15" dirty="0">
                <a:solidFill>
                  <a:srgbClr val="D1FF0F"/>
                </a:solidFill>
                <a:latin typeface="Formular"/>
                <a:cs typeface="Formular"/>
              </a:rPr>
              <a:t>ТВЕ</a:t>
            </a:r>
            <a:r>
              <a:rPr sz="6150" b="1" spc="-605" dirty="0">
                <a:solidFill>
                  <a:srgbClr val="D1FF0F"/>
                </a:solidFill>
                <a:latin typeface="Formular"/>
                <a:cs typeface="Formular"/>
              </a:rPr>
              <a:t>Т</a:t>
            </a:r>
            <a:r>
              <a:rPr sz="6150" b="1" spc="15" dirty="0">
                <a:solidFill>
                  <a:srgbClr val="D1FF0F"/>
                </a:solidFill>
                <a:latin typeface="Formular"/>
                <a:cs typeface="Formular"/>
              </a:rPr>
              <a:t>,</a:t>
            </a:r>
            <a:r>
              <a:rPr sz="6150" b="1" spc="-9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D1FF0F"/>
                </a:solidFill>
                <a:latin typeface="Formular"/>
                <a:cs typeface="Formular"/>
              </a:rPr>
              <a:t>ЧЕМУ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РАВЕН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«PEACE»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61275" y="4602393"/>
            <a:ext cx="9916329" cy="5835534"/>
          </a:xfrm>
          <a:prstGeom prst="rect">
            <a:avLst/>
          </a:prstGeom>
        </p:spPr>
      </p:pic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DDD6E713-34CF-D8F8-77F3-11F644BD86C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721712" y="1930072"/>
            <a:ext cx="3382645" cy="2723515"/>
            <a:chOff x="16721712" y="1930072"/>
            <a:chExt cx="3382645" cy="2723515"/>
          </a:xfrm>
        </p:grpSpPr>
        <p:sp>
          <p:nvSpPr>
            <p:cNvPr id="4" name="object 4"/>
            <p:cNvSpPr/>
            <p:nvPr/>
          </p:nvSpPr>
          <p:spPr>
            <a:xfrm>
              <a:off x="16721712" y="1930072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426432" y="2532373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03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298"/>
                  </a:lnTo>
                  <a:lnTo>
                    <a:pt x="880999" y="940282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02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795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02"/>
                  </a:lnTo>
                  <a:lnTo>
                    <a:pt x="2290915" y="38785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04"/>
                  </a:lnTo>
                  <a:lnTo>
                    <a:pt x="2075345" y="61150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49"/>
                  </a:lnTo>
                  <a:lnTo>
                    <a:pt x="2230704" y="49885"/>
                  </a:lnTo>
                  <a:lnTo>
                    <a:pt x="2249043" y="66979"/>
                  </a:lnTo>
                  <a:lnTo>
                    <a:pt x="2259228" y="93522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72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24019" y="719387"/>
            <a:ext cx="7290434" cy="7564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КАЖДУЮ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ЦИФРУ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ЗАМЕНЯЕТ</a:t>
            </a:r>
            <a:r>
              <a:rPr sz="6150" b="1" spc="-31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0099"/>
                </a:solidFill>
                <a:latin typeface="Formular"/>
                <a:cs typeface="Formular"/>
              </a:rPr>
              <a:t>ОДНА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БУКВА.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ЗАПИШИТЕ</a:t>
            </a:r>
            <a:endParaRPr sz="6150">
              <a:latin typeface="Formular"/>
              <a:cs typeface="Formular"/>
            </a:endParaRPr>
          </a:p>
          <a:p>
            <a:pPr marL="12700" marR="363918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D1FF0F"/>
                </a:solidFill>
                <a:latin typeface="Formular"/>
                <a:cs typeface="Formular"/>
              </a:rPr>
              <a:t>О</a:t>
            </a:r>
            <a:r>
              <a:rPr sz="6150" b="1" spc="15" dirty="0">
                <a:solidFill>
                  <a:srgbClr val="D1FF0F"/>
                </a:solidFill>
                <a:latin typeface="Formular"/>
                <a:cs typeface="Formular"/>
              </a:rPr>
              <a:t>ТВЕ</a:t>
            </a:r>
            <a:r>
              <a:rPr sz="6150" b="1" spc="-605" dirty="0">
                <a:solidFill>
                  <a:srgbClr val="D1FF0F"/>
                </a:solidFill>
                <a:latin typeface="Formular"/>
                <a:cs typeface="Formular"/>
              </a:rPr>
              <a:t>Т</a:t>
            </a:r>
            <a:r>
              <a:rPr sz="6150" b="1" spc="15" dirty="0">
                <a:solidFill>
                  <a:srgbClr val="D1FF0F"/>
                </a:solidFill>
                <a:latin typeface="Formular"/>
                <a:cs typeface="Formular"/>
              </a:rPr>
              <a:t>,</a:t>
            </a:r>
            <a:r>
              <a:rPr sz="6150" b="1" spc="-9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D1FF0F"/>
                </a:solidFill>
                <a:latin typeface="Formular"/>
                <a:cs typeface="Formular"/>
              </a:rPr>
              <a:t>ЧЕМУ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РАВЕН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«PEACE»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61275" y="4602393"/>
            <a:ext cx="9916329" cy="5835534"/>
          </a:xfrm>
          <a:prstGeom prst="rect">
            <a:avLst/>
          </a:prstGeom>
        </p:spPr>
      </p:pic>
      <p:pic>
        <p:nvPicPr>
          <p:cNvPr id="8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31F4DB18-B4B4-18CD-C944-CF41C3AAF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9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F009423A-263F-D376-55E6-5CB88C59E0C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30072"/>
            <a:ext cx="3382645" cy="2723515"/>
            <a:chOff x="16721712" y="1930072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30072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32373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03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298"/>
                  </a:lnTo>
                  <a:lnTo>
                    <a:pt x="880999" y="940282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02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795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02"/>
                  </a:lnTo>
                  <a:lnTo>
                    <a:pt x="2290915" y="38785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04"/>
                  </a:lnTo>
                  <a:lnTo>
                    <a:pt x="2075345" y="61150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49"/>
                  </a:lnTo>
                  <a:lnTo>
                    <a:pt x="2230704" y="49885"/>
                  </a:lnTo>
                  <a:lnTo>
                    <a:pt x="2249043" y="66979"/>
                  </a:lnTo>
                  <a:lnTo>
                    <a:pt x="2259228" y="93522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72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24019" y="723840"/>
            <a:ext cx="943546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НАЙДИТЕ</a:t>
            </a:r>
            <a:r>
              <a:rPr sz="410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СУММУ</a:t>
            </a:r>
            <a:r>
              <a:rPr sz="410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0099"/>
                </a:solidFill>
                <a:latin typeface="Formular"/>
                <a:cs typeface="Formular"/>
              </a:rPr>
              <a:t>ПЛОЩАДЕЙ </a:t>
            </a:r>
            <a:r>
              <a:rPr sz="4100" b="1" spc="-25" dirty="0">
                <a:solidFill>
                  <a:srgbClr val="FF0099"/>
                </a:solidFill>
                <a:latin typeface="Formular"/>
                <a:cs typeface="Formular"/>
              </a:rPr>
              <a:t>КВАДРАТОВ</a:t>
            </a:r>
            <a:r>
              <a:rPr sz="4100" b="1" spc="-2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ACBD,</a:t>
            </a:r>
            <a:r>
              <a:rPr sz="4100" b="1" spc="-1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IBEH</a:t>
            </a:r>
            <a:r>
              <a:rPr sz="4100" b="1" spc="-1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И</a:t>
            </a:r>
            <a:r>
              <a:rPr sz="4100" b="1" spc="-1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0099"/>
                </a:solidFill>
                <a:latin typeface="Formular"/>
                <a:cs typeface="Formular"/>
              </a:rPr>
              <a:t>ECGF,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ЕСЛИ</a:t>
            </a:r>
            <a:r>
              <a:rPr sz="4100" b="1" spc="3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AB</a:t>
            </a:r>
            <a:r>
              <a:rPr sz="4100" b="1" spc="3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=</a:t>
            </a:r>
            <a:r>
              <a:rPr sz="4100" b="1" spc="1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4СМ,</a:t>
            </a:r>
            <a:r>
              <a:rPr sz="4100" b="1" spc="1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А</a:t>
            </a:r>
            <a:r>
              <a:rPr sz="4100" b="1" spc="1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УГОЛ</a:t>
            </a:r>
            <a:r>
              <a:rPr sz="4100" b="1" spc="3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HEF</a:t>
            </a:r>
            <a:r>
              <a:rPr sz="4100" b="1" spc="3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=</a:t>
            </a:r>
            <a:r>
              <a:rPr sz="4100" b="1" spc="1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F0099"/>
                </a:solidFill>
                <a:latin typeface="Formular"/>
                <a:cs typeface="Formular"/>
              </a:rPr>
              <a:t>90°</a:t>
            </a:r>
            <a:endParaRPr sz="4100">
              <a:latin typeface="Formular"/>
              <a:cs typeface="Formular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2379" y="2881315"/>
            <a:ext cx="6342215" cy="7473877"/>
          </a:xfrm>
          <a:prstGeom prst="rect">
            <a:avLst/>
          </a:prstGeom>
        </p:spPr>
      </p:pic>
      <p:pic>
        <p:nvPicPr>
          <p:cNvPr id="10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3CDB8A42-0C73-5A1E-D18D-D778A7AC51E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6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30072"/>
            <a:ext cx="3382645" cy="2723515"/>
            <a:chOff x="16721712" y="1930072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30072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32373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03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298"/>
                  </a:lnTo>
                  <a:lnTo>
                    <a:pt x="880999" y="940282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02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795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02"/>
                  </a:lnTo>
                  <a:lnTo>
                    <a:pt x="2290915" y="38785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04"/>
                  </a:lnTo>
                  <a:lnTo>
                    <a:pt x="2075345" y="61150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49"/>
                  </a:lnTo>
                  <a:lnTo>
                    <a:pt x="2230704" y="49885"/>
                  </a:lnTo>
                  <a:lnTo>
                    <a:pt x="2249043" y="66979"/>
                  </a:lnTo>
                  <a:lnTo>
                    <a:pt x="2259228" y="93522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72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24019" y="723840"/>
            <a:ext cx="943546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НАЙДИТЕ</a:t>
            </a:r>
            <a:r>
              <a:rPr sz="410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СУММУ</a:t>
            </a:r>
            <a:r>
              <a:rPr sz="410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0099"/>
                </a:solidFill>
                <a:latin typeface="Formular"/>
                <a:cs typeface="Formular"/>
              </a:rPr>
              <a:t>ПЛОЩАДЕЙ </a:t>
            </a:r>
            <a:r>
              <a:rPr sz="4100" b="1" spc="-25" dirty="0">
                <a:solidFill>
                  <a:srgbClr val="FF0099"/>
                </a:solidFill>
                <a:latin typeface="Formular"/>
                <a:cs typeface="Formular"/>
              </a:rPr>
              <a:t>КВАДРАТОВ</a:t>
            </a:r>
            <a:r>
              <a:rPr sz="4100" b="1" spc="-2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ACBD,</a:t>
            </a:r>
            <a:r>
              <a:rPr sz="4100" b="1" spc="-1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IBEH</a:t>
            </a:r>
            <a:r>
              <a:rPr sz="4100" b="1" spc="-1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И</a:t>
            </a:r>
            <a:r>
              <a:rPr sz="4100" b="1" spc="-1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0099"/>
                </a:solidFill>
                <a:latin typeface="Formular"/>
                <a:cs typeface="Formular"/>
              </a:rPr>
              <a:t>ECGF,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ЕСЛИ</a:t>
            </a:r>
            <a:r>
              <a:rPr sz="4100" b="1" spc="3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AB</a:t>
            </a:r>
            <a:r>
              <a:rPr sz="4100" b="1" spc="3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=</a:t>
            </a:r>
            <a:r>
              <a:rPr sz="4100" b="1" spc="1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4СМ,</a:t>
            </a:r>
            <a:r>
              <a:rPr sz="4100" b="1" spc="1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А</a:t>
            </a:r>
            <a:r>
              <a:rPr sz="4100" b="1" spc="1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УГОЛ</a:t>
            </a:r>
            <a:r>
              <a:rPr sz="4100" b="1" spc="3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HEF</a:t>
            </a:r>
            <a:r>
              <a:rPr sz="4100" b="1" spc="3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=</a:t>
            </a:r>
            <a:r>
              <a:rPr sz="4100" b="1" spc="1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F0099"/>
                </a:solidFill>
                <a:latin typeface="Formular"/>
                <a:cs typeface="Formular"/>
              </a:rPr>
              <a:t>90°</a:t>
            </a:r>
            <a:endParaRPr sz="4100">
              <a:latin typeface="Formular"/>
              <a:cs typeface="Formular"/>
            </a:endParaRPr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42379" y="2881315"/>
            <a:ext cx="6342215" cy="7473877"/>
          </a:xfrm>
          <a:prstGeom prst="rect">
            <a:avLst/>
          </a:prstGeom>
        </p:spPr>
      </p:pic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5121DE5C-DD6A-7C34-2EBE-94A3A1866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1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6E79D71C-82C3-8875-82FC-5B751F06A8B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9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259130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0072"/>
            <a:ext cx="3382645" cy="2723515"/>
            <a:chOff x="16721712" y="1930072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0072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2373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03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298"/>
                  </a:lnTo>
                  <a:lnTo>
                    <a:pt x="880999" y="940282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02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795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02"/>
                  </a:lnTo>
                  <a:lnTo>
                    <a:pt x="2290915" y="38785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04"/>
                  </a:lnTo>
                  <a:lnTo>
                    <a:pt x="2075345" y="61150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49"/>
                  </a:lnTo>
                  <a:lnTo>
                    <a:pt x="2230704" y="49885"/>
                  </a:lnTo>
                  <a:lnTo>
                    <a:pt x="2249043" y="66979"/>
                  </a:lnTo>
                  <a:lnTo>
                    <a:pt x="2259228" y="93522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72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24019" y="719387"/>
            <a:ext cx="898588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0099"/>
                </a:solidFill>
              </a:rPr>
              <a:t>КАК</a:t>
            </a:r>
            <a:r>
              <a:rPr spc="-60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АВТОР</a:t>
            </a:r>
            <a:r>
              <a:rPr spc="-5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РИСУНКА </a:t>
            </a:r>
            <a:r>
              <a:rPr dirty="0">
                <a:solidFill>
                  <a:srgbClr val="FF0099"/>
                </a:solidFill>
              </a:rPr>
              <a:t>ШУТОЧНО</a:t>
            </a:r>
            <a:r>
              <a:rPr spc="-4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НАЗВАЛ </a:t>
            </a:r>
            <a:r>
              <a:rPr dirty="0">
                <a:solidFill>
                  <a:srgbClr val="FF0099"/>
                </a:solidFill>
              </a:rPr>
              <a:t>ОТРЕЗОК</a:t>
            </a:r>
            <a:r>
              <a:rPr spc="-35" dirty="0">
                <a:solidFill>
                  <a:srgbClr val="FF0099"/>
                </a:solidFill>
              </a:rPr>
              <a:t> </a:t>
            </a:r>
            <a:r>
              <a:rPr spc="-25" dirty="0">
                <a:solidFill>
                  <a:srgbClr val="FF0099"/>
                </a:solidFill>
              </a:rPr>
              <a:t>АВ?</a:t>
            </a: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2379" y="3936474"/>
            <a:ext cx="8585686" cy="6435031"/>
          </a:xfrm>
          <a:prstGeom prst="rect">
            <a:avLst/>
          </a:prstGeom>
        </p:spPr>
      </p:pic>
      <p:pic>
        <p:nvPicPr>
          <p:cNvPr id="9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3E32B1C3-B74B-9337-2AD5-9C7EDB0C3F8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6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259130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0072"/>
            <a:ext cx="3382645" cy="2723515"/>
            <a:chOff x="16721712" y="1930072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0072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2373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03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298"/>
                  </a:lnTo>
                  <a:lnTo>
                    <a:pt x="880999" y="940282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02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795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02"/>
                  </a:lnTo>
                  <a:lnTo>
                    <a:pt x="2290915" y="38785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04"/>
                  </a:lnTo>
                  <a:lnTo>
                    <a:pt x="2075345" y="61150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49"/>
                  </a:lnTo>
                  <a:lnTo>
                    <a:pt x="2230704" y="49885"/>
                  </a:lnTo>
                  <a:lnTo>
                    <a:pt x="2249043" y="66979"/>
                  </a:lnTo>
                  <a:lnTo>
                    <a:pt x="2259228" y="93522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72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24019" y="719387"/>
            <a:ext cx="898588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0099"/>
                </a:solidFill>
              </a:rPr>
              <a:t>КАК</a:t>
            </a:r>
            <a:r>
              <a:rPr spc="-60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АВТОР</a:t>
            </a:r>
            <a:r>
              <a:rPr spc="-5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РИСУНКА </a:t>
            </a:r>
            <a:r>
              <a:rPr dirty="0">
                <a:solidFill>
                  <a:srgbClr val="FF0099"/>
                </a:solidFill>
              </a:rPr>
              <a:t>ШУТОЧНО</a:t>
            </a:r>
            <a:r>
              <a:rPr spc="-4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НАЗВАЛ </a:t>
            </a:r>
            <a:r>
              <a:rPr dirty="0">
                <a:solidFill>
                  <a:srgbClr val="FF0099"/>
                </a:solidFill>
              </a:rPr>
              <a:t>ОТРЕЗОК</a:t>
            </a:r>
            <a:r>
              <a:rPr spc="-35" dirty="0">
                <a:solidFill>
                  <a:srgbClr val="FF0099"/>
                </a:solidFill>
              </a:rPr>
              <a:t> </a:t>
            </a:r>
            <a:r>
              <a:rPr spc="-25" dirty="0">
                <a:solidFill>
                  <a:srgbClr val="FF0099"/>
                </a:solidFill>
              </a:rPr>
              <a:t>АВ?</a:t>
            </a:r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42379" y="3936474"/>
            <a:ext cx="8585686" cy="6435031"/>
          </a:xfrm>
          <a:prstGeom prst="rect">
            <a:avLst/>
          </a:prstGeom>
        </p:spPr>
      </p:pic>
      <p:pic>
        <p:nvPicPr>
          <p:cNvPr id="9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CCC059A3-CC4A-8BAC-2F08-5B3A42CC4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0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BAFA5BF9-E4B1-9534-04C5-258E9E69943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9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901509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КАКАЯ</a:t>
            </a:r>
            <a:r>
              <a:rPr spc="-185" dirty="0"/>
              <a:t> </a:t>
            </a:r>
            <a:r>
              <a:rPr dirty="0"/>
              <a:t>МЕРА</a:t>
            </a:r>
            <a:r>
              <a:rPr spc="-180" dirty="0"/>
              <a:t> </a:t>
            </a:r>
            <a:r>
              <a:rPr spc="-10" dirty="0"/>
              <a:t>ДЛИНЫ </a:t>
            </a:r>
            <a:r>
              <a:rPr dirty="0"/>
              <a:t>ИЗ</a:t>
            </a:r>
            <a:r>
              <a:rPr spc="5" dirty="0"/>
              <a:t> </a:t>
            </a:r>
            <a:r>
              <a:rPr spc="-10" dirty="0"/>
              <a:t>ПЕРЕЧИСЛЕННЫХ НАИМЕНЬШАЯ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715" y="5138871"/>
            <a:ext cx="321119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АРШИН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561" y="5138871"/>
            <a:ext cx="347535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ЛОКОТЬ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715" y="7009496"/>
            <a:ext cx="1729739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95" dirty="0">
                <a:solidFill>
                  <a:srgbClr val="FFFFFF"/>
                </a:solidFill>
                <a:latin typeface="Formular"/>
                <a:cs typeface="Formular"/>
              </a:rPr>
              <a:t>ЯРД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561" y="7009496"/>
            <a:ext cx="229425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МЕТР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16701644" y="1934750"/>
            <a:ext cx="3402965" cy="2718435"/>
            <a:chOff x="16701644" y="1934750"/>
            <a:chExt cx="3402965" cy="2718435"/>
          </a:xfrm>
        </p:grpSpPr>
        <p:sp>
          <p:nvSpPr>
            <p:cNvPr id="18" name="object 18"/>
            <p:cNvSpPr/>
            <p:nvPr/>
          </p:nvSpPr>
          <p:spPr>
            <a:xfrm>
              <a:off x="16701644" y="1934750"/>
              <a:ext cx="3402965" cy="2718435"/>
            </a:xfrm>
            <a:custGeom>
              <a:avLst/>
              <a:gdLst/>
              <a:ahLst/>
              <a:cxnLst/>
              <a:rect l="l" t="t" r="r" b="b"/>
              <a:pathLst>
                <a:path w="3402965" h="2718435">
                  <a:moveTo>
                    <a:pt x="3402456" y="0"/>
                  </a:moveTo>
                  <a:lnTo>
                    <a:pt x="3349321" y="1534"/>
                  </a:lnTo>
                  <a:lnTo>
                    <a:pt x="3289057" y="4439"/>
                  </a:lnTo>
                  <a:lnTo>
                    <a:pt x="3229630" y="8452"/>
                  </a:lnTo>
                  <a:lnTo>
                    <a:pt x="3171026" y="13544"/>
                  </a:lnTo>
                  <a:lnTo>
                    <a:pt x="3113236" y="19684"/>
                  </a:lnTo>
                  <a:lnTo>
                    <a:pt x="3056247" y="26841"/>
                  </a:lnTo>
                  <a:lnTo>
                    <a:pt x="3000050" y="34985"/>
                  </a:lnTo>
                  <a:lnTo>
                    <a:pt x="2944633" y="44085"/>
                  </a:lnTo>
                  <a:lnTo>
                    <a:pt x="2889985" y="54110"/>
                  </a:lnTo>
                  <a:lnTo>
                    <a:pt x="2836095" y="65031"/>
                  </a:lnTo>
                  <a:lnTo>
                    <a:pt x="2782952" y="76816"/>
                  </a:lnTo>
                  <a:lnTo>
                    <a:pt x="2730545" y="89435"/>
                  </a:lnTo>
                  <a:lnTo>
                    <a:pt x="2678863" y="102858"/>
                  </a:lnTo>
                  <a:lnTo>
                    <a:pt x="2627895" y="117053"/>
                  </a:lnTo>
                  <a:lnTo>
                    <a:pt x="2577629" y="131991"/>
                  </a:lnTo>
                  <a:lnTo>
                    <a:pt x="2528056" y="147641"/>
                  </a:lnTo>
                  <a:lnTo>
                    <a:pt x="2479163" y="163972"/>
                  </a:lnTo>
                  <a:lnTo>
                    <a:pt x="2430940" y="180954"/>
                  </a:lnTo>
                  <a:lnTo>
                    <a:pt x="2383376" y="198556"/>
                  </a:lnTo>
                  <a:lnTo>
                    <a:pt x="2336460" y="216747"/>
                  </a:lnTo>
                  <a:lnTo>
                    <a:pt x="2290180" y="235498"/>
                  </a:lnTo>
                  <a:lnTo>
                    <a:pt x="2244526" y="254777"/>
                  </a:lnTo>
                  <a:lnTo>
                    <a:pt x="2199487" y="274555"/>
                  </a:lnTo>
                  <a:lnTo>
                    <a:pt x="2155051" y="294800"/>
                  </a:lnTo>
                  <a:lnTo>
                    <a:pt x="2111208" y="315481"/>
                  </a:lnTo>
                  <a:lnTo>
                    <a:pt x="2067946" y="336569"/>
                  </a:lnTo>
                  <a:lnTo>
                    <a:pt x="2025255" y="358033"/>
                  </a:lnTo>
                  <a:lnTo>
                    <a:pt x="1983124" y="379843"/>
                  </a:lnTo>
                  <a:lnTo>
                    <a:pt x="1941541" y="401967"/>
                  </a:lnTo>
                  <a:lnTo>
                    <a:pt x="1900495" y="424375"/>
                  </a:lnTo>
                  <a:lnTo>
                    <a:pt x="1859976" y="447037"/>
                  </a:lnTo>
                  <a:lnTo>
                    <a:pt x="1819972" y="469922"/>
                  </a:lnTo>
                  <a:lnTo>
                    <a:pt x="1780472" y="493000"/>
                  </a:lnTo>
                  <a:lnTo>
                    <a:pt x="1741466" y="516239"/>
                  </a:lnTo>
                  <a:lnTo>
                    <a:pt x="1702942" y="539611"/>
                  </a:lnTo>
                  <a:lnTo>
                    <a:pt x="1664889" y="563083"/>
                  </a:lnTo>
                  <a:lnTo>
                    <a:pt x="1627297" y="586625"/>
                  </a:lnTo>
                  <a:lnTo>
                    <a:pt x="1590154" y="610208"/>
                  </a:lnTo>
                  <a:lnTo>
                    <a:pt x="1553448" y="633799"/>
                  </a:lnTo>
                  <a:lnTo>
                    <a:pt x="1481309" y="680889"/>
                  </a:lnTo>
                  <a:lnTo>
                    <a:pt x="1376109" y="750829"/>
                  </a:lnTo>
                  <a:lnTo>
                    <a:pt x="1214814" y="859031"/>
                  </a:lnTo>
                  <a:lnTo>
                    <a:pt x="1169244" y="889361"/>
                  </a:lnTo>
                  <a:lnTo>
                    <a:pt x="1124225" y="919046"/>
                  </a:lnTo>
                  <a:lnTo>
                    <a:pt x="1079698" y="948036"/>
                  </a:lnTo>
                  <a:lnTo>
                    <a:pt x="1035600" y="976280"/>
                  </a:lnTo>
                  <a:lnTo>
                    <a:pt x="991871" y="1003727"/>
                  </a:lnTo>
                  <a:lnTo>
                    <a:pt x="948451" y="1030327"/>
                  </a:lnTo>
                  <a:lnTo>
                    <a:pt x="905277" y="1056030"/>
                  </a:lnTo>
                  <a:lnTo>
                    <a:pt x="862289" y="1080784"/>
                  </a:lnTo>
                  <a:lnTo>
                    <a:pt x="819427" y="1104541"/>
                  </a:lnTo>
                  <a:lnTo>
                    <a:pt x="776629" y="1127248"/>
                  </a:lnTo>
                  <a:lnTo>
                    <a:pt x="733834" y="1148857"/>
                  </a:lnTo>
                  <a:lnTo>
                    <a:pt x="690982" y="1169315"/>
                  </a:lnTo>
                  <a:lnTo>
                    <a:pt x="648010" y="1188574"/>
                  </a:lnTo>
                  <a:lnTo>
                    <a:pt x="604859" y="1206581"/>
                  </a:lnTo>
                  <a:lnTo>
                    <a:pt x="561468" y="1223288"/>
                  </a:lnTo>
                  <a:lnTo>
                    <a:pt x="517775" y="1238643"/>
                  </a:lnTo>
                  <a:lnTo>
                    <a:pt x="473719" y="1252596"/>
                  </a:lnTo>
                  <a:lnTo>
                    <a:pt x="429240" y="1265096"/>
                  </a:lnTo>
                  <a:lnTo>
                    <a:pt x="384276" y="1276094"/>
                  </a:lnTo>
                  <a:lnTo>
                    <a:pt x="338767" y="1285538"/>
                  </a:lnTo>
                  <a:lnTo>
                    <a:pt x="292652" y="1293378"/>
                  </a:lnTo>
                  <a:lnTo>
                    <a:pt x="245869" y="1299563"/>
                  </a:lnTo>
                  <a:lnTo>
                    <a:pt x="198358" y="1304044"/>
                  </a:lnTo>
                  <a:lnTo>
                    <a:pt x="150058" y="1306769"/>
                  </a:lnTo>
                  <a:lnTo>
                    <a:pt x="100049" y="1307689"/>
                  </a:lnTo>
                  <a:lnTo>
                    <a:pt x="85109" y="1307340"/>
                  </a:lnTo>
                  <a:lnTo>
                    <a:pt x="69338" y="1306370"/>
                  </a:lnTo>
                  <a:lnTo>
                    <a:pt x="0" y="2715154"/>
                  </a:lnTo>
                  <a:lnTo>
                    <a:pt x="25279" y="2716414"/>
                  </a:lnTo>
                  <a:lnTo>
                    <a:pt x="50228" y="2717308"/>
                  </a:lnTo>
                  <a:lnTo>
                    <a:pt x="74848" y="2717846"/>
                  </a:lnTo>
                  <a:lnTo>
                    <a:pt x="100949" y="2718034"/>
                  </a:lnTo>
                  <a:lnTo>
                    <a:pt x="150835" y="2717592"/>
                  </a:lnTo>
                  <a:lnTo>
                    <a:pt x="200525" y="2716265"/>
                  </a:lnTo>
                  <a:lnTo>
                    <a:pt x="250028" y="2714050"/>
                  </a:lnTo>
                  <a:lnTo>
                    <a:pt x="299354" y="2710946"/>
                  </a:lnTo>
                  <a:lnTo>
                    <a:pt x="348512" y="2706950"/>
                  </a:lnTo>
                  <a:lnTo>
                    <a:pt x="397512" y="2702061"/>
                  </a:lnTo>
                  <a:lnTo>
                    <a:pt x="446363" y="2696276"/>
                  </a:lnTo>
                  <a:lnTo>
                    <a:pt x="495075" y="2689594"/>
                  </a:lnTo>
                  <a:lnTo>
                    <a:pt x="543656" y="2682011"/>
                  </a:lnTo>
                  <a:lnTo>
                    <a:pt x="592116" y="2673526"/>
                  </a:lnTo>
                  <a:lnTo>
                    <a:pt x="640465" y="2664137"/>
                  </a:lnTo>
                  <a:lnTo>
                    <a:pt x="688712" y="2653842"/>
                  </a:lnTo>
                  <a:lnTo>
                    <a:pt x="736866" y="2642638"/>
                  </a:lnTo>
                  <a:lnTo>
                    <a:pt x="784936" y="2630524"/>
                  </a:lnTo>
                  <a:lnTo>
                    <a:pt x="832933" y="2617498"/>
                  </a:lnTo>
                  <a:lnTo>
                    <a:pt x="880865" y="2603557"/>
                  </a:lnTo>
                  <a:lnTo>
                    <a:pt x="928742" y="2588699"/>
                  </a:lnTo>
                  <a:lnTo>
                    <a:pt x="976573" y="2572922"/>
                  </a:lnTo>
                  <a:lnTo>
                    <a:pt x="1024368" y="2556224"/>
                  </a:lnTo>
                  <a:lnTo>
                    <a:pt x="1072136" y="2538603"/>
                  </a:lnTo>
                  <a:lnTo>
                    <a:pt x="1119886" y="2520057"/>
                  </a:lnTo>
                  <a:lnTo>
                    <a:pt x="1167627" y="2500584"/>
                  </a:lnTo>
                  <a:lnTo>
                    <a:pt x="1215370" y="2480182"/>
                  </a:lnTo>
                  <a:lnTo>
                    <a:pt x="1263123" y="2458848"/>
                  </a:lnTo>
                  <a:lnTo>
                    <a:pt x="1311815" y="2436160"/>
                  </a:lnTo>
                  <a:lnTo>
                    <a:pt x="1359772" y="2412910"/>
                  </a:lnTo>
                  <a:lnTo>
                    <a:pt x="1407028" y="2389137"/>
                  </a:lnTo>
                  <a:lnTo>
                    <a:pt x="1453614" y="2364876"/>
                  </a:lnTo>
                  <a:lnTo>
                    <a:pt x="1499564" y="2340163"/>
                  </a:lnTo>
                  <a:lnTo>
                    <a:pt x="1544911" y="2315036"/>
                  </a:lnTo>
                  <a:lnTo>
                    <a:pt x="1589687" y="2289531"/>
                  </a:lnTo>
                  <a:lnTo>
                    <a:pt x="1633924" y="2263684"/>
                  </a:lnTo>
                  <a:lnTo>
                    <a:pt x="1677657" y="2237532"/>
                  </a:lnTo>
                  <a:lnTo>
                    <a:pt x="1720918" y="2211112"/>
                  </a:lnTo>
                  <a:lnTo>
                    <a:pt x="1763738" y="2184460"/>
                  </a:lnTo>
                  <a:lnTo>
                    <a:pt x="1806152" y="2157613"/>
                  </a:lnTo>
                  <a:lnTo>
                    <a:pt x="1848191" y="2130606"/>
                  </a:lnTo>
                  <a:lnTo>
                    <a:pt x="1889890" y="2103478"/>
                  </a:lnTo>
                  <a:lnTo>
                    <a:pt x="1972393" y="2049000"/>
                  </a:lnTo>
                  <a:lnTo>
                    <a:pt x="2185903" y="1905914"/>
                  </a:lnTo>
                  <a:lnTo>
                    <a:pt x="2275308" y="1846606"/>
                  </a:lnTo>
                  <a:lnTo>
                    <a:pt x="2319381" y="1817825"/>
                  </a:lnTo>
                  <a:lnTo>
                    <a:pt x="2363116" y="1789679"/>
                  </a:lnTo>
                  <a:lnTo>
                    <a:pt x="2406576" y="1762209"/>
                  </a:lnTo>
                  <a:lnTo>
                    <a:pt x="2449823" y="1735455"/>
                  </a:lnTo>
                  <a:lnTo>
                    <a:pt x="2492918" y="1709457"/>
                  </a:lnTo>
                  <a:lnTo>
                    <a:pt x="2535923" y="1684256"/>
                  </a:lnTo>
                  <a:lnTo>
                    <a:pt x="2578900" y="1659892"/>
                  </a:lnTo>
                  <a:lnTo>
                    <a:pt x="2621911" y="1636404"/>
                  </a:lnTo>
                  <a:lnTo>
                    <a:pt x="2665017" y="1613834"/>
                  </a:lnTo>
                  <a:lnTo>
                    <a:pt x="2708281" y="1592222"/>
                  </a:lnTo>
                  <a:lnTo>
                    <a:pt x="2751765" y="1571608"/>
                  </a:lnTo>
                  <a:lnTo>
                    <a:pt x="2795530" y="1552032"/>
                  </a:lnTo>
                  <a:lnTo>
                    <a:pt x="2839639" y="1533534"/>
                  </a:lnTo>
                  <a:lnTo>
                    <a:pt x="2884152" y="1516155"/>
                  </a:lnTo>
                  <a:lnTo>
                    <a:pt x="2929132" y="1499934"/>
                  </a:lnTo>
                  <a:lnTo>
                    <a:pt x="2974642" y="1484914"/>
                  </a:lnTo>
                  <a:lnTo>
                    <a:pt x="3020741" y="1471132"/>
                  </a:lnTo>
                  <a:lnTo>
                    <a:pt x="3067494" y="1458630"/>
                  </a:lnTo>
                  <a:lnTo>
                    <a:pt x="3114961" y="1447449"/>
                  </a:lnTo>
                  <a:lnTo>
                    <a:pt x="3163204" y="1437627"/>
                  </a:lnTo>
                  <a:lnTo>
                    <a:pt x="3212285" y="1429206"/>
                  </a:lnTo>
                  <a:lnTo>
                    <a:pt x="3262266" y="1422226"/>
                  </a:lnTo>
                  <a:lnTo>
                    <a:pt x="3313209" y="1416727"/>
                  </a:lnTo>
                  <a:lnTo>
                    <a:pt x="3365176" y="1412749"/>
                  </a:lnTo>
                  <a:lnTo>
                    <a:pt x="3402456" y="1411051"/>
                  </a:lnTo>
                  <a:lnTo>
                    <a:pt x="3402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404747" y="3568825"/>
              <a:ext cx="299085" cy="436880"/>
            </a:xfrm>
            <a:custGeom>
              <a:avLst/>
              <a:gdLst/>
              <a:ahLst/>
              <a:cxnLst/>
              <a:rect l="l" t="t" r="r" b="b"/>
              <a:pathLst>
                <a:path w="299084" h="436879">
                  <a:moveTo>
                    <a:pt x="175997" y="0"/>
                  </a:moveTo>
                  <a:lnTo>
                    <a:pt x="128969" y="15559"/>
                  </a:lnTo>
                  <a:lnTo>
                    <a:pt x="0" y="82436"/>
                  </a:lnTo>
                  <a:lnTo>
                    <a:pt x="183764" y="436845"/>
                  </a:lnTo>
                  <a:lnTo>
                    <a:pt x="226411" y="414730"/>
                  </a:lnTo>
                  <a:lnTo>
                    <a:pt x="148487" y="264441"/>
                  </a:lnTo>
                  <a:lnTo>
                    <a:pt x="219976" y="227374"/>
                  </a:lnTo>
                  <a:lnTo>
                    <a:pt x="129273" y="227374"/>
                  </a:lnTo>
                  <a:lnTo>
                    <a:pt x="61872" y="97389"/>
                  </a:lnTo>
                  <a:lnTo>
                    <a:pt x="147178" y="53160"/>
                  </a:lnTo>
                  <a:lnTo>
                    <a:pt x="172845" y="44229"/>
                  </a:lnTo>
                  <a:lnTo>
                    <a:pt x="267600" y="44229"/>
                  </a:lnTo>
                  <a:lnTo>
                    <a:pt x="254089" y="25710"/>
                  </a:lnTo>
                  <a:lnTo>
                    <a:pt x="218075" y="3674"/>
                  </a:lnTo>
                  <a:lnTo>
                    <a:pt x="175997" y="0"/>
                  </a:lnTo>
                  <a:close/>
                </a:path>
                <a:path w="299084" h="436879">
                  <a:moveTo>
                    <a:pt x="267600" y="44229"/>
                  </a:moveTo>
                  <a:lnTo>
                    <a:pt x="172845" y="44229"/>
                  </a:lnTo>
                  <a:lnTo>
                    <a:pt x="195946" y="45024"/>
                  </a:lnTo>
                  <a:lnTo>
                    <a:pt x="215592" y="55463"/>
                  </a:lnTo>
                  <a:lnTo>
                    <a:pt x="230893" y="75463"/>
                  </a:lnTo>
                  <a:lnTo>
                    <a:pt x="244589" y="101870"/>
                  </a:lnTo>
                  <a:lnTo>
                    <a:pt x="252114" y="125902"/>
                  </a:lnTo>
                  <a:lnTo>
                    <a:pt x="249322" y="147974"/>
                  </a:lnTo>
                  <a:lnTo>
                    <a:pt x="236658" y="167313"/>
                  </a:lnTo>
                  <a:lnTo>
                    <a:pt x="214569" y="183145"/>
                  </a:lnTo>
                  <a:lnTo>
                    <a:pt x="129273" y="227374"/>
                  </a:lnTo>
                  <a:lnTo>
                    <a:pt x="219976" y="227374"/>
                  </a:lnTo>
                  <a:lnTo>
                    <a:pt x="234799" y="219689"/>
                  </a:lnTo>
                  <a:lnTo>
                    <a:pt x="274615" y="190222"/>
                  </a:lnTo>
                  <a:lnTo>
                    <a:pt x="295865" y="153714"/>
                  </a:lnTo>
                  <a:lnTo>
                    <a:pt x="298612" y="111580"/>
                  </a:lnTo>
                  <a:lnTo>
                    <a:pt x="282923" y="65233"/>
                  </a:lnTo>
                  <a:lnTo>
                    <a:pt x="267600" y="44229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793107" y="2537173"/>
              <a:ext cx="1996439" cy="1297305"/>
            </a:xfrm>
            <a:custGeom>
              <a:avLst/>
              <a:gdLst/>
              <a:ahLst/>
              <a:cxnLst/>
              <a:rect l="l" t="t" r="r" b="b"/>
              <a:pathLst>
                <a:path w="1996440" h="1297304">
                  <a:moveTo>
                    <a:pt x="371856" y="1130896"/>
                  </a:moveTo>
                  <a:lnTo>
                    <a:pt x="312699" y="1080681"/>
                  </a:lnTo>
                  <a:lnTo>
                    <a:pt x="207022" y="991006"/>
                  </a:lnTo>
                  <a:lnTo>
                    <a:pt x="207022" y="1051687"/>
                  </a:lnTo>
                  <a:lnTo>
                    <a:pt x="108280" y="1114920"/>
                  </a:lnTo>
                  <a:lnTo>
                    <a:pt x="51536" y="922362"/>
                  </a:lnTo>
                  <a:lnTo>
                    <a:pt x="55880" y="919594"/>
                  </a:lnTo>
                  <a:lnTo>
                    <a:pt x="207022" y="1051687"/>
                  </a:lnTo>
                  <a:lnTo>
                    <a:pt x="207022" y="991006"/>
                  </a:lnTo>
                  <a:lnTo>
                    <a:pt x="122872" y="919594"/>
                  </a:lnTo>
                  <a:lnTo>
                    <a:pt x="53467" y="860679"/>
                  </a:lnTo>
                  <a:lnTo>
                    <a:pt x="0" y="894918"/>
                  </a:lnTo>
                  <a:lnTo>
                    <a:pt x="112217" y="1297152"/>
                  </a:lnTo>
                  <a:lnTo>
                    <a:pt x="154127" y="1270304"/>
                  </a:lnTo>
                  <a:lnTo>
                    <a:pt x="121158" y="1156246"/>
                  </a:lnTo>
                  <a:lnTo>
                    <a:pt x="185699" y="1114920"/>
                  </a:lnTo>
                  <a:lnTo>
                    <a:pt x="239179" y="1080681"/>
                  </a:lnTo>
                  <a:lnTo>
                    <a:pt x="328980" y="1158341"/>
                  </a:lnTo>
                  <a:lnTo>
                    <a:pt x="371856" y="1130896"/>
                  </a:lnTo>
                  <a:close/>
                </a:path>
                <a:path w="1996440" h="1297304">
                  <a:moveTo>
                    <a:pt x="543153" y="981938"/>
                  </a:moveTo>
                  <a:lnTo>
                    <a:pt x="538568" y="951433"/>
                  </a:lnTo>
                  <a:lnTo>
                    <a:pt x="455053" y="592823"/>
                  </a:lnTo>
                  <a:lnTo>
                    <a:pt x="414223" y="620242"/>
                  </a:lnTo>
                  <a:lnTo>
                    <a:pt x="461086" y="815378"/>
                  </a:lnTo>
                  <a:lnTo>
                    <a:pt x="478409" y="880211"/>
                  </a:lnTo>
                  <a:lnTo>
                    <a:pt x="477469" y="880846"/>
                  </a:lnTo>
                  <a:lnTo>
                    <a:pt x="422287" y="840714"/>
                  </a:lnTo>
                  <a:lnTo>
                    <a:pt x="251777" y="729195"/>
                  </a:lnTo>
                  <a:lnTo>
                    <a:pt x="209016" y="757872"/>
                  </a:lnTo>
                  <a:lnTo>
                    <a:pt x="490626" y="937450"/>
                  </a:lnTo>
                  <a:lnTo>
                    <a:pt x="502678" y="991349"/>
                  </a:lnTo>
                  <a:lnTo>
                    <a:pt x="453275" y="1024483"/>
                  </a:lnTo>
                  <a:lnTo>
                    <a:pt x="476529" y="1059154"/>
                  </a:lnTo>
                  <a:lnTo>
                    <a:pt x="505040" y="1040041"/>
                  </a:lnTo>
                  <a:lnTo>
                    <a:pt x="527088" y="1022667"/>
                  </a:lnTo>
                  <a:lnTo>
                    <a:pt x="539559" y="1004493"/>
                  </a:lnTo>
                  <a:lnTo>
                    <a:pt x="543153" y="981938"/>
                  </a:lnTo>
                  <a:close/>
                </a:path>
                <a:path w="1996440" h="1297304">
                  <a:moveTo>
                    <a:pt x="968730" y="741095"/>
                  </a:moveTo>
                  <a:lnTo>
                    <a:pt x="759104" y="401294"/>
                  </a:lnTo>
                  <a:lnTo>
                    <a:pt x="718223" y="426529"/>
                  </a:lnTo>
                  <a:lnTo>
                    <a:pt x="810704" y="576465"/>
                  </a:lnTo>
                  <a:lnTo>
                    <a:pt x="678294" y="658152"/>
                  </a:lnTo>
                  <a:lnTo>
                    <a:pt x="585787" y="508203"/>
                  </a:lnTo>
                  <a:lnTo>
                    <a:pt x="544906" y="533438"/>
                  </a:lnTo>
                  <a:lnTo>
                    <a:pt x="754532" y="873239"/>
                  </a:lnTo>
                  <a:lnTo>
                    <a:pt x="795426" y="848017"/>
                  </a:lnTo>
                  <a:lnTo>
                    <a:pt x="700214" y="693686"/>
                  </a:lnTo>
                  <a:lnTo>
                    <a:pt x="832637" y="612000"/>
                  </a:lnTo>
                  <a:lnTo>
                    <a:pt x="927836" y="766330"/>
                  </a:lnTo>
                  <a:lnTo>
                    <a:pt x="968730" y="741095"/>
                  </a:lnTo>
                  <a:close/>
                </a:path>
                <a:path w="1996440" h="1297304">
                  <a:moveTo>
                    <a:pt x="1357655" y="635850"/>
                  </a:moveTo>
                  <a:lnTo>
                    <a:pt x="1329169" y="578700"/>
                  </a:lnTo>
                  <a:lnTo>
                    <a:pt x="1311567" y="543369"/>
                  </a:lnTo>
                  <a:lnTo>
                    <a:pt x="1300759" y="521690"/>
                  </a:lnTo>
                  <a:lnTo>
                    <a:pt x="1257236" y="543369"/>
                  </a:lnTo>
                  <a:lnTo>
                    <a:pt x="1214234" y="457085"/>
                  </a:lnTo>
                  <a:lnTo>
                    <a:pt x="1214234" y="564807"/>
                  </a:lnTo>
                  <a:lnTo>
                    <a:pt x="1092911" y="625271"/>
                  </a:lnTo>
                  <a:lnTo>
                    <a:pt x="1093012" y="592556"/>
                  </a:lnTo>
                  <a:lnTo>
                    <a:pt x="1087196" y="553580"/>
                  </a:lnTo>
                  <a:lnTo>
                    <a:pt x="1074712" y="507809"/>
                  </a:lnTo>
                  <a:lnTo>
                    <a:pt x="1054798" y="454685"/>
                  </a:lnTo>
                  <a:lnTo>
                    <a:pt x="1026693" y="393687"/>
                  </a:lnTo>
                  <a:lnTo>
                    <a:pt x="991501" y="323049"/>
                  </a:lnTo>
                  <a:lnTo>
                    <a:pt x="1073404" y="282219"/>
                  </a:lnTo>
                  <a:lnTo>
                    <a:pt x="1214234" y="564807"/>
                  </a:lnTo>
                  <a:lnTo>
                    <a:pt x="1214234" y="457085"/>
                  </a:lnTo>
                  <a:lnTo>
                    <a:pt x="1127086" y="282219"/>
                  </a:lnTo>
                  <a:lnTo>
                    <a:pt x="1097775" y="223418"/>
                  </a:lnTo>
                  <a:lnTo>
                    <a:pt x="930884" y="306590"/>
                  </a:lnTo>
                  <a:lnTo>
                    <a:pt x="983195" y="411543"/>
                  </a:lnTo>
                  <a:lnTo>
                    <a:pt x="1010615" y="471309"/>
                  </a:lnTo>
                  <a:lnTo>
                    <a:pt x="1029855" y="524090"/>
                  </a:lnTo>
                  <a:lnTo>
                    <a:pt x="1041438" y="570801"/>
                  </a:lnTo>
                  <a:lnTo>
                    <a:pt x="1045895" y="612381"/>
                  </a:lnTo>
                  <a:lnTo>
                    <a:pt x="1043749" y="649770"/>
                  </a:lnTo>
                  <a:lnTo>
                    <a:pt x="1013040" y="665073"/>
                  </a:lnTo>
                  <a:lnTo>
                    <a:pt x="1069949" y="779246"/>
                  </a:lnTo>
                  <a:lnTo>
                    <a:pt x="1109370" y="759599"/>
                  </a:lnTo>
                  <a:lnTo>
                    <a:pt x="1071079" y="682802"/>
                  </a:lnTo>
                  <a:lnTo>
                    <a:pt x="1186510" y="625271"/>
                  </a:lnTo>
                  <a:lnTo>
                    <a:pt x="1279956" y="578700"/>
                  </a:lnTo>
                  <a:lnTo>
                    <a:pt x="1318234" y="655497"/>
                  </a:lnTo>
                  <a:lnTo>
                    <a:pt x="1357655" y="635850"/>
                  </a:lnTo>
                  <a:close/>
                </a:path>
                <a:path w="1996440" h="1297304">
                  <a:moveTo>
                    <a:pt x="1996071" y="374230"/>
                  </a:moveTo>
                  <a:lnTo>
                    <a:pt x="1988667" y="333133"/>
                  </a:lnTo>
                  <a:lnTo>
                    <a:pt x="1885099" y="351802"/>
                  </a:lnTo>
                  <a:lnTo>
                    <a:pt x="1821738" y="0"/>
                  </a:lnTo>
                  <a:lnTo>
                    <a:pt x="1748002" y="13284"/>
                  </a:lnTo>
                  <a:lnTo>
                    <a:pt x="1661414" y="129400"/>
                  </a:lnTo>
                  <a:lnTo>
                    <a:pt x="1694357" y="154279"/>
                  </a:lnTo>
                  <a:lnTo>
                    <a:pt x="1776806" y="44119"/>
                  </a:lnTo>
                  <a:lnTo>
                    <a:pt x="1780755" y="43421"/>
                  </a:lnTo>
                  <a:lnTo>
                    <a:pt x="1837817" y="360311"/>
                  </a:lnTo>
                  <a:lnTo>
                    <a:pt x="1725244" y="380593"/>
                  </a:lnTo>
                  <a:lnTo>
                    <a:pt x="1732648" y="421678"/>
                  </a:lnTo>
                  <a:lnTo>
                    <a:pt x="1996071" y="37423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80C6320B-FB41-03A6-17C5-2D16161EE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22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62A35E37-53C4-73FD-DA97-F116AACC23D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0099"/>
                </a:solidFill>
              </a:rPr>
              <a:t>ГОТОВЫ</a:t>
            </a:r>
            <a:r>
              <a:rPr spc="-190" dirty="0">
                <a:solidFill>
                  <a:srgbClr val="FF0099"/>
                </a:solidFill>
              </a:rPr>
              <a:t> </a:t>
            </a:r>
            <a:r>
              <a:rPr spc="-30" dirty="0">
                <a:solidFill>
                  <a:srgbClr val="FF0099"/>
                </a:solidFill>
              </a:rPr>
              <a:t>УЗНАТЬ </a:t>
            </a:r>
            <a:r>
              <a:rPr spc="-10" dirty="0">
                <a:solidFill>
                  <a:srgbClr val="FF0099"/>
                </a:solidFill>
              </a:rPr>
              <a:t>ПРАВИЛЬНЫЕ ОТВЕТЫ?</a:t>
            </a:r>
          </a:p>
        </p:txBody>
      </p:sp>
      <p:sp>
        <p:nvSpPr>
          <p:cNvPr id="3" name="object 3"/>
          <p:cNvSpPr/>
          <p:nvPr/>
        </p:nvSpPr>
        <p:spPr>
          <a:xfrm>
            <a:off x="12137952" y="1777708"/>
            <a:ext cx="1285240" cy="1285240"/>
          </a:xfrm>
          <a:custGeom>
            <a:avLst/>
            <a:gdLst/>
            <a:ahLst/>
            <a:cxnLst/>
            <a:rect l="l" t="t" r="r" b="b"/>
            <a:pathLst>
              <a:path w="1285240" h="1285239">
                <a:moveTo>
                  <a:pt x="1285144" y="642566"/>
                </a:moveTo>
                <a:lnTo>
                  <a:pt x="1283381" y="690522"/>
                </a:lnTo>
                <a:lnTo>
                  <a:pt x="1278177" y="737520"/>
                </a:lnTo>
                <a:lnTo>
                  <a:pt x="1269654" y="783437"/>
                </a:lnTo>
                <a:lnTo>
                  <a:pt x="1257938" y="828148"/>
                </a:lnTo>
                <a:lnTo>
                  <a:pt x="1243152" y="871529"/>
                </a:lnTo>
                <a:lnTo>
                  <a:pt x="1225422" y="913456"/>
                </a:lnTo>
                <a:lnTo>
                  <a:pt x="1204870" y="953805"/>
                </a:lnTo>
                <a:lnTo>
                  <a:pt x="1181621" y="992450"/>
                </a:lnTo>
                <a:lnTo>
                  <a:pt x="1155801" y="1029269"/>
                </a:lnTo>
                <a:lnTo>
                  <a:pt x="1127532" y="1064137"/>
                </a:lnTo>
                <a:lnTo>
                  <a:pt x="1096939" y="1096929"/>
                </a:lnTo>
                <a:lnTo>
                  <a:pt x="1064146" y="1127522"/>
                </a:lnTo>
                <a:lnTo>
                  <a:pt x="1029278" y="1155791"/>
                </a:lnTo>
                <a:lnTo>
                  <a:pt x="992458" y="1181612"/>
                </a:lnTo>
                <a:lnTo>
                  <a:pt x="953812" y="1204860"/>
                </a:lnTo>
                <a:lnTo>
                  <a:pt x="913462" y="1225411"/>
                </a:lnTo>
                <a:lnTo>
                  <a:pt x="871535" y="1243142"/>
                </a:lnTo>
                <a:lnTo>
                  <a:pt x="828153" y="1257927"/>
                </a:lnTo>
                <a:lnTo>
                  <a:pt x="783441" y="1269644"/>
                </a:lnTo>
                <a:lnTo>
                  <a:pt x="737523" y="1278166"/>
                </a:lnTo>
                <a:lnTo>
                  <a:pt x="690523" y="1283371"/>
                </a:lnTo>
                <a:lnTo>
                  <a:pt x="642566" y="1285133"/>
                </a:lnTo>
                <a:lnTo>
                  <a:pt x="594611" y="1283371"/>
                </a:lnTo>
                <a:lnTo>
                  <a:pt x="547613" y="1278166"/>
                </a:lnTo>
                <a:lnTo>
                  <a:pt x="501696" y="1269644"/>
                </a:lnTo>
                <a:lnTo>
                  <a:pt x="456985" y="1257927"/>
                </a:lnTo>
                <a:lnTo>
                  <a:pt x="413604" y="1243142"/>
                </a:lnTo>
                <a:lnTo>
                  <a:pt x="371677" y="1225411"/>
                </a:lnTo>
                <a:lnTo>
                  <a:pt x="331328" y="1204860"/>
                </a:lnTo>
                <a:lnTo>
                  <a:pt x="292682" y="1181612"/>
                </a:lnTo>
                <a:lnTo>
                  <a:pt x="255863" y="1155791"/>
                </a:lnTo>
                <a:lnTo>
                  <a:pt x="220996" y="1127522"/>
                </a:lnTo>
                <a:lnTo>
                  <a:pt x="188203" y="1096929"/>
                </a:lnTo>
                <a:lnTo>
                  <a:pt x="157611" y="1064137"/>
                </a:lnTo>
                <a:lnTo>
                  <a:pt x="129342" y="1029269"/>
                </a:lnTo>
                <a:lnTo>
                  <a:pt x="103521" y="992450"/>
                </a:lnTo>
                <a:lnTo>
                  <a:pt x="80273" y="953805"/>
                </a:lnTo>
                <a:lnTo>
                  <a:pt x="59721" y="913456"/>
                </a:lnTo>
                <a:lnTo>
                  <a:pt x="41991" y="871529"/>
                </a:lnTo>
                <a:lnTo>
                  <a:pt x="27205" y="828148"/>
                </a:lnTo>
                <a:lnTo>
                  <a:pt x="15489" y="783437"/>
                </a:lnTo>
                <a:lnTo>
                  <a:pt x="6967" y="737520"/>
                </a:lnTo>
                <a:lnTo>
                  <a:pt x="1762" y="690522"/>
                </a:lnTo>
                <a:lnTo>
                  <a:pt x="0" y="642566"/>
                </a:lnTo>
                <a:lnTo>
                  <a:pt x="1762" y="594611"/>
                </a:lnTo>
                <a:lnTo>
                  <a:pt x="6967" y="547613"/>
                </a:lnTo>
                <a:lnTo>
                  <a:pt x="15489" y="501696"/>
                </a:lnTo>
                <a:lnTo>
                  <a:pt x="27205" y="456985"/>
                </a:lnTo>
                <a:lnTo>
                  <a:pt x="41991" y="413604"/>
                </a:lnTo>
                <a:lnTo>
                  <a:pt x="59721" y="371677"/>
                </a:lnTo>
                <a:lnTo>
                  <a:pt x="80273" y="331328"/>
                </a:lnTo>
                <a:lnTo>
                  <a:pt x="103521" y="292682"/>
                </a:lnTo>
                <a:lnTo>
                  <a:pt x="129342" y="255863"/>
                </a:lnTo>
                <a:lnTo>
                  <a:pt x="157611" y="220996"/>
                </a:lnTo>
                <a:lnTo>
                  <a:pt x="188203" y="188203"/>
                </a:lnTo>
                <a:lnTo>
                  <a:pt x="220996" y="157611"/>
                </a:lnTo>
                <a:lnTo>
                  <a:pt x="255863" y="129342"/>
                </a:lnTo>
                <a:lnTo>
                  <a:pt x="292682" y="103521"/>
                </a:lnTo>
                <a:lnTo>
                  <a:pt x="331328" y="80273"/>
                </a:lnTo>
                <a:lnTo>
                  <a:pt x="371677" y="59721"/>
                </a:lnTo>
                <a:lnTo>
                  <a:pt x="413604" y="41991"/>
                </a:lnTo>
                <a:lnTo>
                  <a:pt x="456985" y="27205"/>
                </a:lnTo>
                <a:lnTo>
                  <a:pt x="501696" y="15489"/>
                </a:lnTo>
                <a:lnTo>
                  <a:pt x="547613" y="6967"/>
                </a:lnTo>
                <a:lnTo>
                  <a:pt x="594611" y="1762"/>
                </a:lnTo>
                <a:lnTo>
                  <a:pt x="642566" y="0"/>
                </a:lnTo>
                <a:lnTo>
                  <a:pt x="690523" y="1762"/>
                </a:lnTo>
                <a:lnTo>
                  <a:pt x="737523" y="6967"/>
                </a:lnTo>
                <a:lnTo>
                  <a:pt x="783441" y="15489"/>
                </a:lnTo>
                <a:lnTo>
                  <a:pt x="828153" y="27205"/>
                </a:lnTo>
                <a:lnTo>
                  <a:pt x="871535" y="41991"/>
                </a:lnTo>
                <a:lnTo>
                  <a:pt x="913462" y="59721"/>
                </a:lnTo>
                <a:lnTo>
                  <a:pt x="953812" y="80273"/>
                </a:lnTo>
                <a:lnTo>
                  <a:pt x="992458" y="103521"/>
                </a:lnTo>
                <a:lnTo>
                  <a:pt x="1029278" y="129342"/>
                </a:lnTo>
                <a:lnTo>
                  <a:pt x="1064146" y="157611"/>
                </a:lnTo>
                <a:lnTo>
                  <a:pt x="1096939" y="188203"/>
                </a:lnTo>
                <a:lnTo>
                  <a:pt x="1127532" y="220996"/>
                </a:lnTo>
                <a:lnTo>
                  <a:pt x="1155801" y="255863"/>
                </a:lnTo>
                <a:lnTo>
                  <a:pt x="1181621" y="292682"/>
                </a:lnTo>
                <a:lnTo>
                  <a:pt x="1204870" y="331328"/>
                </a:lnTo>
                <a:lnTo>
                  <a:pt x="1225422" y="371677"/>
                </a:lnTo>
                <a:lnTo>
                  <a:pt x="1243152" y="413604"/>
                </a:lnTo>
                <a:lnTo>
                  <a:pt x="1257938" y="456985"/>
                </a:lnTo>
                <a:lnTo>
                  <a:pt x="1269654" y="501696"/>
                </a:lnTo>
                <a:lnTo>
                  <a:pt x="1278177" y="547613"/>
                </a:lnTo>
                <a:lnTo>
                  <a:pt x="1283381" y="594611"/>
                </a:lnTo>
                <a:lnTo>
                  <a:pt x="1285144" y="642566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96624" y="3416275"/>
            <a:ext cx="818515" cy="818515"/>
          </a:xfrm>
          <a:custGeom>
            <a:avLst/>
            <a:gdLst/>
            <a:ahLst/>
            <a:cxnLst/>
            <a:rect l="l" t="t" r="r" b="b"/>
            <a:pathLst>
              <a:path w="818515" h="818514">
                <a:moveTo>
                  <a:pt x="817922" y="408971"/>
                </a:moveTo>
                <a:lnTo>
                  <a:pt x="815171" y="456664"/>
                </a:lnTo>
                <a:lnTo>
                  <a:pt x="807122" y="502741"/>
                </a:lnTo>
                <a:lnTo>
                  <a:pt x="794081" y="546895"/>
                </a:lnTo>
                <a:lnTo>
                  <a:pt x="776356" y="588820"/>
                </a:lnTo>
                <a:lnTo>
                  <a:pt x="754253" y="628208"/>
                </a:lnTo>
                <a:lnTo>
                  <a:pt x="728079" y="664753"/>
                </a:lnTo>
                <a:lnTo>
                  <a:pt x="698142" y="698148"/>
                </a:lnTo>
                <a:lnTo>
                  <a:pt x="664747" y="728087"/>
                </a:lnTo>
                <a:lnTo>
                  <a:pt x="628202" y="754261"/>
                </a:lnTo>
                <a:lnTo>
                  <a:pt x="588814" y="776364"/>
                </a:lnTo>
                <a:lnTo>
                  <a:pt x="546888" y="794090"/>
                </a:lnTo>
                <a:lnTo>
                  <a:pt x="502733" y="807131"/>
                </a:lnTo>
                <a:lnTo>
                  <a:pt x="456655" y="815181"/>
                </a:lnTo>
                <a:lnTo>
                  <a:pt x="408961" y="817933"/>
                </a:lnTo>
                <a:lnTo>
                  <a:pt x="361267" y="815181"/>
                </a:lnTo>
                <a:lnTo>
                  <a:pt x="315188" y="807131"/>
                </a:lnTo>
                <a:lnTo>
                  <a:pt x="271033" y="794090"/>
                </a:lnTo>
                <a:lnTo>
                  <a:pt x="229108" y="776364"/>
                </a:lnTo>
                <a:lnTo>
                  <a:pt x="189720" y="754261"/>
                </a:lnTo>
                <a:lnTo>
                  <a:pt x="153175" y="728087"/>
                </a:lnTo>
                <a:lnTo>
                  <a:pt x="119780" y="698148"/>
                </a:lnTo>
                <a:lnTo>
                  <a:pt x="89842" y="664753"/>
                </a:lnTo>
                <a:lnTo>
                  <a:pt x="63669" y="628208"/>
                </a:lnTo>
                <a:lnTo>
                  <a:pt x="41566" y="588820"/>
                </a:lnTo>
                <a:lnTo>
                  <a:pt x="23841" y="546895"/>
                </a:lnTo>
                <a:lnTo>
                  <a:pt x="10800" y="502741"/>
                </a:lnTo>
                <a:lnTo>
                  <a:pt x="2751" y="456664"/>
                </a:lnTo>
                <a:lnTo>
                  <a:pt x="0" y="408971"/>
                </a:lnTo>
                <a:lnTo>
                  <a:pt x="2751" y="361277"/>
                </a:lnTo>
                <a:lnTo>
                  <a:pt x="10800" y="315198"/>
                </a:lnTo>
                <a:lnTo>
                  <a:pt x="23841" y="271043"/>
                </a:lnTo>
                <a:lnTo>
                  <a:pt x="41566" y="229117"/>
                </a:lnTo>
                <a:lnTo>
                  <a:pt x="63669" y="189727"/>
                </a:lnTo>
                <a:lnTo>
                  <a:pt x="89842" y="153181"/>
                </a:lnTo>
                <a:lnTo>
                  <a:pt x="119780" y="119785"/>
                </a:lnTo>
                <a:lnTo>
                  <a:pt x="153175" y="89846"/>
                </a:lnTo>
                <a:lnTo>
                  <a:pt x="189720" y="63672"/>
                </a:lnTo>
                <a:lnTo>
                  <a:pt x="229108" y="41568"/>
                </a:lnTo>
                <a:lnTo>
                  <a:pt x="271033" y="23842"/>
                </a:lnTo>
                <a:lnTo>
                  <a:pt x="315188" y="10801"/>
                </a:lnTo>
                <a:lnTo>
                  <a:pt x="361267" y="2751"/>
                </a:lnTo>
                <a:lnTo>
                  <a:pt x="408961" y="0"/>
                </a:lnTo>
                <a:lnTo>
                  <a:pt x="456655" y="2751"/>
                </a:lnTo>
                <a:lnTo>
                  <a:pt x="502733" y="10801"/>
                </a:lnTo>
                <a:lnTo>
                  <a:pt x="546888" y="23842"/>
                </a:lnTo>
                <a:lnTo>
                  <a:pt x="588814" y="41568"/>
                </a:lnTo>
                <a:lnTo>
                  <a:pt x="628202" y="63672"/>
                </a:lnTo>
                <a:lnTo>
                  <a:pt x="664747" y="89846"/>
                </a:lnTo>
                <a:lnTo>
                  <a:pt x="698142" y="119785"/>
                </a:lnTo>
                <a:lnTo>
                  <a:pt x="728079" y="153181"/>
                </a:lnTo>
                <a:lnTo>
                  <a:pt x="754253" y="189727"/>
                </a:lnTo>
                <a:lnTo>
                  <a:pt x="776356" y="229117"/>
                </a:lnTo>
                <a:lnTo>
                  <a:pt x="794081" y="271043"/>
                </a:lnTo>
                <a:lnTo>
                  <a:pt x="807122" y="315198"/>
                </a:lnTo>
                <a:lnTo>
                  <a:pt x="815171" y="361277"/>
                </a:lnTo>
                <a:lnTo>
                  <a:pt x="817922" y="408971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381244" y="5260000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5" h="247014">
                <a:moveTo>
                  <a:pt x="246997" y="123504"/>
                </a:moveTo>
                <a:lnTo>
                  <a:pt x="237293" y="171570"/>
                </a:lnTo>
                <a:lnTo>
                  <a:pt x="210828" y="210824"/>
                </a:lnTo>
                <a:lnTo>
                  <a:pt x="171574" y="237292"/>
                </a:lnTo>
                <a:lnTo>
                  <a:pt x="123504" y="246997"/>
                </a:lnTo>
                <a:lnTo>
                  <a:pt x="75431" y="237292"/>
                </a:lnTo>
                <a:lnTo>
                  <a:pt x="36174" y="210824"/>
                </a:lnTo>
                <a:lnTo>
                  <a:pt x="9705" y="171570"/>
                </a:lnTo>
                <a:lnTo>
                  <a:pt x="0" y="123504"/>
                </a:lnTo>
                <a:lnTo>
                  <a:pt x="9705" y="75431"/>
                </a:lnTo>
                <a:lnTo>
                  <a:pt x="36174" y="36174"/>
                </a:lnTo>
                <a:lnTo>
                  <a:pt x="75431" y="9705"/>
                </a:lnTo>
                <a:lnTo>
                  <a:pt x="123504" y="0"/>
                </a:lnTo>
                <a:lnTo>
                  <a:pt x="171574" y="9705"/>
                </a:lnTo>
                <a:lnTo>
                  <a:pt x="210828" y="36174"/>
                </a:lnTo>
                <a:lnTo>
                  <a:pt x="237293" y="75431"/>
                </a:lnTo>
                <a:lnTo>
                  <a:pt x="246997" y="123504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5377" y="5580754"/>
            <a:ext cx="189250" cy="1892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1374763" y="6302502"/>
            <a:ext cx="1202690" cy="1591945"/>
            <a:chOff x="11374763" y="6302502"/>
            <a:chExt cx="1202690" cy="1591945"/>
          </a:xfrm>
        </p:grpSpPr>
        <p:sp>
          <p:nvSpPr>
            <p:cNvPr id="8" name="object 8"/>
            <p:cNvSpPr/>
            <p:nvPr/>
          </p:nvSpPr>
          <p:spPr>
            <a:xfrm>
              <a:off x="11984554" y="6313549"/>
              <a:ext cx="582295" cy="582295"/>
            </a:xfrm>
            <a:custGeom>
              <a:avLst/>
              <a:gdLst/>
              <a:ahLst/>
              <a:cxnLst/>
              <a:rect l="l" t="t" r="r" b="b"/>
              <a:pathLst>
                <a:path w="582295" h="582295">
                  <a:moveTo>
                    <a:pt x="581825" y="290902"/>
                  </a:moveTo>
                  <a:lnTo>
                    <a:pt x="578017" y="338089"/>
                  </a:lnTo>
                  <a:lnTo>
                    <a:pt x="566994" y="382852"/>
                  </a:lnTo>
                  <a:lnTo>
                    <a:pt x="549353" y="424592"/>
                  </a:lnTo>
                  <a:lnTo>
                    <a:pt x="525695" y="462710"/>
                  </a:lnTo>
                  <a:lnTo>
                    <a:pt x="496618" y="496607"/>
                  </a:lnTo>
                  <a:lnTo>
                    <a:pt x="462721" y="525685"/>
                  </a:lnTo>
                  <a:lnTo>
                    <a:pt x="424603" y="549343"/>
                  </a:lnTo>
                  <a:lnTo>
                    <a:pt x="382862" y="566983"/>
                  </a:lnTo>
                  <a:lnTo>
                    <a:pt x="338099" y="578007"/>
                  </a:lnTo>
                  <a:lnTo>
                    <a:pt x="290912" y="581814"/>
                  </a:lnTo>
                  <a:lnTo>
                    <a:pt x="243725" y="578007"/>
                  </a:lnTo>
                  <a:lnTo>
                    <a:pt x="198962" y="566983"/>
                  </a:lnTo>
                  <a:lnTo>
                    <a:pt x="157222" y="549343"/>
                  </a:lnTo>
                  <a:lnTo>
                    <a:pt x="119103" y="525685"/>
                  </a:lnTo>
                  <a:lnTo>
                    <a:pt x="85206" y="496607"/>
                  </a:lnTo>
                  <a:lnTo>
                    <a:pt x="56129" y="462710"/>
                  </a:lnTo>
                  <a:lnTo>
                    <a:pt x="32471" y="424592"/>
                  </a:lnTo>
                  <a:lnTo>
                    <a:pt x="14831" y="382852"/>
                  </a:lnTo>
                  <a:lnTo>
                    <a:pt x="3807" y="338089"/>
                  </a:lnTo>
                  <a:lnTo>
                    <a:pt x="0" y="290902"/>
                  </a:lnTo>
                  <a:lnTo>
                    <a:pt x="3807" y="243715"/>
                  </a:lnTo>
                  <a:lnTo>
                    <a:pt x="14831" y="198952"/>
                  </a:lnTo>
                  <a:lnTo>
                    <a:pt x="32471" y="157213"/>
                  </a:lnTo>
                  <a:lnTo>
                    <a:pt x="56129" y="119097"/>
                  </a:lnTo>
                  <a:lnTo>
                    <a:pt x="85206" y="85201"/>
                  </a:lnTo>
                  <a:lnTo>
                    <a:pt x="119103" y="56125"/>
                  </a:lnTo>
                  <a:lnTo>
                    <a:pt x="157222" y="32469"/>
                  </a:lnTo>
                  <a:lnTo>
                    <a:pt x="198962" y="14829"/>
                  </a:lnTo>
                  <a:lnTo>
                    <a:pt x="243725" y="3807"/>
                  </a:lnTo>
                  <a:lnTo>
                    <a:pt x="290912" y="0"/>
                  </a:lnTo>
                  <a:lnTo>
                    <a:pt x="338099" y="3807"/>
                  </a:lnTo>
                  <a:lnTo>
                    <a:pt x="382862" y="14829"/>
                  </a:lnTo>
                  <a:lnTo>
                    <a:pt x="424603" y="32469"/>
                  </a:lnTo>
                  <a:lnTo>
                    <a:pt x="462721" y="56125"/>
                  </a:lnTo>
                  <a:lnTo>
                    <a:pt x="496618" y="85201"/>
                  </a:lnTo>
                  <a:lnTo>
                    <a:pt x="525695" y="119097"/>
                  </a:lnTo>
                  <a:lnTo>
                    <a:pt x="549353" y="157213"/>
                  </a:lnTo>
                  <a:lnTo>
                    <a:pt x="566994" y="198952"/>
                  </a:lnTo>
                  <a:lnTo>
                    <a:pt x="578017" y="243715"/>
                  </a:lnTo>
                  <a:lnTo>
                    <a:pt x="581825" y="290902"/>
                  </a:lnTo>
                  <a:close/>
                </a:path>
              </a:pathLst>
            </a:custGeom>
            <a:ln w="220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374755" y="6895776"/>
              <a:ext cx="998219" cy="998219"/>
            </a:xfrm>
            <a:custGeom>
              <a:avLst/>
              <a:gdLst/>
              <a:ahLst/>
              <a:cxnLst/>
              <a:rect l="l" t="t" r="r" b="b"/>
              <a:pathLst>
                <a:path w="998220" h="998220">
                  <a:moveTo>
                    <a:pt x="998093" y="402590"/>
                  </a:moveTo>
                  <a:lnTo>
                    <a:pt x="603199" y="402590"/>
                  </a:lnTo>
                  <a:lnTo>
                    <a:pt x="603199" y="0"/>
                  </a:lnTo>
                  <a:lnTo>
                    <a:pt x="394906" y="0"/>
                  </a:lnTo>
                  <a:lnTo>
                    <a:pt x="394906" y="402590"/>
                  </a:lnTo>
                  <a:lnTo>
                    <a:pt x="0" y="402590"/>
                  </a:lnTo>
                  <a:lnTo>
                    <a:pt x="0" y="594360"/>
                  </a:lnTo>
                  <a:lnTo>
                    <a:pt x="394906" y="594360"/>
                  </a:lnTo>
                  <a:lnTo>
                    <a:pt x="394906" y="998220"/>
                  </a:lnTo>
                  <a:lnTo>
                    <a:pt x="603199" y="998220"/>
                  </a:lnTo>
                  <a:lnTo>
                    <a:pt x="603199" y="594360"/>
                  </a:lnTo>
                  <a:lnTo>
                    <a:pt x="998093" y="594360"/>
                  </a:lnTo>
                  <a:lnTo>
                    <a:pt x="998093" y="4025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2040959" y="3946238"/>
            <a:ext cx="465455" cy="464820"/>
          </a:xfrm>
          <a:custGeom>
            <a:avLst/>
            <a:gdLst/>
            <a:ahLst/>
            <a:cxnLst/>
            <a:rect l="l" t="t" r="r" b="b"/>
            <a:pathLst>
              <a:path w="465454" h="464820">
                <a:moveTo>
                  <a:pt x="465239" y="187960"/>
                </a:moveTo>
                <a:lnTo>
                  <a:pt x="281165" y="187960"/>
                </a:lnTo>
                <a:lnTo>
                  <a:pt x="281165" y="0"/>
                </a:lnTo>
                <a:lnTo>
                  <a:pt x="184073" y="0"/>
                </a:lnTo>
                <a:lnTo>
                  <a:pt x="184073" y="187960"/>
                </a:lnTo>
                <a:lnTo>
                  <a:pt x="0" y="187960"/>
                </a:lnTo>
                <a:lnTo>
                  <a:pt x="0" y="278130"/>
                </a:lnTo>
                <a:lnTo>
                  <a:pt x="184073" y="278130"/>
                </a:lnTo>
                <a:lnTo>
                  <a:pt x="184073" y="464820"/>
                </a:lnTo>
                <a:lnTo>
                  <a:pt x="281165" y="464820"/>
                </a:lnTo>
                <a:lnTo>
                  <a:pt x="281165" y="278130"/>
                </a:lnTo>
                <a:lnTo>
                  <a:pt x="465239" y="278130"/>
                </a:lnTo>
                <a:lnTo>
                  <a:pt x="465239" y="1879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986973" y="2991503"/>
            <a:ext cx="1119505" cy="1120140"/>
          </a:xfrm>
          <a:custGeom>
            <a:avLst/>
            <a:gdLst/>
            <a:ahLst/>
            <a:cxnLst/>
            <a:rect l="l" t="t" r="r" b="b"/>
            <a:pathLst>
              <a:path w="1119504" h="1120139">
                <a:moveTo>
                  <a:pt x="1119454" y="452120"/>
                </a:moveTo>
                <a:lnTo>
                  <a:pt x="676529" y="452120"/>
                </a:lnTo>
                <a:lnTo>
                  <a:pt x="676529" y="0"/>
                </a:lnTo>
                <a:lnTo>
                  <a:pt x="442912" y="0"/>
                </a:lnTo>
                <a:lnTo>
                  <a:pt x="442912" y="452120"/>
                </a:lnTo>
                <a:lnTo>
                  <a:pt x="0" y="452120"/>
                </a:lnTo>
                <a:lnTo>
                  <a:pt x="0" y="668020"/>
                </a:lnTo>
                <a:lnTo>
                  <a:pt x="442912" y="668020"/>
                </a:lnTo>
                <a:lnTo>
                  <a:pt x="442912" y="1120140"/>
                </a:lnTo>
                <a:lnTo>
                  <a:pt x="676529" y="1120140"/>
                </a:lnTo>
                <a:lnTo>
                  <a:pt x="676529" y="668020"/>
                </a:lnTo>
                <a:lnTo>
                  <a:pt x="1119454" y="668020"/>
                </a:lnTo>
                <a:lnTo>
                  <a:pt x="1119454" y="4521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942381" y="4605225"/>
            <a:ext cx="12683490" cy="6701790"/>
            <a:chOff x="942381" y="4605225"/>
            <a:chExt cx="12683490" cy="6701790"/>
          </a:xfrm>
        </p:grpSpPr>
        <p:sp>
          <p:nvSpPr>
            <p:cNvPr id="13" name="object 13"/>
            <p:cNvSpPr/>
            <p:nvPr/>
          </p:nvSpPr>
          <p:spPr>
            <a:xfrm>
              <a:off x="942378" y="4662442"/>
              <a:ext cx="12683490" cy="5481955"/>
            </a:xfrm>
            <a:custGeom>
              <a:avLst/>
              <a:gdLst/>
              <a:ahLst/>
              <a:cxnLst/>
              <a:rect l="l" t="t" r="r" b="b"/>
              <a:pathLst>
                <a:path w="12683490" h="5481955">
                  <a:moveTo>
                    <a:pt x="12683211" y="5008448"/>
                  </a:moveTo>
                  <a:lnTo>
                    <a:pt x="12209958" y="4535182"/>
                  </a:lnTo>
                  <a:lnTo>
                    <a:pt x="12162955" y="4582172"/>
                  </a:lnTo>
                  <a:lnTo>
                    <a:pt x="12556033" y="4975250"/>
                  </a:lnTo>
                  <a:lnTo>
                    <a:pt x="506488" y="4975250"/>
                  </a:lnTo>
                  <a:lnTo>
                    <a:pt x="506488" y="127177"/>
                  </a:lnTo>
                  <a:lnTo>
                    <a:pt x="899579" y="520255"/>
                  </a:lnTo>
                  <a:lnTo>
                    <a:pt x="946543" y="473265"/>
                  </a:lnTo>
                  <a:lnTo>
                    <a:pt x="473265" y="0"/>
                  </a:lnTo>
                  <a:lnTo>
                    <a:pt x="0" y="473265"/>
                  </a:lnTo>
                  <a:lnTo>
                    <a:pt x="46977" y="520255"/>
                  </a:lnTo>
                  <a:lnTo>
                    <a:pt x="440055" y="127177"/>
                  </a:lnTo>
                  <a:lnTo>
                    <a:pt x="440055" y="5043475"/>
                  </a:lnTo>
                  <a:lnTo>
                    <a:pt x="506488" y="5043475"/>
                  </a:lnTo>
                  <a:lnTo>
                    <a:pt x="506488" y="5041671"/>
                  </a:lnTo>
                  <a:lnTo>
                    <a:pt x="12556033" y="5041671"/>
                  </a:lnTo>
                  <a:lnTo>
                    <a:pt x="12162955" y="5434774"/>
                  </a:lnTo>
                  <a:lnTo>
                    <a:pt x="12209958" y="5481739"/>
                  </a:lnTo>
                  <a:lnTo>
                    <a:pt x="12683211" y="50084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00179" y="8253266"/>
              <a:ext cx="146759" cy="14633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05296" y="8094221"/>
              <a:ext cx="152089" cy="15164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23187" y="7953014"/>
              <a:ext cx="156644" cy="1562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52928" y="7831952"/>
              <a:ext cx="160267" cy="1598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93703" y="7733515"/>
              <a:ext cx="162717" cy="16231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44095" y="7660816"/>
              <a:ext cx="163618" cy="16324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02651" y="6708885"/>
              <a:ext cx="163618" cy="16324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58342" y="6660377"/>
              <a:ext cx="163115" cy="1627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042" y="6633594"/>
              <a:ext cx="161440" cy="16111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78994" y="6629205"/>
              <a:ext cx="160351" cy="16002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73207" y="4605225"/>
              <a:ext cx="9393345" cy="670136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19555" y="5918729"/>
              <a:ext cx="163251" cy="16361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48192" y="5668850"/>
              <a:ext cx="162508" cy="16290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67138" y="6176050"/>
              <a:ext cx="162413" cy="16275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64019" y="5625965"/>
              <a:ext cx="162466" cy="162068"/>
            </a:xfrm>
            <a:prstGeom prst="rect">
              <a:avLst/>
            </a:prstGeom>
          </p:spPr>
        </p:pic>
      </p:grpSp>
      <p:sp>
        <p:nvSpPr>
          <p:cNvPr id="29" name="object 29"/>
          <p:cNvSpPr/>
          <p:nvPr/>
        </p:nvSpPr>
        <p:spPr>
          <a:xfrm>
            <a:off x="14155407" y="6210636"/>
            <a:ext cx="2774315" cy="3774440"/>
          </a:xfrm>
          <a:custGeom>
            <a:avLst/>
            <a:gdLst/>
            <a:ahLst/>
            <a:cxnLst/>
            <a:rect l="l" t="t" r="r" b="b"/>
            <a:pathLst>
              <a:path w="2774315" h="3774440">
                <a:moveTo>
                  <a:pt x="647979" y="1112710"/>
                </a:moveTo>
                <a:lnTo>
                  <a:pt x="637603" y="579958"/>
                </a:lnTo>
                <a:lnTo>
                  <a:pt x="519899" y="582256"/>
                </a:lnTo>
                <a:lnTo>
                  <a:pt x="523786" y="781697"/>
                </a:lnTo>
                <a:lnTo>
                  <a:pt x="0" y="791908"/>
                </a:lnTo>
                <a:lnTo>
                  <a:pt x="2616" y="925766"/>
                </a:lnTo>
                <a:lnTo>
                  <a:pt x="526402" y="915568"/>
                </a:lnTo>
                <a:lnTo>
                  <a:pt x="530288" y="1115009"/>
                </a:lnTo>
                <a:lnTo>
                  <a:pt x="647979" y="1112710"/>
                </a:lnTo>
                <a:close/>
              </a:path>
              <a:path w="2774315" h="3774440">
                <a:moveTo>
                  <a:pt x="735660" y="1531048"/>
                </a:moveTo>
                <a:lnTo>
                  <a:pt x="734491" y="1488084"/>
                </a:lnTo>
                <a:lnTo>
                  <a:pt x="726046" y="1440891"/>
                </a:lnTo>
                <a:lnTo>
                  <a:pt x="692759" y="1305090"/>
                </a:lnTo>
                <a:lnTo>
                  <a:pt x="654380" y="1148524"/>
                </a:lnTo>
                <a:lnTo>
                  <a:pt x="618909" y="1157224"/>
                </a:lnTo>
                <a:lnTo>
                  <a:pt x="618909" y="1490459"/>
                </a:lnTo>
                <a:lnTo>
                  <a:pt x="612736" y="1521167"/>
                </a:lnTo>
                <a:lnTo>
                  <a:pt x="595236" y="1542986"/>
                </a:lnTo>
                <a:lnTo>
                  <a:pt x="566432" y="1555889"/>
                </a:lnTo>
                <a:lnTo>
                  <a:pt x="534543" y="1557921"/>
                </a:lnTo>
                <a:lnTo>
                  <a:pt x="508711" y="1546898"/>
                </a:lnTo>
                <a:lnTo>
                  <a:pt x="488937" y="1522844"/>
                </a:lnTo>
                <a:lnTo>
                  <a:pt x="475221" y="1485734"/>
                </a:lnTo>
                <a:lnTo>
                  <a:pt x="445833" y="1365846"/>
                </a:lnTo>
                <a:lnTo>
                  <a:pt x="439267" y="1339100"/>
                </a:lnTo>
                <a:lnTo>
                  <a:pt x="578053" y="1305090"/>
                </a:lnTo>
                <a:lnTo>
                  <a:pt x="613765" y="1450835"/>
                </a:lnTo>
                <a:lnTo>
                  <a:pt x="618909" y="1490459"/>
                </a:lnTo>
                <a:lnTo>
                  <a:pt x="618909" y="1157224"/>
                </a:lnTo>
                <a:lnTo>
                  <a:pt x="373227" y="1217447"/>
                </a:lnTo>
                <a:lnTo>
                  <a:pt x="373227" y="1562938"/>
                </a:lnTo>
                <a:lnTo>
                  <a:pt x="365887" y="1597406"/>
                </a:lnTo>
                <a:lnTo>
                  <a:pt x="345605" y="1621980"/>
                </a:lnTo>
                <a:lnTo>
                  <a:pt x="312369" y="1636661"/>
                </a:lnTo>
                <a:lnTo>
                  <a:pt x="277228" y="1638630"/>
                </a:lnTo>
                <a:lnTo>
                  <a:pt x="248615" y="1625688"/>
                </a:lnTo>
                <a:lnTo>
                  <a:pt x="226529" y="1597850"/>
                </a:lnTo>
                <a:lnTo>
                  <a:pt x="210959" y="1555127"/>
                </a:lnTo>
                <a:lnTo>
                  <a:pt x="173964" y="1404137"/>
                </a:lnTo>
                <a:lnTo>
                  <a:pt x="330174" y="1365846"/>
                </a:lnTo>
                <a:lnTo>
                  <a:pt x="367614" y="1518577"/>
                </a:lnTo>
                <a:lnTo>
                  <a:pt x="373227" y="1562938"/>
                </a:lnTo>
                <a:lnTo>
                  <a:pt x="373227" y="1217447"/>
                </a:lnTo>
                <a:lnTo>
                  <a:pt x="31242" y="1301267"/>
                </a:lnTo>
                <a:lnTo>
                  <a:pt x="104825" y="1601495"/>
                </a:lnTo>
                <a:lnTo>
                  <a:pt x="120154" y="1650695"/>
                </a:lnTo>
                <a:lnTo>
                  <a:pt x="140068" y="1691881"/>
                </a:lnTo>
                <a:lnTo>
                  <a:pt x="164490" y="1724952"/>
                </a:lnTo>
                <a:lnTo>
                  <a:pt x="193497" y="1749996"/>
                </a:lnTo>
                <a:lnTo>
                  <a:pt x="260946" y="1776488"/>
                </a:lnTo>
                <a:lnTo>
                  <a:pt x="298310" y="1778076"/>
                </a:lnTo>
                <a:lnTo>
                  <a:pt x="338124" y="1771916"/>
                </a:lnTo>
                <a:lnTo>
                  <a:pt x="379018" y="1755749"/>
                </a:lnTo>
                <a:lnTo>
                  <a:pt x="412750" y="1729092"/>
                </a:lnTo>
                <a:lnTo>
                  <a:pt x="437121" y="1695475"/>
                </a:lnTo>
                <a:lnTo>
                  <a:pt x="450024" y="1658442"/>
                </a:lnTo>
                <a:lnTo>
                  <a:pt x="472694" y="1652879"/>
                </a:lnTo>
                <a:lnTo>
                  <a:pt x="515010" y="1682140"/>
                </a:lnTo>
                <a:lnTo>
                  <a:pt x="570725" y="1691881"/>
                </a:lnTo>
                <a:lnTo>
                  <a:pt x="590740" y="1690357"/>
                </a:lnTo>
                <a:lnTo>
                  <a:pt x="644436" y="1674787"/>
                </a:lnTo>
                <a:lnTo>
                  <a:pt x="677341" y="1652879"/>
                </a:lnTo>
                <a:lnTo>
                  <a:pt x="691832" y="1638630"/>
                </a:lnTo>
                <a:lnTo>
                  <a:pt x="696823" y="1633728"/>
                </a:lnTo>
                <a:lnTo>
                  <a:pt x="716140" y="1604302"/>
                </a:lnTo>
                <a:lnTo>
                  <a:pt x="729538" y="1569783"/>
                </a:lnTo>
                <a:lnTo>
                  <a:pt x="731418" y="1557921"/>
                </a:lnTo>
                <a:lnTo>
                  <a:pt x="735660" y="1531048"/>
                </a:lnTo>
                <a:close/>
              </a:path>
              <a:path w="2774315" h="3774440">
                <a:moveTo>
                  <a:pt x="988682" y="2116124"/>
                </a:moveTo>
                <a:lnTo>
                  <a:pt x="983348" y="2066709"/>
                </a:lnTo>
                <a:lnTo>
                  <a:pt x="968946" y="2016137"/>
                </a:lnTo>
                <a:lnTo>
                  <a:pt x="945502" y="1964410"/>
                </a:lnTo>
                <a:lnTo>
                  <a:pt x="925220" y="1931809"/>
                </a:lnTo>
                <a:lnTo>
                  <a:pt x="881430" y="1876158"/>
                </a:lnTo>
                <a:lnTo>
                  <a:pt x="862799" y="1860588"/>
                </a:lnTo>
                <a:lnTo>
                  <a:pt x="862799" y="2094623"/>
                </a:lnTo>
                <a:lnTo>
                  <a:pt x="860640" y="2129879"/>
                </a:lnTo>
                <a:lnTo>
                  <a:pt x="830580" y="2196211"/>
                </a:lnTo>
                <a:lnTo>
                  <a:pt x="805192" y="2225548"/>
                </a:lnTo>
                <a:lnTo>
                  <a:pt x="773315" y="2252053"/>
                </a:lnTo>
                <a:lnTo>
                  <a:pt x="734961" y="2275725"/>
                </a:lnTo>
                <a:lnTo>
                  <a:pt x="693978" y="2294483"/>
                </a:lnTo>
                <a:lnTo>
                  <a:pt x="654240" y="2306282"/>
                </a:lnTo>
                <a:lnTo>
                  <a:pt x="615746" y="2311108"/>
                </a:lnTo>
                <a:lnTo>
                  <a:pt x="578485" y="2308961"/>
                </a:lnTo>
                <a:lnTo>
                  <a:pt x="513359" y="2281504"/>
                </a:lnTo>
                <a:lnTo>
                  <a:pt x="464540" y="2221636"/>
                </a:lnTo>
                <a:lnTo>
                  <a:pt x="448881" y="2184463"/>
                </a:lnTo>
                <a:lnTo>
                  <a:pt x="442214" y="2148230"/>
                </a:lnTo>
                <a:lnTo>
                  <a:pt x="444512" y="2112937"/>
                </a:lnTo>
                <a:lnTo>
                  <a:pt x="474713" y="2046147"/>
                </a:lnTo>
                <a:lnTo>
                  <a:pt x="499999" y="2016696"/>
                </a:lnTo>
                <a:lnTo>
                  <a:pt x="531660" y="1990217"/>
                </a:lnTo>
                <a:lnTo>
                  <a:pt x="569683" y="1966696"/>
                </a:lnTo>
                <a:lnTo>
                  <a:pt x="610362" y="1948129"/>
                </a:lnTo>
                <a:lnTo>
                  <a:pt x="649960" y="1936496"/>
                </a:lnTo>
                <a:lnTo>
                  <a:pt x="688505" y="1931809"/>
                </a:lnTo>
                <a:lnTo>
                  <a:pt x="725982" y="1934057"/>
                </a:lnTo>
                <a:lnTo>
                  <a:pt x="791451" y="1961451"/>
                </a:lnTo>
                <a:lnTo>
                  <a:pt x="840117" y="2020773"/>
                </a:lnTo>
                <a:lnTo>
                  <a:pt x="855954" y="2058250"/>
                </a:lnTo>
                <a:lnTo>
                  <a:pt x="862799" y="2094623"/>
                </a:lnTo>
                <a:lnTo>
                  <a:pt x="862799" y="1860588"/>
                </a:lnTo>
                <a:lnTo>
                  <a:pt x="843292" y="1844281"/>
                </a:lnTo>
                <a:lnTo>
                  <a:pt x="801077" y="1820570"/>
                </a:lnTo>
                <a:lnTo>
                  <a:pt x="754786" y="1805025"/>
                </a:lnTo>
                <a:lnTo>
                  <a:pt x="706145" y="1797469"/>
                </a:lnTo>
                <a:lnTo>
                  <a:pt x="656818" y="1797748"/>
                </a:lnTo>
                <a:lnTo>
                  <a:pt x="606831" y="1805838"/>
                </a:lnTo>
                <a:lnTo>
                  <a:pt x="556171" y="1821738"/>
                </a:lnTo>
                <a:lnTo>
                  <a:pt x="504850" y="1845462"/>
                </a:lnTo>
                <a:lnTo>
                  <a:pt x="456615" y="1874977"/>
                </a:lnTo>
                <a:lnTo>
                  <a:pt x="415264" y="1908276"/>
                </a:lnTo>
                <a:lnTo>
                  <a:pt x="380796" y="1945373"/>
                </a:lnTo>
                <a:lnTo>
                  <a:pt x="353187" y="1986241"/>
                </a:lnTo>
                <a:lnTo>
                  <a:pt x="332460" y="2030907"/>
                </a:lnTo>
                <a:lnTo>
                  <a:pt x="319684" y="2078024"/>
                </a:lnTo>
                <a:lnTo>
                  <a:pt x="315976" y="2126284"/>
                </a:lnTo>
                <a:lnTo>
                  <a:pt x="321310" y="2175700"/>
                </a:lnTo>
                <a:lnTo>
                  <a:pt x="335699" y="2226272"/>
                </a:lnTo>
                <a:lnTo>
                  <a:pt x="359143" y="2277999"/>
                </a:lnTo>
                <a:lnTo>
                  <a:pt x="389153" y="2326208"/>
                </a:lnTo>
                <a:lnTo>
                  <a:pt x="423227" y="2366264"/>
                </a:lnTo>
                <a:lnTo>
                  <a:pt x="461365" y="2398141"/>
                </a:lnTo>
                <a:lnTo>
                  <a:pt x="503567" y="2421852"/>
                </a:lnTo>
                <a:lnTo>
                  <a:pt x="549859" y="2437396"/>
                </a:lnTo>
                <a:lnTo>
                  <a:pt x="598500" y="2444940"/>
                </a:lnTo>
                <a:lnTo>
                  <a:pt x="647827" y="2444673"/>
                </a:lnTo>
                <a:lnTo>
                  <a:pt x="697814" y="2436584"/>
                </a:lnTo>
                <a:lnTo>
                  <a:pt x="748474" y="2420683"/>
                </a:lnTo>
                <a:lnTo>
                  <a:pt x="799807" y="2396960"/>
                </a:lnTo>
                <a:lnTo>
                  <a:pt x="848029" y="2367445"/>
                </a:lnTo>
                <a:lnTo>
                  <a:pt x="889368" y="2334133"/>
                </a:lnTo>
                <a:lnTo>
                  <a:pt x="923848" y="2297049"/>
                </a:lnTo>
                <a:lnTo>
                  <a:pt x="951458" y="2256167"/>
                </a:lnTo>
                <a:lnTo>
                  <a:pt x="972197" y="2211514"/>
                </a:lnTo>
                <a:lnTo>
                  <a:pt x="984961" y="2164397"/>
                </a:lnTo>
                <a:lnTo>
                  <a:pt x="988682" y="2116124"/>
                </a:lnTo>
                <a:close/>
              </a:path>
              <a:path w="2774315" h="3774440">
                <a:moveTo>
                  <a:pt x="1382331" y="2329015"/>
                </a:moveTo>
                <a:lnTo>
                  <a:pt x="1311325" y="2250262"/>
                </a:lnTo>
                <a:lnTo>
                  <a:pt x="1235240" y="2318855"/>
                </a:lnTo>
                <a:lnTo>
                  <a:pt x="1306233" y="2397607"/>
                </a:lnTo>
                <a:lnTo>
                  <a:pt x="1382331" y="2329015"/>
                </a:lnTo>
                <a:close/>
              </a:path>
              <a:path w="2774315" h="3774440">
                <a:moveTo>
                  <a:pt x="1444358" y="2642082"/>
                </a:moveTo>
                <a:lnTo>
                  <a:pt x="1288465" y="2469134"/>
                </a:lnTo>
                <a:lnTo>
                  <a:pt x="1126680" y="2289670"/>
                </a:lnTo>
                <a:lnTo>
                  <a:pt x="650125" y="2719235"/>
                </a:lnTo>
                <a:lnTo>
                  <a:pt x="974407" y="3079000"/>
                </a:lnTo>
                <a:lnTo>
                  <a:pt x="1063180" y="2998978"/>
                </a:lnTo>
                <a:lnTo>
                  <a:pt x="828535" y="2738666"/>
                </a:lnTo>
                <a:lnTo>
                  <a:pt x="940663" y="2637612"/>
                </a:lnTo>
                <a:lnTo>
                  <a:pt x="1118158" y="2834500"/>
                </a:lnTo>
                <a:lnTo>
                  <a:pt x="1204925" y="2756281"/>
                </a:lnTo>
                <a:lnTo>
                  <a:pt x="1097940" y="2637612"/>
                </a:lnTo>
                <a:lnTo>
                  <a:pt x="1027442" y="2559393"/>
                </a:lnTo>
                <a:lnTo>
                  <a:pt x="1127556" y="2469134"/>
                </a:lnTo>
                <a:lnTo>
                  <a:pt x="1355572" y="2722105"/>
                </a:lnTo>
                <a:lnTo>
                  <a:pt x="1444358" y="2642082"/>
                </a:lnTo>
                <a:close/>
              </a:path>
              <a:path w="2774315" h="3774440">
                <a:moveTo>
                  <a:pt x="1500238" y="2459837"/>
                </a:moveTo>
                <a:lnTo>
                  <a:pt x="1429854" y="2381745"/>
                </a:lnTo>
                <a:lnTo>
                  <a:pt x="1353781" y="2450325"/>
                </a:lnTo>
                <a:lnTo>
                  <a:pt x="1424152" y="2528430"/>
                </a:lnTo>
                <a:lnTo>
                  <a:pt x="1500238" y="2459837"/>
                </a:lnTo>
                <a:close/>
              </a:path>
              <a:path w="2774315" h="3774440">
                <a:moveTo>
                  <a:pt x="2150770" y="3066885"/>
                </a:moveTo>
                <a:lnTo>
                  <a:pt x="1662328" y="2826131"/>
                </a:lnTo>
                <a:lnTo>
                  <a:pt x="1378661" y="3401606"/>
                </a:lnTo>
                <a:lnTo>
                  <a:pt x="1498752" y="3460788"/>
                </a:lnTo>
                <a:lnTo>
                  <a:pt x="1729587" y="2992526"/>
                </a:lnTo>
                <a:lnTo>
                  <a:pt x="1977834" y="3114891"/>
                </a:lnTo>
                <a:lnTo>
                  <a:pt x="1746986" y="3583165"/>
                </a:lnTo>
                <a:lnTo>
                  <a:pt x="1867090" y="3642360"/>
                </a:lnTo>
                <a:lnTo>
                  <a:pt x="2150770" y="3066885"/>
                </a:lnTo>
                <a:close/>
              </a:path>
              <a:path w="2774315" h="3774440">
                <a:moveTo>
                  <a:pt x="2243150" y="1453527"/>
                </a:moveTo>
                <a:lnTo>
                  <a:pt x="2226183" y="1384160"/>
                </a:lnTo>
                <a:lnTo>
                  <a:pt x="2096770" y="1415783"/>
                </a:lnTo>
                <a:lnTo>
                  <a:pt x="2060803" y="1268679"/>
                </a:lnTo>
                <a:lnTo>
                  <a:pt x="2190229" y="1237043"/>
                </a:lnTo>
                <a:lnTo>
                  <a:pt x="2173274" y="1167676"/>
                </a:lnTo>
                <a:lnTo>
                  <a:pt x="1840877" y="1248930"/>
                </a:lnTo>
                <a:lnTo>
                  <a:pt x="1857844" y="1318298"/>
                </a:lnTo>
                <a:lnTo>
                  <a:pt x="1997036" y="1284274"/>
                </a:lnTo>
                <a:lnTo>
                  <a:pt x="2033003" y="1431391"/>
                </a:lnTo>
                <a:lnTo>
                  <a:pt x="1893798" y="1465402"/>
                </a:lnTo>
                <a:lnTo>
                  <a:pt x="1910765" y="1534782"/>
                </a:lnTo>
                <a:lnTo>
                  <a:pt x="2243150" y="1453527"/>
                </a:lnTo>
                <a:close/>
              </a:path>
              <a:path w="2774315" h="3774440">
                <a:moveTo>
                  <a:pt x="2261438" y="796721"/>
                </a:moveTo>
                <a:lnTo>
                  <a:pt x="1882444" y="729246"/>
                </a:lnTo>
                <a:lnTo>
                  <a:pt x="1831505" y="1015352"/>
                </a:lnTo>
                <a:lnTo>
                  <a:pt x="1902104" y="1027925"/>
                </a:lnTo>
                <a:lnTo>
                  <a:pt x="1938947" y="820915"/>
                </a:lnTo>
                <a:lnTo>
                  <a:pt x="2028126" y="836790"/>
                </a:lnTo>
                <a:lnTo>
                  <a:pt x="2000262" y="993368"/>
                </a:lnTo>
                <a:lnTo>
                  <a:pt x="2069274" y="1005662"/>
                </a:lnTo>
                <a:lnTo>
                  <a:pt x="2097138" y="849071"/>
                </a:lnTo>
                <a:lnTo>
                  <a:pt x="2176767" y="863244"/>
                </a:lnTo>
                <a:lnTo>
                  <a:pt x="2140953" y="1064425"/>
                </a:lnTo>
                <a:lnTo>
                  <a:pt x="2211552" y="1076998"/>
                </a:lnTo>
                <a:lnTo>
                  <a:pt x="2261438" y="796721"/>
                </a:lnTo>
                <a:close/>
              </a:path>
              <a:path w="2774315" h="3774440">
                <a:moveTo>
                  <a:pt x="2412250" y="1778838"/>
                </a:moveTo>
                <a:lnTo>
                  <a:pt x="2361654" y="1711426"/>
                </a:lnTo>
                <a:lnTo>
                  <a:pt x="2129929" y="1750618"/>
                </a:lnTo>
                <a:lnTo>
                  <a:pt x="2123402" y="1741906"/>
                </a:lnTo>
                <a:lnTo>
                  <a:pt x="2290394" y="1616532"/>
                </a:lnTo>
                <a:lnTo>
                  <a:pt x="2255393" y="1569910"/>
                </a:lnTo>
                <a:lnTo>
                  <a:pt x="2015959" y="1749666"/>
                </a:lnTo>
                <a:lnTo>
                  <a:pt x="2064791" y="1814741"/>
                </a:lnTo>
                <a:lnTo>
                  <a:pt x="2301710" y="1774786"/>
                </a:lnTo>
                <a:lnTo>
                  <a:pt x="2308263" y="1783499"/>
                </a:lnTo>
                <a:lnTo>
                  <a:pt x="2137549" y="1911642"/>
                </a:lnTo>
                <a:lnTo>
                  <a:pt x="2172805" y="1958594"/>
                </a:lnTo>
                <a:lnTo>
                  <a:pt x="2412250" y="1778838"/>
                </a:lnTo>
                <a:close/>
              </a:path>
              <a:path w="2774315" h="3774440">
                <a:moveTo>
                  <a:pt x="2627985" y="1984679"/>
                </a:moveTo>
                <a:lnTo>
                  <a:pt x="2468029" y="1882546"/>
                </a:lnTo>
                <a:lnTo>
                  <a:pt x="2329916" y="2098840"/>
                </a:lnTo>
                <a:lnTo>
                  <a:pt x="2493200" y="2203107"/>
                </a:lnTo>
                <a:lnTo>
                  <a:pt x="2518918" y="2162822"/>
                </a:lnTo>
                <a:lnTo>
                  <a:pt x="2400770" y="2087372"/>
                </a:lnTo>
                <a:lnTo>
                  <a:pt x="2433282" y="2036483"/>
                </a:lnTo>
                <a:lnTo>
                  <a:pt x="2522651" y="2093544"/>
                </a:lnTo>
                <a:lnTo>
                  <a:pt x="2547797" y="2054174"/>
                </a:lnTo>
                <a:lnTo>
                  <a:pt x="2458428" y="1997100"/>
                </a:lnTo>
                <a:lnTo>
                  <a:pt x="2487434" y="1951659"/>
                </a:lnTo>
                <a:lnTo>
                  <a:pt x="2602255" y="2024976"/>
                </a:lnTo>
                <a:lnTo>
                  <a:pt x="2627985" y="1984679"/>
                </a:lnTo>
                <a:close/>
              </a:path>
              <a:path w="2774315" h="3774440">
                <a:moveTo>
                  <a:pt x="2690025" y="290398"/>
                </a:moveTo>
                <a:lnTo>
                  <a:pt x="2476449" y="212382"/>
                </a:lnTo>
                <a:lnTo>
                  <a:pt x="2375941" y="0"/>
                </a:lnTo>
                <a:lnTo>
                  <a:pt x="2314994" y="67627"/>
                </a:lnTo>
                <a:lnTo>
                  <a:pt x="2397709" y="239788"/>
                </a:lnTo>
                <a:lnTo>
                  <a:pt x="2338349" y="305650"/>
                </a:lnTo>
                <a:lnTo>
                  <a:pt x="2207082" y="187312"/>
                </a:lnTo>
                <a:lnTo>
                  <a:pt x="2148929" y="251828"/>
                </a:lnTo>
                <a:lnTo>
                  <a:pt x="2280170" y="370166"/>
                </a:lnTo>
                <a:lnTo>
                  <a:pt x="2220811" y="436016"/>
                </a:lnTo>
                <a:lnTo>
                  <a:pt x="2041017" y="371513"/>
                </a:lnTo>
                <a:lnTo>
                  <a:pt x="1980057" y="439153"/>
                </a:lnTo>
                <a:lnTo>
                  <a:pt x="2201684" y="517169"/>
                </a:lnTo>
                <a:lnTo>
                  <a:pt x="2301354" y="721537"/>
                </a:lnTo>
                <a:lnTo>
                  <a:pt x="2362314" y="653910"/>
                </a:lnTo>
                <a:lnTo>
                  <a:pt x="2280882" y="490156"/>
                </a:lnTo>
                <a:lnTo>
                  <a:pt x="2340254" y="424319"/>
                </a:lnTo>
                <a:lnTo>
                  <a:pt x="2466606" y="538226"/>
                </a:lnTo>
                <a:lnTo>
                  <a:pt x="2524772" y="473722"/>
                </a:lnTo>
                <a:lnTo>
                  <a:pt x="2398407" y="359791"/>
                </a:lnTo>
                <a:lnTo>
                  <a:pt x="2457767" y="293941"/>
                </a:lnTo>
                <a:lnTo>
                  <a:pt x="2629052" y="358038"/>
                </a:lnTo>
                <a:lnTo>
                  <a:pt x="2690025" y="290398"/>
                </a:lnTo>
                <a:close/>
              </a:path>
              <a:path w="2774315" h="3774440">
                <a:moveTo>
                  <a:pt x="2773730" y="3422218"/>
                </a:moveTo>
                <a:lnTo>
                  <a:pt x="2770225" y="3369246"/>
                </a:lnTo>
                <a:lnTo>
                  <a:pt x="2759684" y="3319716"/>
                </a:lnTo>
                <a:lnTo>
                  <a:pt x="2742095" y="3273628"/>
                </a:lnTo>
                <a:lnTo>
                  <a:pt x="2717444" y="3231007"/>
                </a:lnTo>
                <a:lnTo>
                  <a:pt x="2715260" y="3228390"/>
                </a:lnTo>
                <a:lnTo>
                  <a:pt x="2686215" y="3193491"/>
                </a:lnTo>
                <a:lnTo>
                  <a:pt x="2648839" y="3162719"/>
                </a:lnTo>
                <a:lnTo>
                  <a:pt x="2636367" y="3155835"/>
                </a:lnTo>
                <a:lnTo>
                  <a:pt x="2636367" y="3417062"/>
                </a:lnTo>
                <a:lnTo>
                  <a:pt x="2633700" y="3462058"/>
                </a:lnTo>
                <a:lnTo>
                  <a:pt x="2625521" y="3506381"/>
                </a:lnTo>
                <a:lnTo>
                  <a:pt x="2612339" y="3545687"/>
                </a:lnTo>
                <a:lnTo>
                  <a:pt x="2594178" y="3579977"/>
                </a:lnTo>
                <a:lnTo>
                  <a:pt x="2543213" y="3631996"/>
                </a:lnTo>
                <a:lnTo>
                  <a:pt x="2474747" y="3653548"/>
                </a:lnTo>
                <a:lnTo>
                  <a:pt x="2434082" y="3652342"/>
                </a:lnTo>
                <a:lnTo>
                  <a:pt x="2394661" y="3643795"/>
                </a:lnTo>
                <a:lnTo>
                  <a:pt x="2333587" y="3606279"/>
                </a:lnTo>
                <a:lnTo>
                  <a:pt x="2296274" y="3543185"/>
                </a:lnTo>
                <a:lnTo>
                  <a:pt x="2286698" y="3505555"/>
                </a:lnTo>
                <a:lnTo>
                  <a:pt x="2283218" y="3464433"/>
                </a:lnTo>
                <a:lnTo>
                  <a:pt x="2285822" y="3419792"/>
                </a:lnTo>
                <a:lnTo>
                  <a:pt x="2293988" y="3375837"/>
                </a:lnTo>
                <a:lnTo>
                  <a:pt x="2307221" y="3336747"/>
                </a:lnTo>
                <a:lnTo>
                  <a:pt x="2325522" y="3302508"/>
                </a:lnTo>
                <a:lnTo>
                  <a:pt x="2376855" y="3250184"/>
                </a:lnTo>
                <a:lnTo>
                  <a:pt x="2445118" y="3228390"/>
                </a:lnTo>
                <a:lnTo>
                  <a:pt x="2485440" y="3229521"/>
                </a:lnTo>
                <a:lnTo>
                  <a:pt x="2525217" y="3238093"/>
                </a:lnTo>
                <a:lnTo>
                  <a:pt x="2586545" y="3275406"/>
                </a:lnTo>
                <a:lnTo>
                  <a:pt x="2623553" y="3338118"/>
                </a:lnTo>
                <a:lnTo>
                  <a:pt x="2632989" y="3375761"/>
                </a:lnTo>
                <a:lnTo>
                  <a:pt x="2636367" y="3417062"/>
                </a:lnTo>
                <a:lnTo>
                  <a:pt x="2636367" y="3155835"/>
                </a:lnTo>
                <a:lnTo>
                  <a:pt x="2605316" y="3138690"/>
                </a:lnTo>
                <a:lnTo>
                  <a:pt x="2555659" y="3121406"/>
                </a:lnTo>
                <a:lnTo>
                  <a:pt x="2499855" y="3110877"/>
                </a:lnTo>
                <a:lnTo>
                  <a:pt x="2443162" y="3107740"/>
                </a:lnTo>
                <a:lnTo>
                  <a:pt x="2390800" y="3112617"/>
                </a:lnTo>
                <a:lnTo>
                  <a:pt x="2342807" y="3125520"/>
                </a:lnTo>
                <a:lnTo>
                  <a:pt x="2299144" y="3146450"/>
                </a:lnTo>
                <a:lnTo>
                  <a:pt x="2259825" y="3175406"/>
                </a:lnTo>
                <a:lnTo>
                  <a:pt x="2225713" y="3210890"/>
                </a:lnTo>
                <a:lnTo>
                  <a:pt x="2197595" y="3251416"/>
                </a:lnTo>
                <a:lnTo>
                  <a:pt x="2175497" y="3296970"/>
                </a:lnTo>
                <a:lnTo>
                  <a:pt x="2159406" y="3347567"/>
                </a:lnTo>
                <a:lnTo>
                  <a:pt x="2149335" y="3403206"/>
                </a:lnTo>
                <a:lnTo>
                  <a:pt x="2145792" y="3459645"/>
                </a:lnTo>
                <a:lnTo>
                  <a:pt x="2149297" y="3512629"/>
                </a:lnTo>
                <a:lnTo>
                  <a:pt x="2159838" y="3562159"/>
                </a:lnTo>
                <a:lnTo>
                  <a:pt x="2177440" y="3608235"/>
                </a:lnTo>
                <a:lnTo>
                  <a:pt x="2202078" y="3650856"/>
                </a:lnTo>
                <a:lnTo>
                  <a:pt x="2233307" y="3688372"/>
                </a:lnTo>
                <a:lnTo>
                  <a:pt x="2270683" y="3719144"/>
                </a:lnTo>
                <a:lnTo>
                  <a:pt x="2314194" y="3743172"/>
                </a:lnTo>
                <a:lnTo>
                  <a:pt x="2363851" y="3760444"/>
                </a:lnTo>
                <a:lnTo>
                  <a:pt x="2419654" y="3770973"/>
                </a:lnTo>
                <a:lnTo>
                  <a:pt x="2476360" y="3774122"/>
                </a:lnTo>
                <a:lnTo>
                  <a:pt x="2528709" y="3769233"/>
                </a:lnTo>
                <a:lnTo>
                  <a:pt x="2576715" y="3756342"/>
                </a:lnTo>
                <a:lnTo>
                  <a:pt x="2620378" y="3735413"/>
                </a:lnTo>
                <a:lnTo>
                  <a:pt x="2659684" y="3706469"/>
                </a:lnTo>
                <a:lnTo>
                  <a:pt x="2693809" y="3670973"/>
                </a:lnTo>
                <a:lnTo>
                  <a:pt x="2721927" y="3630447"/>
                </a:lnTo>
                <a:lnTo>
                  <a:pt x="2744025" y="3584892"/>
                </a:lnTo>
                <a:lnTo>
                  <a:pt x="2760103" y="3534295"/>
                </a:lnTo>
                <a:lnTo>
                  <a:pt x="2770187" y="3478644"/>
                </a:lnTo>
                <a:lnTo>
                  <a:pt x="2773730" y="3422218"/>
                </a:lnTo>
                <a:close/>
              </a:path>
            </a:pathLst>
          </a:custGeom>
          <a:solidFill>
            <a:srgbClr val="66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17002786" y="7807037"/>
            <a:ext cx="2252980" cy="2193925"/>
            <a:chOff x="17002786" y="7807037"/>
            <a:chExt cx="2252980" cy="2193925"/>
          </a:xfrm>
        </p:grpSpPr>
        <p:sp>
          <p:nvSpPr>
            <p:cNvPr id="31" name="object 31"/>
            <p:cNvSpPr/>
            <p:nvPr/>
          </p:nvSpPr>
          <p:spPr>
            <a:xfrm>
              <a:off x="17058246" y="7950040"/>
              <a:ext cx="2197735" cy="2051050"/>
            </a:xfrm>
            <a:custGeom>
              <a:avLst/>
              <a:gdLst/>
              <a:ahLst/>
              <a:cxnLst/>
              <a:rect l="l" t="t" r="r" b="b"/>
              <a:pathLst>
                <a:path w="2197734" h="2051050">
                  <a:moveTo>
                    <a:pt x="607377" y="1926844"/>
                  </a:moveTo>
                  <a:lnTo>
                    <a:pt x="473519" y="1299375"/>
                  </a:lnTo>
                  <a:lnTo>
                    <a:pt x="13893" y="1397419"/>
                  </a:lnTo>
                  <a:lnTo>
                    <a:pt x="73139" y="1675130"/>
                  </a:lnTo>
                  <a:lnTo>
                    <a:pt x="82296" y="1721396"/>
                  </a:lnTo>
                  <a:lnTo>
                    <a:pt x="88747" y="1761731"/>
                  </a:lnTo>
                  <a:lnTo>
                    <a:pt x="92506" y="1796161"/>
                  </a:lnTo>
                  <a:lnTo>
                    <a:pt x="93560" y="1824672"/>
                  </a:lnTo>
                  <a:lnTo>
                    <a:pt x="92290" y="1848091"/>
                  </a:lnTo>
                  <a:lnTo>
                    <a:pt x="76809" y="1892566"/>
                  </a:lnTo>
                  <a:lnTo>
                    <a:pt x="39890" y="1912924"/>
                  </a:lnTo>
                  <a:lnTo>
                    <a:pt x="0" y="1922272"/>
                  </a:lnTo>
                  <a:lnTo>
                    <a:pt x="27368" y="2050592"/>
                  </a:lnTo>
                  <a:lnTo>
                    <a:pt x="73317" y="2040293"/>
                  </a:lnTo>
                  <a:lnTo>
                    <a:pt x="113157" y="2027897"/>
                  </a:lnTo>
                  <a:lnTo>
                    <a:pt x="159448" y="2003234"/>
                  </a:lnTo>
                  <a:lnTo>
                    <a:pt x="196329" y="1964728"/>
                  </a:lnTo>
                  <a:lnTo>
                    <a:pt x="217055" y="1910422"/>
                  </a:lnTo>
                  <a:lnTo>
                    <a:pt x="221894" y="1863686"/>
                  </a:lnTo>
                  <a:lnTo>
                    <a:pt x="222199" y="1836458"/>
                  </a:lnTo>
                  <a:lnTo>
                    <a:pt x="221094" y="1806663"/>
                  </a:lnTo>
                  <a:lnTo>
                    <a:pt x="213753" y="1738274"/>
                  </a:lnTo>
                  <a:lnTo>
                    <a:pt x="207276" y="1699425"/>
                  </a:lnTo>
                  <a:lnTo>
                    <a:pt x="198920" y="1657477"/>
                  </a:lnTo>
                  <a:lnTo>
                    <a:pt x="162737" y="1487868"/>
                  </a:lnTo>
                  <a:lnTo>
                    <a:pt x="366623" y="1444371"/>
                  </a:lnTo>
                  <a:lnTo>
                    <a:pt x="475551" y="1954961"/>
                  </a:lnTo>
                  <a:lnTo>
                    <a:pt x="607377" y="1926844"/>
                  </a:lnTo>
                  <a:close/>
                </a:path>
                <a:path w="2197734" h="2051050">
                  <a:moveTo>
                    <a:pt x="1344333" y="1540129"/>
                  </a:moveTo>
                  <a:lnTo>
                    <a:pt x="1013955" y="990117"/>
                  </a:lnTo>
                  <a:lnTo>
                    <a:pt x="899185" y="1059053"/>
                  </a:lnTo>
                  <a:lnTo>
                    <a:pt x="1027811" y="1273200"/>
                  </a:lnTo>
                  <a:lnTo>
                    <a:pt x="784390" y="1419415"/>
                  </a:lnTo>
                  <a:lnTo>
                    <a:pt x="655764" y="1205268"/>
                  </a:lnTo>
                  <a:lnTo>
                    <a:pt x="540994" y="1274203"/>
                  </a:lnTo>
                  <a:lnTo>
                    <a:pt x="871347" y="1824215"/>
                  </a:lnTo>
                  <a:lnTo>
                    <a:pt x="986129" y="1755267"/>
                  </a:lnTo>
                  <a:lnTo>
                    <a:pt x="847775" y="1524939"/>
                  </a:lnTo>
                  <a:lnTo>
                    <a:pt x="1091209" y="1378737"/>
                  </a:lnTo>
                  <a:lnTo>
                    <a:pt x="1229525" y="1609064"/>
                  </a:lnTo>
                  <a:lnTo>
                    <a:pt x="1344333" y="1540129"/>
                  </a:lnTo>
                  <a:close/>
                </a:path>
                <a:path w="2197734" h="2051050">
                  <a:moveTo>
                    <a:pt x="1828660" y="961377"/>
                  </a:moveTo>
                  <a:lnTo>
                    <a:pt x="1826196" y="912622"/>
                  </a:lnTo>
                  <a:lnTo>
                    <a:pt x="1815414" y="864577"/>
                  </a:lnTo>
                  <a:lnTo>
                    <a:pt x="1797126" y="818769"/>
                  </a:lnTo>
                  <a:lnTo>
                    <a:pt x="1771319" y="775208"/>
                  </a:lnTo>
                  <a:lnTo>
                    <a:pt x="1737982" y="733882"/>
                  </a:lnTo>
                  <a:lnTo>
                    <a:pt x="1737855" y="733767"/>
                  </a:lnTo>
                  <a:lnTo>
                    <a:pt x="1699844" y="697395"/>
                  </a:lnTo>
                  <a:lnTo>
                    <a:pt x="1699844" y="968679"/>
                  </a:lnTo>
                  <a:lnTo>
                    <a:pt x="1694459" y="1003604"/>
                  </a:lnTo>
                  <a:lnTo>
                    <a:pt x="1656613" y="1070952"/>
                  </a:lnTo>
                  <a:lnTo>
                    <a:pt x="1627746" y="1099108"/>
                  </a:lnTo>
                  <a:lnTo>
                    <a:pt x="1562760" y="1129360"/>
                  </a:lnTo>
                  <a:lnTo>
                    <a:pt x="1526654" y="1131443"/>
                  </a:lnTo>
                  <a:lnTo>
                    <a:pt x="1489557" y="1125677"/>
                  </a:lnTo>
                  <a:lnTo>
                    <a:pt x="1452892" y="1112913"/>
                  </a:lnTo>
                  <a:lnTo>
                    <a:pt x="1416672" y="1093139"/>
                  </a:lnTo>
                  <a:lnTo>
                    <a:pt x="1380871" y="1066355"/>
                  </a:lnTo>
                  <a:lnTo>
                    <a:pt x="1348714" y="1035304"/>
                  </a:lnTo>
                  <a:lnTo>
                    <a:pt x="1323403" y="1002690"/>
                  </a:lnTo>
                  <a:lnTo>
                    <a:pt x="1304937" y="968540"/>
                  </a:lnTo>
                  <a:lnTo>
                    <a:pt x="1289608" y="896861"/>
                  </a:lnTo>
                  <a:lnTo>
                    <a:pt x="1294853" y="861872"/>
                  </a:lnTo>
                  <a:lnTo>
                    <a:pt x="1332255" y="794880"/>
                  </a:lnTo>
                  <a:lnTo>
                    <a:pt x="1361338" y="766432"/>
                  </a:lnTo>
                  <a:lnTo>
                    <a:pt x="1426298" y="735863"/>
                  </a:lnTo>
                  <a:lnTo>
                    <a:pt x="1499031" y="739584"/>
                  </a:lnTo>
                  <a:lnTo>
                    <a:pt x="1535620" y="752475"/>
                  </a:lnTo>
                  <a:lnTo>
                    <a:pt x="1571942" y="772439"/>
                  </a:lnTo>
                  <a:lnTo>
                    <a:pt x="1608010" y="799477"/>
                  </a:lnTo>
                  <a:lnTo>
                    <a:pt x="1640459" y="830757"/>
                  </a:lnTo>
                  <a:lnTo>
                    <a:pt x="1665973" y="863422"/>
                  </a:lnTo>
                  <a:lnTo>
                    <a:pt x="1684553" y="897483"/>
                  </a:lnTo>
                  <a:lnTo>
                    <a:pt x="1699844" y="968679"/>
                  </a:lnTo>
                  <a:lnTo>
                    <a:pt x="1699844" y="697395"/>
                  </a:lnTo>
                  <a:lnTo>
                    <a:pt x="1652003" y="660704"/>
                  </a:lnTo>
                  <a:lnTo>
                    <a:pt x="1605876" y="634403"/>
                  </a:lnTo>
                  <a:lnTo>
                    <a:pt x="1558747" y="615886"/>
                  </a:lnTo>
                  <a:lnTo>
                    <a:pt x="1510601" y="605142"/>
                  </a:lnTo>
                  <a:lnTo>
                    <a:pt x="1461465" y="602183"/>
                  </a:lnTo>
                  <a:lnTo>
                    <a:pt x="1412938" y="607529"/>
                  </a:lnTo>
                  <a:lnTo>
                    <a:pt x="1366659" y="621741"/>
                  </a:lnTo>
                  <a:lnTo>
                    <a:pt x="1322616" y="644791"/>
                  </a:lnTo>
                  <a:lnTo>
                    <a:pt x="1280807" y="676681"/>
                  </a:lnTo>
                  <a:lnTo>
                    <a:pt x="1241259" y="717423"/>
                  </a:lnTo>
                  <a:lnTo>
                    <a:pt x="1207363" y="762990"/>
                  </a:lnTo>
                  <a:lnTo>
                    <a:pt x="1182547" y="809345"/>
                  </a:lnTo>
                  <a:lnTo>
                    <a:pt x="1166837" y="856500"/>
                  </a:lnTo>
                  <a:lnTo>
                    <a:pt x="1160208" y="904455"/>
                  </a:lnTo>
                  <a:lnTo>
                    <a:pt x="1162685" y="953211"/>
                  </a:lnTo>
                  <a:lnTo>
                    <a:pt x="1173454" y="1001255"/>
                  </a:lnTo>
                  <a:lnTo>
                    <a:pt x="1191755" y="1047064"/>
                  </a:lnTo>
                  <a:lnTo>
                    <a:pt x="1217561" y="1090625"/>
                  </a:lnTo>
                  <a:lnTo>
                    <a:pt x="1250899" y="1131951"/>
                  </a:lnTo>
                  <a:lnTo>
                    <a:pt x="1291742" y="1171041"/>
                  </a:lnTo>
                  <a:lnTo>
                    <a:pt x="1336878" y="1205128"/>
                  </a:lnTo>
                  <a:lnTo>
                    <a:pt x="1383004" y="1231430"/>
                  </a:lnTo>
                  <a:lnTo>
                    <a:pt x="1430134" y="1249959"/>
                  </a:lnTo>
                  <a:lnTo>
                    <a:pt x="1478267" y="1260690"/>
                  </a:lnTo>
                  <a:lnTo>
                    <a:pt x="1527403" y="1263662"/>
                  </a:lnTo>
                  <a:lnTo>
                    <a:pt x="1575930" y="1258303"/>
                  </a:lnTo>
                  <a:lnTo>
                    <a:pt x="1622221" y="1244092"/>
                  </a:lnTo>
                  <a:lnTo>
                    <a:pt x="1666265" y="1221041"/>
                  </a:lnTo>
                  <a:lnTo>
                    <a:pt x="1708061" y="1189151"/>
                  </a:lnTo>
                  <a:lnTo>
                    <a:pt x="1747634" y="1148410"/>
                  </a:lnTo>
                  <a:lnTo>
                    <a:pt x="1760245" y="1131443"/>
                  </a:lnTo>
                  <a:lnTo>
                    <a:pt x="1781517" y="1102842"/>
                  </a:lnTo>
                  <a:lnTo>
                    <a:pt x="1806321" y="1056487"/>
                  </a:lnTo>
                  <a:lnTo>
                    <a:pt x="1822030" y="1009332"/>
                  </a:lnTo>
                  <a:lnTo>
                    <a:pt x="1828660" y="961377"/>
                  </a:lnTo>
                  <a:close/>
                </a:path>
                <a:path w="2197734" h="2051050">
                  <a:moveTo>
                    <a:pt x="2197252" y="170180"/>
                  </a:moveTo>
                  <a:lnTo>
                    <a:pt x="2082533" y="136715"/>
                  </a:lnTo>
                  <a:lnTo>
                    <a:pt x="1984387" y="473151"/>
                  </a:lnTo>
                  <a:lnTo>
                    <a:pt x="1839455" y="430872"/>
                  </a:lnTo>
                  <a:lnTo>
                    <a:pt x="1913699" y="176403"/>
                  </a:lnTo>
                  <a:lnTo>
                    <a:pt x="1801545" y="143675"/>
                  </a:lnTo>
                  <a:lnTo>
                    <a:pt x="1727327" y="398157"/>
                  </a:lnTo>
                  <a:lnTo>
                    <a:pt x="1597926" y="360413"/>
                  </a:lnTo>
                  <a:lnTo>
                    <a:pt x="1693291" y="33464"/>
                  </a:lnTo>
                  <a:lnTo>
                    <a:pt x="1578559" y="0"/>
                  </a:lnTo>
                  <a:lnTo>
                    <a:pt x="1445704" y="455472"/>
                  </a:lnTo>
                  <a:lnTo>
                    <a:pt x="2061629" y="635152"/>
                  </a:lnTo>
                  <a:lnTo>
                    <a:pt x="2197252" y="17018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002786" y="8274965"/>
              <a:ext cx="200391" cy="24288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358027" y="8209068"/>
              <a:ext cx="228224" cy="23898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7554679" y="8060706"/>
              <a:ext cx="278765" cy="281305"/>
            </a:xfrm>
            <a:custGeom>
              <a:avLst/>
              <a:gdLst/>
              <a:ahLst/>
              <a:cxnLst/>
              <a:rect l="l" t="t" r="r" b="b"/>
              <a:pathLst>
                <a:path w="278765" h="281304">
                  <a:moveTo>
                    <a:pt x="140697" y="0"/>
                  </a:moveTo>
                  <a:lnTo>
                    <a:pt x="104771" y="29203"/>
                  </a:lnTo>
                  <a:lnTo>
                    <a:pt x="127095" y="119137"/>
                  </a:lnTo>
                  <a:lnTo>
                    <a:pt x="87672" y="151178"/>
                  </a:lnTo>
                  <a:lnTo>
                    <a:pt x="34773" y="86081"/>
                  </a:lnTo>
                  <a:lnTo>
                    <a:pt x="0" y="114342"/>
                  </a:lnTo>
                  <a:lnTo>
                    <a:pt x="135367" y="280933"/>
                  </a:lnTo>
                  <a:lnTo>
                    <a:pt x="170141" y="252683"/>
                  </a:lnTo>
                  <a:lnTo>
                    <a:pt x="113263" y="182685"/>
                  </a:lnTo>
                  <a:lnTo>
                    <a:pt x="152927" y="150445"/>
                  </a:lnTo>
                  <a:lnTo>
                    <a:pt x="242243" y="194098"/>
                  </a:lnTo>
                  <a:lnTo>
                    <a:pt x="278169" y="164895"/>
                  </a:lnTo>
                  <a:lnTo>
                    <a:pt x="169167" y="111305"/>
                  </a:lnTo>
                  <a:lnTo>
                    <a:pt x="140697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716968" y="7807037"/>
              <a:ext cx="352426" cy="367973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16903837" y="5905580"/>
            <a:ext cx="2357755" cy="1805305"/>
            <a:chOff x="16903837" y="5905580"/>
            <a:chExt cx="2357755" cy="1805305"/>
          </a:xfrm>
        </p:grpSpPr>
        <p:sp>
          <p:nvSpPr>
            <p:cNvPr id="37" name="object 37"/>
            <p:cNvSpPr/>
            <p:nvPr/>
          </p:nvSpPr>
          <p:spPr>
            <a:xfrm>
              <a:off x="16903827" y="5905582"/>
              <a:ext cx="2357755" cy="1796414"/>
            </a:xfrm>
            <a:custGeom>
              <a:avLst/>
              <a:gdLst/>
              <a:ahLst/>
              <a:cxnLst/>
              <a:rect l="l" t="t" r="r" b="b"/>
              <a:pathLst>
                <a:path w="2357755" h="1796415">
                  <a:moveTo>
                    <a:pt x="399897" y="467766"/>
                  </a:moveTo>
                  <a:lnTo>
                    <a:pt x="116586" y="225793"/>
                  </a:lnTo>
                  <a:lnTo>
                    <a:pt x="126974" y="69926"/>
                  </a:lnTo>
                  <a:lnTo>
                    <a:pt x="35725" y="106184"/>
                  </a:lnTo>
                  <a:lnTo>
                    <a:pt x="0" y="626643"/>
                  </a:lnTo>
                  <a:lnTo>
                    <a:pt x="92481" y="589902"/>
                  </a:lnTo>
                  <a:lnTo>
                    <a:pt x="107086" y="357187"/>
                  </a:lnTo>
                  <a:lnTo>
                    <a:pt x="124244" y="350380"/>
                  </a:lnTo>
                  <a:lnTo>
                    <a:pt x="304368" y="505714"/>
                  </a:lnTo>
                  <a:lnTo>
                    <a:pt x="399897" y="467766"/>
                  </a:lnTo>
                  <a:close/>
                </a:path>
                <a:path w="2357755" h="1796415">
                  <a:moveTo>
                    <a:pt x="849160" y="2374"/>
                  </a:moveTo>
                  <a:lnTo>
                    <a:pt x="742061" y="0"/>
                  </a:lnTo>
                  <a:lnTo>
                    <a:pt x="737997" y="183984"/>
                  </a:lnTo>
                  <a:lnTo>
                    <a:pt x="735901" y="183946"/>
                  </a:lnTo>
                  <a:lnTo>
                    <a:pt x="735901" y="278142"/>
                  </a:lnTo>
                  <a:lnTo>
                    <a:pt x="732790" y="418998"/>
                  </a:lnTo>
                  <a:lnTo>
                    <a:pt x="620661" y="416521"/>
                  </a:lnTo>
                  <a:lnTo>
                    <a:pt x="579361" y="411200"/>
                  </a:lnTo>
                  <a:lnTo>
                    <a:pt x="542658" y="387261"/>
                  </a:lnTo>
                  <a:lnTo>
                    <a:pt x="531685" y="344081"/>
                  </a:lnTo>
                  <a:lnTo>
                    <a:pt x="533374" y="327596"/>
                  </a:lnTo>
                  <a:lnTo>
                    <a:pt x="554050" y="291731"/>
                  </a:lnTo>
                  <a:lnTo>
                    <a:pt x="601383" y="276263"/>
                  </a:lnTo>
                  <a:lnTo>
                    <a:pt x="735901" y="278142"/>
                  </a:lnTo>
                  <a:lnTo>
                    <a:pt x="735901" y="183946"/>
                  </a:lnTo>
                  <a:lnTo>
                    <a:pt x="610781" y="181165"/>
                  </a:lnTo>
                  <a:lnTo>
                    <a:pt x="569010" y="182994"/>
                  </a:lnTo>
                  <a:lnTo>
                    <a:pt x="532117" y="190398"/>
                  </a:lnTo>
                  <a:lnTo>
                    <a:pt x="472909" y="221970"/>
                  </a:lnTo>
                  <a:lnTo>
                    <a:pt x="435356" y="273634"/>
                  </a:lnTo>
                  <a:lnTo>
                    <a:pt x="421690" y="343077"/>
                  </a:lnTo>
                  <a:lnTo>
                    <a:pt x="423913" y="379488"/>
                  </a:lnTo>
                  <a:lnTo>
                    <a:pt x="446849" y="440042"/>
                  </a:lnTo>
                  <a:lnTo>
                    <a:pt x="493864" y="483641"/>
                  </a:lnTo>
                  <a:lnTo>
                    <a:pt x="561848" y="506717"/>
                  </a:lnTo>
                  <a:lnTo>
                    <a:pt x="603504" y="510336"/>
                  </a:lnTo>
                  <a:lnTo>
                    <a:pt x="837793" y="515531"/>
                  </a:lnTo>
                  <a:lnTo>
                    <a:pt x="839927" y="418998"/>
                  </a:lnTo>
                  <a:lnTo>
                    <a:pt x="843102" y="275653"/>
                  </a:lnTo>
                  <a:lnTo>
                    <a:pt x="845134" y="183984"/>
                  </a:lnTo>
                  <a:lnTo>
                    <a:pt x="849160" y="2374"/>
                  </a:lnTo>
                  <a:close/>
                </a:path>
                <a:path w="2357755" h="1796415">
                  <a:moveTo>
                    <a:pt x="1469847" y="232587"/>
                  </a:moveTo>
                  <a:lnTo>
                    <a:pt x="1365173" y="182499"/>
                  </a:lnTo>
                  <a:lnTo>
                    <a:pt x="1169860" y="590651"/>
                  </a:lnTo>
                  <a:lnTo>
                    <a:pt x="912761" y="467639"/>
                  </a:lnTo>
                  <a:lnTo>
                    <a:pt x="868057" y="561060"/>
                  </a:lnTo>
                  <a:lnTo>
                    <a:pt x="1229842" y="734174"/>
                  </a:lnTo>
                  <a:lnTo>
                    <a:pt x="1469847" y="232587"/>
                  </a:lnTo>
                  <a:close/>
                </a:path>
                <a:path w="2357755" h="1796415">
                  <a:moveTo>
                    <a:pt x="1971395" y="783094"/>
                  </a:moveTo>
                  <a:lnTo>
                    <a:pt x="1965337" y="738314"/>
                  </a:lnTo>
                  <a:lnTo>
                    <a:pt x="1950808" y="694245"/>
                  </a:lnTo>
                  <a:lnTo>
                    <a:pt x="1927783" y="650913"/>
                  </a:lnTo>
                  <a:lnTo>
                    <a:pt x="1896275" y="608291"/>
                  </a:lnTo>
                  <a:lnTo>
                    <a:pt x="1859470" y="570166"/>
                  </a:lnTo>
                  <a:lnTo>
                    <a:pt x="1850644" y="563397"/>
                  </a:lnTo>
                  <a:lnTo>
                    <a:pt x="1850644" y="775639"/>
                  </a:lnTo>
                  <a:lnTo>
                    <a:pt x="1847088" y="809205"/>
                  </a:lnTo>
                  <a:lnTo>
                    <a:pt x="1818817" y="874318"/>
                  </a:lnTo>
                  <a:lnTo>
                    <a:pt x="1795106" y="904671"/>
                  </a:lnTo>
                  <a:lnTo>
                    <a:pt x="1764995" y="933577"/>
                  </a:lnTo>
                  <a:lnTo>
                    <a:pt x="1731505" y="958469"/>
                  </a:lnTo>
                  <a:lnTo>
                    <a:pt x="1697647" y="976820"/>
                  </a:lnTo>
                  <a:lnTo>
                    <a:pt x="1628736" y="993914"/>
                  </a:lnTo>
                  <a:lnTo>
                    <a:pt x="1595043" y="991870"/>
                  </a:lnTo>
                  <a:lnTo>
                    <a:pt x="1534490" y="963460"/>
                  </a:lnTo>
                  <a:lnTo>
                    <a:pt x="1485836" y="905979"/>
                  </a:lnTo>
                  <a:lnTo>
                    <a:pt x="1467561" y="841527"/>
                  </a:lnTo>
                  <a:lnTo>
                    <a:pt x="1471079" y="808177"/>
                  </a:lnTo>
                  <a:lnTo>
                    <a:pt x="1499450" y="743369"/>
                  </a:lnTo>
                  <a:lnTo>
                    <a:pt x="1523365" y="712952"/>
                  </a:lnTo>
                  <a:lnTo>
                    <a:pt x="1553743" y="683856"/>
                  </a:lnTo>
                  <a:lnTo>
                    <a:pt x="1587474" y="658710"/>
                  </a:lnTo>
                  <a:lnTo>
                    <a:pt x="1621434" y="640181"/>
                  </a:lnTo>
                  <a:lnTo>
                    <a:pt x="1690052" y="622922"/>
                  </a:lnTo>
                  <a:lnTo>
                    <a:pt x="1723517" y="624992"/>
                  </a:lnTo>
                  <a:lnTo>
                    <a:pt x="1784045" y="653694"/>
                  </a:lnTo>
                  <a:lnTo>
                    <a:pt x="1832660" y="711212"/>
                  </a:lnTo>
                  <a:lnTo>
                    <a:pt x="1850644" y="775639"/>
                  </a:lnTo>
                  <a:lnTo>
                    <a:pt x="1850644" y="563397"/>
                  </a:lnTo>
                  <a:lnTo>
                    <a:pt x="1820545" y="540283"/>
                  </a:lnTo>
                  <a:lnTo>
                    <a:pt x="1779511" y="518642"/>
                  </a:lnTo>
                  <a:lnTo>
                    <a:pt x="1736344" y="505256"/>
                  </a:lnTo>
                  <a:lnTo>
                    <a:pt x="1691068" y="500126"/>
                  </a:lnTo>
                  <a:lnTo>
                    <a:pt x="1645196" y="502742"/>
                  </a:lnTo>
                  <a:lnTo>
                    <a:pt x="1600238" y="512635"/>
                  </a:lnTo>
                  <a:lnTo>
                    <a:pt x="1556194" y="529780"/>
                  </a:lnTo>
                  <a:lnTo>
                    <a:pt x="1513078" y="554202"/>
                  </a:lnTo>
                  <a:lnTo>
                    <a:pt x="1470863" y="585889"/>
                  </a:lnTo>
                  <a:lnTo>
                    <a:pt x="1432623" y="622249"/>
                  </a:lnTo>
                  <a:lnTo>
                    <a:pt x="1401394" y="660730"/>
                  </a:lnTo>
                  <a:lnTo>
                    <a:pt x="1377175" y="701319"/>
                  </a:lnTo>
                  <a:lnTo>
                    <a:pt x="1359979" y="744016"/>
                  </a:lnTo>
                  <a:lnTo>
                    <a:pt x="1349781" y="788822"/>
                  </a:lnTo>
                  <a:lnTo>
                    <a:pt x="1347343" y="834326"/>
                  </a:lnTo>
                  <a:lnTo>
                    <a:pt x="1353400" y="879119"/>
                  </a:lnTo>
                  <a:lnTo>
                    <a:pt x="1367929" y="923175"/>
                  </a:lnTo>
                  <a:lnTo>
                    <a:pt x="1390954" y="966520"/>
                  </a:lnTo>
                  <a:lnTo>
                    <a:pt x="1422463" y="1009129"/>
                  </a:lnTo>
                  <a:lnTo>
                    <a:pt x="1459268" y="1047267"/>
                  </a:lnTo>
                  <a:lnTo>
                    <a:pt x="1498193" y="1077150"/>
                  </a:lnTo>
                  <a:lnTo>
                    <a:pt x="1539240" y="1098778"/>
                  </a:lnTo>
                  <a:lnTo>
                    <a:pt x="1582407" y="1112177"/>
                  </a:lnTo>
                  <a:lnTo>
                    <a:pt x="1627682" y="1117307"/>
                  </a:lnTo>
                  <a:lnTo>
                    <a:pt x="1673555" y="1114679"/>
                  </a:lnTo>
                  <a:lnTo>
                    <a:pt x="1718500" y="1104785"/>
                  </a:lnTo>
                  <a:lnTo>
                    <a:pt x="1762544" y="1087640"/>
                  </a:lnTo>
                  <a:lnTo>
                    <a:pt x="1805660" y="1063218"/>
                  </a:lnTo>
                  <a:lnTo>
                    <a:pt x="1847862" y="1031532"/>
                  </a:lnTo>
                  <a:lnTo>
                    <a:pt x="1886115" y="995159"/>
                  </a:lnTo>
                  <a:lnTo>
                    <a:pt x="1887118" y="993914"/>
                  </a:lnTo>
                  <a:lnTo>
                    <a:pt x="1917344" y="956678"/>
                  </a:lnTo>
                  <a:lnTo>
                    <a:pt x="1941563" y="916089"/>
                  </a:lnTo>
                  <a:lnTo>
                    <a:pt x="1958759" y="873391"/>
                  </a:lnTo>
                  <a:lnTo>
                    <a:pt x="1968957" y="828598"/>
                  </a:lnTo>
                  <a:lnTo>
                    <a:pt x="1971395" y="783094"/>
                  </a:lnTo>
                  <a:close/>
                </a:path>
                <a:path w="2357755" h="1796415">
                  <a:moveTo>
                    <a:pt x="2357196" y="1622094"/>
                  </a:moveTo>
                  <a:lnTo>
                    <a:pt x="2320912" y="1493202"/>
                  </a:lnTo>
                  <a:lnTo>
                    <a:pt x="1818373" y="1634756"/>
                  </a:lnTo>
                  <a:lnTo>
                    <a:pt x="1743329" y="1368361"/>
                  </a:lnTo>
                  <a:lnTo>
                    <a:pt x="2245868" y="1226807"/>
                  </a:lnTo>
                  <a:lnTo>
                    <a:pt x="2209558" y="1097940"/>
                  </a:lnTo>
                  <a:lnTo>
                    <a:pt x="1591995" y="1271892"/>
                  </a:lnTo>
                  <a:lnTo>
                    <a:pt x="1739646" y="1796034"/>
                  </a:lnTo>
                  <a:lnTo>
                    <a:pt x="2357196" y="1622094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910599" y="7558522"/>
              <a:ext cx="176266" cy="15213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543121" y="6934836"/>
              <a:ext cx="482806" cy="45483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346819" y="6840246"/>
              <a:ext cx="166078" cy="19021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078142" y="6867348"/>
              <a:ext cx="202957" cy="216192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16699963" y="1974631"/>
            <a:ext cx="3404235" cy="2672080"/>
            <a:chOff x="16699963" y="1974631"/>
            <a:chExt cx="3404235" cy="2672080"/>
          </a:xfrm>
        </p:grpSpPr>
        <p:sp>
          <p:nvSpPr>
            <p:cNvPr id="43" name="object 43"/>
            <p:cNvSpPr/>
            <p:nvPr/>
          </p:nvSpPr>
          <p:spPr>
            <a:xfrm>
              <a:off x="16699963" y="1974631"/>
              <a:ext cx="3404235" cy="2672080"/>
            </a:xfrm>
            <a:custGeom>
              <a:avLst/>
              <a:gdLst/>
              <a:ahLst/>
              <a:cxnLst/>
              <a:rect l="l" t="t" r="r" b="b"/>
              <a:pathLst>
                <a:path w="3404234" h="2672079">
                  <a:moveTo>
                    <a:pt x="3404135" y="0"/>
                  </a:moveTo>
                  <a:lnTo>
                    <a:pt x="3351142" y="508"/>
                  </a:lnTo>
                  <a:lnTo>
                    <a:pt x="3291094" y="2243"/>
                  </a:lnTo>
                  <a:lnTo>
                    <a:pt x="3231878" y="5097"/>
                  </a:lnTo>
                  <a:lnTo>
                    <a:pt x="3173483" y="9041"/>
                  </a:lnTo>
                  <a:lnTo>
                    <a:pt x="3115898" y="14044"/>
                  </a:lnTo>
                  <a:lnTo>
                    <a:pt x="3059111" y="20077"/>
                  </a:lnTo>
                  <a:lnTo>
                    <a:pt x="3003114" y="27109"/>
                  </a:lnTo>
                  <a:lnTo>
                    <a:pt x="2947893" y="35111"/>
                  </a:lnTo>
                  <a:lnTo>
                    <a:pt x="2893439" y="44052"/>
                  </a:lnTo>
                  <a:lnTo>
                    <a:pt x="2839741" y="53903"/>
                  </a:lnTo>
                  <a:lnTo>
                    <a:pt x="2786787" y="64634"/>
                  </a:lnTo>
                  <a:lnTo>
                    <a:pt x="2734568" y="76214"/>
                  </a:lnTo>
                  <a:lnTo>
                    <a:pt x="2683072" y="88614"/>
                  </a:lnTo>
                  <a:lnTo>
                    <a:pt x="2632288" y="101803"/>
                  </a:lnTo>
                  <a:lnTo>
                    <a:pt x="2582206" y="115751"/>
                  </a:lnTo>
                  <a:lnTo>
                    <a:pt x="2532814" y="130429"/>
                  </a:lnTo>
                  <a:lnTo>
                    <a:pt x="2484102" y="145806"/>
                  </a:lnTo>
                  <a:lnTo>
                    <a:pt x="2436059" y="161853"/>
                  </a:lnTo>
                  <a:lnTo>
                    <a:pt x="2388675" y="178540"/>
                  </a:lnTo>
                  <a:lnTo>
                    <a:pt x="2341937" y="195835"/>
                  </a:lnTo>
                  <a:lnTo>
                    <a:pt x="2295837" y="213711"/>
                  </a:lnTo>
                  <a:lnTo>
                    <a:pt x="2250362" y="232135"/>
                  </a:lnTo>
                  <a:lnTo>
                    <a:pt x="2205501" y="251079"/>
                  </a:lnTo>
                  <a:lnTo>
                    <a:pt x="2161245" y="270512"/>
                  </a:lnTo>
                  <a:lnTo>
                    <a:pt x="2117582" y="290405"/>
                  </a:lnTo>
                  <a:lnTo>
                    <a:pt x="2074501" y="310727"/>
                  </a:lnTo>
                  <a:lnTo>
                    <a:pt x="2031991" y="331449"/>
                  </a:lnTo>
                  <a:lnTo>
                    <a:pt x="1990042" y="352539"/>
                  </a:lnTo>
                  <a:lnTo>
                    <a:pt x="1948643" y="373969"/>
                  </a:lnTo>
                  <a:lnTo>
                    <a:pt x="1907783" y="395709"/>
                  </a:lnTo>
                  <a:lnTo>
                    <a:pt x="1867451" y="417727"/>
                  </a:lnTo>
                  <a:lnTo>
                    <a:pt x="1827636" y="439995"/>
                  </a:lnTo>
                  <a:lnTo>
                    <a:pt x="1788327" y="462483"/>
                  </a:lnTo>
                  <a:lnTo>
                    <a:pt x="1749515" y="485159"/>
                  </a:lnTo>
                  <a:lnTo>
                    <a:pt x="1711186" y="507995"/>
                  </a:lnTo>
                  <a:lnTo>
                    <a:pt x="1673332" y="530960"/>
                  </a:lnTo>
                  <a:lnTo>
                    <a:pt x="1635941" y="554024"/>
                  </a:lnTo>
                  <a:lnTo>
                    <a:pt x="1599002" y="577158"/>
                  </a:lnTo>
                  <a:lnTo>
                    <a:pt x="1562504" y="600331"/>
                  </a:lnTo>
                  <a:lnTo>
                    <a:pt x="1526437" y="623512"/>
                  </a:lnTo>
                  <a:lnTo>
                    <a:pt x="1455551" y="669784"/>
                  </a:lnTo>
                  <a:lnTo>
                    <a:pt x="1352181" y="738510"/>
                  </a:lnTo>
                  <a:lnTo>
                    <a:pt x="1190225" y="847144"/>
                  </a:lnTo>
                  <a:lnTo>
                    <a:pt x="1143782" y="878031"/>
                  </a:lnTo>
                  <a:lnTo>
                    <a:pt x="1097916" y="908229"/>
                  </a:lnTo>
                  <a:lnTo>
                    <a:pt x="1052560" y="937681"/>
                  </a:lnTo>
                  <a:lnTo>
                    <a:pt x="1007647" y="966333"/>
                  </a:lnTo>
                  <a:lnTo>
                    <a:pt x="963110" y="994128"/>
                  </a:lnTo>
                  <a:lnTo>
                    <a:pt x="918882" y="1021012"/>
                  </a:lnTo>
                  <a:lnTo>
                    <a:pt x="874897" y="1046928"/>
                  </a:lnTo>
                  <a:lnTo>
                    <a:pt x="831085" y="1071822"/>
                  </a:lnTo>
                  <a:lnTo>
                    <a:pt x="787382" y="1095637"/>
                  </a:lnTo>
                  <a:lnTo>
                    <a:pt x="743720" y="1118318"/>
                  </a:lnTo>
                  <a:lnTo>
                    <a:pt x="700031" y="1139809"/>
                  </a:lnTo>
                  <a:lnTo>
                    <a:pt x="656248" y="1160056"/>
                  </a:lnTo>
                  <a:lnTo>
                    <a:pt x="612305" y="1179001"/>
                  </a:lnTo>
                  <a:lnTo>
                    <a:pt x="568134" y="1196591"/>
                  </a:lnTo>
                  <a:lnTo>
                    <a:pt x="523669" y="1212769"/>
                  </a:lnTo>
                  <a:lnTo>
                    <a:pt x="478841" y="1227480"/>
                  </a:lnTo>
                  <a:lnTo>
                    <a:pt x="433585" y="1240669"/>
                  </a:lnTo>
                  <a:lnTo>
                    <a:pt x="387833" y="1252279"/>
                  </a:lnTo>
                  <a:lnTo>
                    <a:pt x="341518" y="1262255"/>
                  </a:lnTo>
                  <a:lnTo>
                    <a:pt x="294572" y="1270542"/>
                  </a:lnTo>
                  <a:lnTo>
                    <a:pt x="246930" y="1277084"/>
                  </a:lnTo>
                  <a:lnTo>
                    <a:pt x="198523" y="1281826"/>
                  </a:lnTo>
                  <a:lnTo>
                    <a:pt x="149285" y="1284711"/>
                  </a:lnTo>
                  <a:lnTo>
                    <a:pt x="98311" y="1285686"/>
                  </a:lnTo>
                  <a:lnTo>
                    <a:pt x="83627" y="1285344"/>
                  </a:lnTo>
                  <a:lnTo>
                    <a:pt x="68134" y="1284398"/>
                  </a:lnTo>
                  <a:lnTo>
                    <a:pt x="0" y="2668680"/>
                  </a:lnTo>
                  <a:lnTo>
                    <a:pt x="24837" y="2669919"/>
                  </a:lnTo>
                  <a:lnTo>
                    <a:pt x="49354" y="2670798"/>
                  </a:lnTo>
                  <a:lnTo>
                    <a:pt x="73549" y="2671328"/>
                  </a:lnTo>
                  <a:lnTo>
                    <a:pt x="99190" y="2671518"/>
                  </a:lnTo>
                  <a:lnTo>
                    <a:pt x="150335" y="2671045"/>
                  </a:lnTo>
                  <a:lnTo>
                    <a:pt x="201271" y="2669625"/>
                  </a:lnTo>
                  <a:lnTo>
                    <a:pt x="252009" y="2667255"/>
                  </a:lnTo>
                  <a:lnTo>
                    <a:pt x="302558" y="2663933"/>
                  </a:lnTo>
                  <a:lnTo>
                    <a:pt x="352929" y="2659657"/>
                  </a:lnTo>
                  <a:lnTo>
                    <a:pt x="403134" y="2654424"/>
                  </a:lnTo>
                  <a:lnTo>
                    <a:pt x="453181" y="2648232"/>
                  </a:lnTo>
                  <a:lnTo>
                    <a:pt x="503082" y="2641079"/>
                  </a:lnTo>
                  <a:lnTo>
                    <a:pt x="552848" y="2632962"/>
                  </a:lnTo>
                  <a:lnTo>
                    <a:pt x="602488" y="2623879"/>
                  </a:lnTo>
                  <a:lnTo>
                    <a:pt x="652013" y="2613828"/>
                  </a:lnTo>
                  <a:lnTo>
                    <a:pt x="701433" y="2602806"/>
                  </a:lnTo>
                  <a:lnTo>
                    <a:pt x="750760" y="2590811"/>
                  </a:lnTo>
                  <a:lnTo>
                    <a:pt x="800004" y="2577841"/>
                  </a:lnTo>
                  <a:lnTo>
                    <a:pt x="849174" y="2563893"/>
                  </a:lnTo>
                  <a:lnTo>
                    <a:pt x="898282" y="2548965"/>
                  </a:lnTo>
                  <a:lnTo>
                    <a:pt x="947338" y="2533055"/>
                  </a:lnTo>
                  <a:lnTo>
                    <a:pt x="996352" y="2516160"/>
                  </a:lnTo>
                  <a:lnTo>
                    <a:pt x="1045335" y="2498278"/>
                  </a:lnTo>
                  <a:lnTo>
                    <a:pt x="1094297" y="2479407"/>
                  </a:lnTo>
                  <a:lnTo>
                    <a:pt x="1143250" y="2459544"/>
                  </a:lnTo>
                  <a:lnTo>
                    <a:pt x="1192202" y="2438688"/>
                  </a:lnTo>
                  <a:lnTo>
                    <a:pt x="1241166" y="2416834"/>
                  </a:lnTo>
                  <a:lnTo>
                    <a:pt x="1289011" y="2394541"/>
                  </a:lnTo>
                  <a:lnTo>
                    <a:pt x="1336135" y="2371697"/>
                  </a:lnTo>
                  <a:lnTo>
                    <a:pt x="1382568" y="2348337"/>
                  </a:lnTo>
                  <a:lnTo>
                    <a:pt x="1428345" y="2324497"/>
                  </a:lnTo>
                  <a:lnTo>
                    <a:pt x="1473497" y="2300214"/>
                  </a:lnTo>
                  <a:lnTo>
                    <a:pt x="1518055" y="2275524"/>
                  </a:lnTo>
                  <a:lnTo>
                    <a:pt x="1562053" y="2250462"/>
                  </a:lnTo>
                  <a:lnTo>
                    <a:pt x="1605522" y="2225064"/>
                  </a:lnTo>
                  <a:lnTo>
                    <a:pt x="1648494" y="2199366"/>
                  </a:lnTo>
                  <a:lnTo>
                    <a:pt x="1691003" y="2173405"/>
                  </a:lnTo>
                  <a:lnTo>
                    <a:pt x="1733079" y="2147215"/>
                  </a:lnTo>
                  <a:lnTo>
                    <a:pt x="1774756" y="2120834"/>
                  </a:lnTo>
                  <a:lnTo>
                    <a:pt x="1816065" y="2094297"/>
                  </a:lnTo>
                  <a:lnTo>
                    <a:pt x="1857038" y="2067640"/>
                  </a:lnTo>
                  <a:lnTo>
                    <a:pt x="1938107" y="2014109"/>
                  </a:lnTo>
                  <a:lnTo>
                    <a:pt x="2147905" y="1873512"/>
                  </a:lnTo>
                  <a:lnTo>
                    <a:pt x="2235754" y="1815235"/>
                  </a:lnTo>
                  <a:lnTo>
                    <a:pt x="2279061" y="1786954"/>
                  </a:lnTo>
                  <a:lnTo>
                    <a:pt x="2322035" y="1759297"/>
                  </a:lnTo>
                  <a:lnTo>
                    <a:pt x="2364739" y="1732304"/>
                  </a:lnTo>
                  <a:lnTo>
                    <a:pt x="2407234" y="1706015"/>
                  </a:lnTo>
                  <a:lnTo>
                    <a:pt x="2449579" y="1680470"/>
                  </a:lnTo>
                  <a:lnTo>
                    <a:pt x="2491836" y="1655706"/>
                  </a:lnTo>
                  <a:lnTo>
                    <a:pt x="2534066" y="1631766"/>
                  </a:lnTo>
                  <a:lnTo>
                    <a:pt x="2576328" y="1608687"/>
                  </a:lnTo>
                  <a:lnTo>
                    <a:pt x="2618685" y="1586509"/>
                  </a:lnTo>
                  <a:lnTo>
                    <a:pt x="2661197" y="1565273"/>
                  </a:lnTo>
                  <a:lnTo>
                    <a:pt x="2703925" y="1545017"/>
                  </a:lnTo>
                  <a:lnTo>
                    <a:pt x="2746929" y="1525781"/>
                  </a:lnTo>
                  <a:lnTo>
                    <a:pt x="2790271" y="1507605"/>
                  </a:lnTo>
                  <a:lnTo>
                    <a:pt x="2834010" y="1490528"/>
                  </a:lnTo>
                  <a:lnTo>
                    <a:pt x="2878209" y="1474589"/>
                  </a:lnTo>
                  <a:lnTo>
                    <a:pt x="2922927" y="1459830"/>
                  </a:lnTo>
                  <a:lnTo>
                    <a:pt x="2968225" y="1446288"/>
                  </a:lnTo>
                  <a:lnTo>
                    <a:pt x="3014165" y="1434003"/>
                  </a:lnTo>
                  <a:lnTo>
                    <a:pt x="3060807" y="1423016"/>
                  </a:lnTo>
                  <a:lnTo>
                    <a:pt x="3108211" y="1413365"/>
                  </a:lnTo>
                  <a:lnTo>
                    <a:pt x="3156440" y="1405091"/>
                  </a:lnTo>
                  <a:lnTo>
                    <a:pt x="3205552" y="1398232"/>
                  </a:lnTo>
                  <a:lnTo>
                    <a:pt x="3255610" y="1392828"/>
                  </a:lnTo>
                  <a:lnTo>
                    <a:pt x="3306674" y="1388920"/>
                  </a:lnTo>
                  <a:lnTo>
                    <a:pt x="3358805" y="1386546"/>
                  </a:lnTo>
                  <a:lnTo>
                    <a:pt x="3404135" y="1385864"/>
                  </a:lnTo>
                  <a:lnTo>
                    <a:pt x="340413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7424401" y="2631712"/>
              <a:ext cx="1964689" cy="1344930"/>
            </a:xfrm>
            <a:custGeom>
              <a:avLst/>
              <a:gdLst/>
              <a:ahLst/>
              <a:cxnLst/>
              <a:rect l="l" t="t" r="r" b="b"/>
              <a:pathLst>
                <a:path w="1964690" h="1344929">
                  <a:moveTo>
                    <a:pt x="322986" y="1234795"/>
                  </a:moveTo>
                  <a:lnTo>
                    <a:pt x="320941" y="1190853"/>
                  </a:lnTo>
                  <a:lnTo>
                    <a:pt x="307505" y="1141463"/>
                  </a:lnTo>
                  <a:lnTo>
                    <a:pt x="283235" y="1087005"/>
                  </a:lnTo>
                  <a:lnTo>
                    <a:pt x="279133" y="1080135"/>
                  </a:lnTo>
                  <a:lnTo>
                    <a:pt x="279133" y="1231569"/>
                  </a:lnTo>
                  <a:lnTo>
                    <a:pt x="267195" y="1267256"/>
                  </a:lnTo>
                  <a:lnTo>
                    <a:pt x="235991" y="1293812"/>
                  </a:lnTo>
                  <a:lnTo>
                    <a:pt x="196303" y="1304010"/>
                  </a:lnTo>
                  <a:lnTo>
                    <a:pt x="160261" y="1293202"/>
                  </a:lnTo>
                  <a:lnTo>
                    <a:pt x="127812" y="1263904"/>
                  </a:lnTo>
                  <a:lnTo>
                    <a:pt x="98894" y="1218653"/>
                  </a:lnTo>
                  <a:lnTo>
                    <a:pt x="69418" y="1161796"/>
                  </a:lnTo>
                  <a:lnTo>
                    <a:pt x="49098" y="1112088"/>
                  </a:lnTo>
                  <a:lnTo>
                    <a:pt x="43853" y="1068679"/>
                  </a:lnTo>
                  <a:lnTo>
                    <a:pt x="55791" y="1032992"/>
                  </a:lnTo>
                  <a:lnTo>
                    <a:pt x="86995" y="1006436"/>
                  </a:lnTo>
                  <a:lnTo>
                    <a:pt x="126682" y="996238"/>
                  </a:lnTo>
                  <a:lnTo>
                    <a:pt x="162725" y="1007046"/>
                  </a:lnTo>
                  <a:lnTo>
                    <a:pt x="195173" y="1036345"/>
                  </a:lnTo>
                  <a:lnTo>
                    <a:pt x="224091" y="1081595"/>
                  </a:lnTo>
                  <a:lnTo>
                    <a:pt x="253580" y="1138466"/>
                  </a:lnTo>
                  <a:lnTo>
                    <a:pt x="273900" y="1188173"/>
                  </a:lnTo>
                  <a:lnTo>
                    <a:pt x="279133" y="1231569"/>
                  </a:lnTo>
                  <a:lnTo>
                    <a:pt x="279133" y="1080135"/>
                  </a:lnTo>
                  <a:lnTo>
                    <a:pt x="252704" y="1035786"/>
                  </a:lnTo>
                  <a:lnTo>
                    <a:pt x="220091" y="996340"/>
                  </a:lnTo>
                  <a:lnTo>
                    <a:pt x="219951" y="996238"/>
                  </a:lnTo>
                  <a:lnTo>
                    <a:pt x="185356" y="969365"/>
                  </a:lnTo>
                  <a:lnTo>
                    <a:pt x="148475" y="955522"/>
                  </a:lnTo>
                  <a:lnTo>
                    <a:pt x="109397" y="955509"/>
                  </a:lnTo>
                  <a:lnTo>
                    <a:pt x="68110" y="970013"/>
                  </a:lnTo>
                  <a:lnTo>
                    <a:pt x="32461" y="995400"/>
                  </a:lnTo>
                  <a:lnTo>
                    <a:pt x="9956" y="1027341"/>
                  </a:lnTo>
                  <a:lnTo>
                    <a:pt x="0" y="1065453"/>
                  </a:lnTo>
                  <a:lnTo>
                    <a:pt x="2044" y="1109395"/>
                  </a:lnTo>
                  <a:lnTo>
                    <a:pt x="15481" y="1158786"/>
                  </a:lnTo>
                  <a:lnTo>
                    <a:pt x="39763" y="1213243"/>
                  </a:lnTo>
                  <a:lnTo>
                    <a:pt x="70281" y="1264462"/>
                  </a:lnTo>
                  <a:lnTo>
                    <a:pt x="102895" y="1303909"/>
                  </a:lnTo>
                  <a:lnTo>
                    <a:pt x="137629" y="1330883"/>
                  </a:lnTo>
                  <a:lnTo>
                    <a:pt x="174510" y="1344726"/>
                  </a:lnTo>
                  <a:lnTo>
                    <a:pt x="213626" y="1344726"/>
                  </a:lnTo>
                  <a:lnTo>
                    <a:pt x="254889" y="1330236"/>
                  </a:lnTo>
                  <a:lnTo>
                    <a:pt x="290525" y="1304848"/>
                  </a:lnTo>
                  <a:lnTo>
                    <a:pt x="291122" y="1304010"/>
                  </a:lnTo>
                  <a:lnTo>
                    <a:pt x="313042" y="1272908"/>
                  </a:lnTo>
                  <a:lnTo>
                    <a:pt x="322986" y="1234795"/>
                  </a:lnTo>
                  <a:close/>
                </a:path>
                <a:path w="1964690" h="1344929">
                  <a:moveTo>
                    <a:pt x="605523" y="1115936"/>
                  </a:moveTo>
                  <a:lnTo>
                    <a:pt x="416077" y="820102"/>
                  </a:lnTo>
                  <a:lnTo>
                    <a:pt x="526364" y="749490"/>
                  </a:lnTo>
                  <a:lnTo>
                    <a:pt x="504240" y="714933"/>
                  </a:lnTo>
                  <a:lnTo>
                    <a:pt x="243916" y="881646"/>
                  </a:lnTo>
                  <a:lnTo>
                    <a:pt x="266039" y="916190"/>
                  </a:lnTo>
                  <a:lnTo>
                    <a:pt x="376326" y="845578"/>
                  </a:lnTo>
                  <a:lnTo>
                    <a:pt x="565759" y="1141399"/>
                  </a:lnTo>
                  <a:lnTo>
                    <a:pt x="605523" y="1115936"/>
                  </a:lnTo>
                  <a:close/>
                </a:path>
                <a:path w="1964690" h="1344929">
                  <a:moveTo>
                    <a:pt x="961694" y="839482"/>
                  </a:moveTo>
                  <a:lnTo>
                    <a:pt x="960069" y="797394"/>
                  </a:lnTo>
                  <a:lnTo>
                    <a:pt x="941933" y="756043"/>
                  </a:lnTo>
                  <a:lnTo>
                    <a:pt x="934859" y="748423"/>
                  </a:lnTo>
                  <a:lnTo>
                    <a:pt x="917854" y="730084"/>
                  </a:lnTo>
                  <a:lnTo>
                    <a:pt x="917854" y="818565"/>
                  </a:lnTo>
                  <a:lnTo>
                    <a:pt x="916749" y="841717"/>
                  </a:lnTo>
                  <a:lnTo>
                    <a:pt x="904735" y="863168"/>
                  </a:lnTo>
                  <a:lnTo>
                    <a:pt x="882586" y="882472"/>
                  </a:lnTo>
                  <a:lnTo>
                    <a:pt x="808850" y="931938"/>
                  </a:lnTo>
                  <a:lnTo>
                    <a:pt x="729627" y="813854"/>
                  </a:lnTo>
                  <a:lnTo>
                    <a:pt x="777646" y="781659"/>
                  </a:lnTo>
                  <a:lnTo>
                    <a:pt x="803389" y="764387"/>
                  </a:lnTo>
                  <a:lnTo>
                    <a:pt x="829691" y="751293"/>
                  </a:lnTo>
                  <a:lnTo>
                    <a:pt x="854176" y="748423"/>
                  </a:lnTo>
                  <a:lnTo>
                    <a:pt x="876020" y="756208"/>
                  </a:lnTo>
                  <a:lnTo>
                    <a:pt x="894448" y="775042"/>
                  </a:lnTo>
                  <a:lnTo>
                    <a:pt x="907275" y="794181"/>
                  </a:lnTo>
                  <a:lnTo>
                    <a:pt x="917854" y="818565"/>
                  </a:lnTo>
                  <a:lnTo>
                    <a:pt x="917854" y="730084"/>
                  </a:lnTo>
                  <a:lnTo>
                    <a:pt x="917168" y="729335"/>
                  </a:lnTo>
                  <a:lnTo>
                    <a:pt x="901357" y="721766"/>
                  </a:lnTo>
                  <a:lnTo>
                    <a:pt x="889139" y="715924"/>
                  </a:lnTo>
                  <a:lnTo>
                    <a:pt x="858913" y="714006"/>
                  </a:lnTo>
                  <a:lnTo>
                    <a:pt x="827582" y="721766"/>
                  </a:lnTo>
                  <a:lnTo>
                    <a:pt x="826643" y="720369"/>
                  </a:lnTo>
                  <a:lnTo>
                    <a:pt x="840867" y="697153"/>
                  </a:lnTo>
                  <a:lnTo>
                    <a:pt x="847191" y="671804"/>
                  </a:lnTo>
                  <a:lnTo>
                    <a:pt x="844219" y="644715"/>
                  </a:lnTo>
                  <a:lnTo>
                    <a:pt x="830554" y="616229"/>
                  </a:lnTo>
                  <a:lnTo>
                    <a:pt x="828903" y="614514"/>
                  </a:lnTo>
                  <a:lnTo>
                    <a:pt x="807694" y="592569"/>
                  </a:lnTo>
                  <a:lnTo>
                    <a:pt x="807694" y="678827"/>
                  </a:lnTo>
                  <a:lnTo>
                    <a:pt x="806513" y="699693"/>
                  </a:lnTo>
                  <a:lnTo>
                    <a:pt x="795439" y="719061"/>
                  </a:lnTo>
                  <a:lnTo>
                    <a:pt x="775246" y="736561"/>
                  </a:lnTo>
                  <a:lnTo>
                    <a:pt x="708037" y="781659"/>
                  </a:lnTo>
                  <a:lnTo>
                    <a:pt x="636028" y="674306"/>
                  </a:lnTo>
                  <a:lnTo>
                    <a:pt x="703249" y="629221"/>
                  </a:lnTo>
                  <a:lnTo>
                    <a:pt x="727151" y="617245"/>
                  </a:lnTo>
                  <a:lnTo>
                    <a:pt x="749376" y="614514"/>
                  </a:lnTo>
                  <a:lnTo>
                    <a:pt x="769239" y="621487"/>
                  </a:lnTo>
                  <a:lnTo>
                    <a:pt x="786041" y="638657"/>
                  </a:lnTo>
                  <a:lnTo>
                    <a:pt x="798245" y="656856"/>
                  </a:lnTo>
                  <a:lnTo>
                    <a:pt x="807694" y="678827"/>
                  </a:lnTo>
                  <a:lnTo>
                    <a:pt x="807694" y="592569"/>
                  </a:lnTo>
                  <a:lnTo>
                    <a:pt x="801154" y="585787"/>
                  </a:lnTo>
                  <a:lnTo>
                    <a:pt x="765606" y="571233"/>
                  </a:lnTo>
                  <a:lnTo>
                    <a:pt x="726033" y="573189"/>
                  </a:lnTo>
                  <a:lnTo>
                    <a:pt x="684580" y="592328"/>
                  </a:lnTo>
                  <a:lnTo>
                    <a:pt x="573976" y="666521"/>
                  </a:lnTo>
                  <a:lnTo>
                    <a:pt x="792505" y="992314"/>
                  </a:lnTo>
                  <a:lnTo>
                    <a:pt x="882510" y="931938"/>
                  </a:lnTo>
                  <a:lnTo>
                    <a:pt x="917117" y="908723"/>
                  </a:lnTo>
                  <a:lnTo>
                    <a:pt x="947229" y="878014"/>
                  </a:lnTo>
                  <a:lnTo>
                    <a:pt x="961694" y="839482"/>
                  </a:lnTo>
                  <a:close/>
                </a:path>
                <a:path w="1964690" h="1344929">
                  <a:moveTo>
                    <a:pt x="1299946" y="663829"/>
                  </a:moveTo>
                  <a:lnTo>
                    <a:pt x="1278407" y="628891"/>
                  </a:lnTo>
                  <a:lnTo>
                    <a:pt x="1112888" y="730999"/>
                  </a:lnTo>
                  <a:lnTo>
                    <a:pt x="1040866" y="614273"/>
                  </a:lnTo>
                  <a:lnTo>
                    <a:pt x="1200658" y="515708"/>
                  </a:lnTo>
                  <a:lnTo>
                    <a:pt x="1179106" y="480796"/>
                  </a:lnTo>
                  <a:lnTo>
                    <a:pt x="1019340" y="579361"/>
                  </a:lnTo>
                  <a:lnTo>
                    <a:pt x="949998" y="466940"/>
                  </a:lnTo>
                  <a:lnTo>
                    <a:pt x="1115504" y="364832"/>
                  </a:lnTo>
                  <a:lnTo>
                    <a:pt x="1093952" y="329920"/>
                  </a:lnTo>
                  <a:lnTo>
                    <a:pt x="888263" y="456819"/>
                  </a:lnTo>
                  <a:lnTo>
                    <a:pt x="1094244" y="790714"/>
                  </a:lnTo>
                  <a:lnTo>
                    <a:pt x="1299946" y="663829"/>
                  </a:lnTo>
                  <a:close/>
                </a:path>
                <a:path w="1964690" h="1344929">
                  <a:moveTo>
                    <a:pt x="1526781" y="543610"/>
                  </a:moveTo>
                  <a:lnTo>
                    <a:pt x="1370101" y="229209"/>
                  </a:lnTo>
                  <a:lnTo>
                    <a:pt x="1487297" y="170789"/>
                  </a:lnTo>
                  <a:lnTo>
                    <a:pt x="1468996" y="134086"/>
                  </a:lnTo>
                  <a:lnTo>
                    <a:pt x="1192326" y="271957"/>
                  </a:lnTo>
                  <a:lnTo>
                    <a:pt x="1210627" y="308686"/>
                  </a:lnTo>
                  <a:lnTo>
                    <a:pt x="1327848" y="250266"/>
                  </a:lnTo>
                  <a:lnTo>
                    <a:pt x="1484541" y="564667"/>
                  </a:lnTo>
                  <a:lnTo>
                    <a:pt x="1526781" y="543610"/>
                  </a:lnTo>
                  <a:close/>
                </a:path>
                <a:path w="1964690" h="1344929">
                  <a:moveTo>
                    <a:pt x="1852295" y="338353"/>
                  </a:moveTo>
                  <a:lnTo>
                    <a:pt x="1842871" y="288594"/>
                  </a:lnTo>
                  <a:lnTo>
                    <a:pt x="1821649" y="247269"/>
                  </a:lnTo>
                  <a:lnTo>
                    <a:pt x="1819732" y="243535"/>
                  </a:lnTo>
                  <a:lnTo>
                    <a:pt x="1806244" y="231775"/>
                  </a:lnTo>
                  <a:lnTo>
                    <a:pt x="1806244" y="345643"/>
                  </a:lnTo>
                  <a:lnTo>
                    <a:pt x="1800999" y="367830"/>
                  </a:lnTo>
                  <a:lnTo>
                    <a:pt x="1786597" y="384797"/>
                  </a:lnTo>
                  <a:lnTo>
                    <a:pt x="1764030" y="396481"/>
                  </a:lnTo>
                  <a:lnTo>
                    <a:pt x="1726819" y="409270"/>
                  </a:lnTo>
                  <a:lnTo>
                    <a:pt x="1677174" y="264680"/>
                  </a:lnTo>
                  <a:lnTo>
                    <a:pt x="1714373" y="251904"/>
                  </a:lnTo>
                  <a:lnTo>
                    <a:pt x="1739353" y="247269"/>
                  </a:lnTo>
                  <a:lnTo>
                    <a:pt x="1761147" y="251802"/>
                  </a:lnTo>
                  <a:lnTo>
                    <a:pt x="1778927" y="266090"/>
                  </a:lnTo>
                  <a:lnTo>
                    <a:pt x="1791881" y="290652"/>
                  </a:lnTo>
                  <a:lnTo>
                    <a:pt x="1801368" y="318300"/>
                  </a:lnTo>
                  <a:lnTo>
                    <a:pt x="1806244" y="345643"/>
                  </a:lnTo>
                  <a:lnTo>
                    <a:pt x="1806244" y="231775"/>
                  </a:lnTo>
                  <a:lnTo>
                    <a:pt x="1799501" y="225882"/>
                  </a:lnTo>
                  <a:lnTo>
                    <a:pt x="1787702" y="215582"/>
                  </a:lnTo>
                  <a:lnTo>
                    <a:pt x="1747799" y="205257"/>
                  </a:lnTo>
                  <a:lnTo>
                    <a:pt x="1701050" y="213093"/>
                  </a:lnTo>
                  <a:lnTo>
                    <a:pt x="1663839" y="225882"/>
                  </a:lnTo>
                  <a:lnTo>
                    <a:pt x="1612722" y="77025"/>
                  </a:lnTo>
                  <a:lnTo>
                    <a:pt x="1569135" y="91998"/>
                  </a:lnTo>
                  <a:lnTo>
                    <a:pt x="1696554" y="463042"/>
                  </a:lnTo>
                  <a:lnTo>
                    <a:pt x="1777365" y="435305"/>
                  </a:lnTo>
                  <a:lnTo>
                    <a:pt x="1819071" y="412775"/>
                  </a:lnTo>
                  <a:lnTo>
                    <a:pt x="1821764" y="409270"/>
                  </a:lnTo>
                  <a:lnTo>
                    <a:pt x="1844205" y="380098"/>
                  </a:lnTo>
                  <a:lnTo>
                    <a:pt x="1852295" y="338353"/>
                  </a:lnTo>
                  <a:close/>
                </a:path>
                <a:path w="1964690" h="1344929">
                  <a:moveTo>
                    <a:pt x="1964474" y="371043"/>
                  </a:moveTo>
                  <a:lnTo>
                    <a:pt x="1837055" y="0"/>
                  </a:lnTo>
                  <a:lnTo>
                    <a:pt x="1793455" y="14960"/>
                  </a:lnTo>
                  <a:lnTo>
                    <a:pt x="1920887" y="386003"/>
                  </a:lnTo>
                  <a:lnTo>
                    <a:pt x="1964474" y="371043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9387"/>
            <a:ext cx="1482598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  <a:tabLst>
                <a:tab pos="11347450" algn="l"/>
              </a:tabLst>
            </a:pP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АВТОР</a:t>
            </a:r>
            <a:r>
              <a:rPr sz="6150" b="1" spc="-7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ПРИ</a:t>
            </a:r>
            <a:r>
              <a:rPr sz="6150" b="1" spc="-5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0099"/>
                </a:solidFill>
                <a:latin typeface="Formular"/>
                <a:cs typeface="Formular"/>
              </a:rPr>
              <a:t>ЭТОМ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	</a:t>
            </a: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УПОМЯНУЛ</a:t>
            </a:r>
            <a:r>
              <a:rPr sz="6150" b="1" spc="-29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СОЗДАННОГО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	</a:t>
            </a: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ДРУГИМ</a:t>
            </a:r>
            <a:r>
              <a:rPr sz="6150" b="1" spc="-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МАТЕМАТИКОМ</a:t>
            </a:r>
            <a:endParaRPr sz="6150" dirty="0">
              <a:latin typeface="Formular"/>
              <a:cs typeface="Formular"/>
            </a:endParaRPr>
          </a:p>
          <a:p>
            <a:pPr marL="12700" marR="501015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ПО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ИМЕНИ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ЛЬЮИС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chemeClr val="accent6">
                    <a:lumMod val="75000"/>
                  </a:schemeClr>
                </a:solidFill>
                <a:latin typeface="Formular"/>
                <a:cs typeface="Formular"/>
              </a:rPr>
              <a:t>ЕГО</a:t>
            </a:r>
            <a:r>
              <a:rPr sz="6150" b="1" spc="-2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НАЗОВИТЕ</a:t>
            </a:r>
            <a:r>
              <a:rPr sz="6150" b="1" spc="-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D1FF0F"/>
                </a:solidFill>
                <a:latin typeface="Formular"/>
                <a:cs typeface="Formular"/>
              </a:rPr>
              <a:t>ЕГО</a:t>
            </a:r>
            <a:endParaRPr sz="6150" dirty="0">
              <a:latin typeface="Formular"/>
              <a:cs typeface="Formular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718" y="6179635"/>
            <a:ext cx="13049288" cy="417647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6721712" y="1930072"/>
            <a:ext cx="3382645" cy="2723515"/>
            <a:chOff x="16721712" y="1930072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0072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2373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03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298"/>
                  </a:lnTo>
                  <a:lnTo>
                    <a:pt x="880999" y="940282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02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795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02"/>
                  </a:lnTo>
                  <a:lnTo>
                    <a:pt x="2290915" y="38785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04"/>
                  </a:lnTo>
                  <a:lnTo>
                    <a:pt x="2075345" y="61150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49"/>
                  </a:lnTo>
                  <a:lnTo>
                    <a:pt x="2230704" y="49885"/>
                  </a:lnTo>
                  <a:lnTo>
                    <a:pt x="2249043" y="66979"/>
                  </a:lnTo>
                  <a:lnTo>
                    <a:pt x="2259228" y="93522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72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19387"/>
            <a:ext cx="9191625" cy="34290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7190"/>
              </a:lnSpc>
              <a:spcBef>
                <a:spcPts val="130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ЧЕШИРСКИЙ</a:t>
            </a:r>
            <a:r>
              <a:rPr sz="6150" b="1" spc="-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D1FF0F"/>
                </a:solidFill>
                <a:latin typeface="Formular"/>
                <a:cs typeface="Formular"/>
              </a:rPr>
              <a:t>КОТ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ts val="4730"/>
              </a:lnSpc>
            </a:pPr>
            <a:r>
              <a:rPr sz="4100" b="1" spc="-35" dirty="0">
                <a:solidFill>
                  <a:srgbClr val="FF0099"/>
                </a:solidFill>
                <a:latin typeface="Formular"/>
                <a:cs typeface="Formular"/>
              </a:rPr>
              <a:t>ТЕКСТ,</a:t>
            </a:r>
            <a:r>
              <a:rPr sz="4100" b="1" spc="-24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0099"/>
                </a:solidFill>
                <a:latin typeface="Formular"/>
                <a:cs typeface="Formular"/>
              </a:rPr>
              <a:t>ЗАКАНЧИВАЮЩИЙСЯ</a:t>
            </a:r>
            <a:endParaRPr sz="410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СЛОВОМ</a:t>
            </a:r>
            <a:r>
              <a:rPr sz="4100" b="1" spc="-9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«ИСЧЕЗЛА»,</a:t>
            </a:r>
            <a:r>
              <a:rPr sz="4100" b="1" spc="-7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0099"/>
                </a:solidFill>
                <a:latin typeface="Formular"/>
                <a:cs typeface="Formular"/>
              </a:rPr>
              <a:t>«ТАЕТ»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ПОДОБНО</a:t>
            </a:r>
            <a:r>
              <a:rPr sz="4100" b="1" spc="-5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ЧЕШИРСКОМУ</a:t>
            </a:r>
            <a:r>
              <a:rPr sz="4100" b="1" spc="-5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spc="80" dirty="0">
                <a:solidFill>
                  <a:srgbClr val="FF0099"/>
                </a:solidFill>
                <a:latin typeface="Formular"/>
                <a:cs typeface="Formular"/>
              </a:rPr>
              <a:t>К</a:t>
            </a:r>
            <a:r>
              <a:rPr sz="4100" b="1" spc="100" dirty="0">
                <a:solidFill>
                  <a:srgbClr val="FF0099"/>
                </a:solidFill>
                <a:latin typeface="Formular"/>
                <a:cs typeface="Formular"/>
              </a:rPr>
              <a:t>О</a:t>
            </a:r>
            <a:r>
              <a:rPr sz="4100" b="1" spc="125" dirty="0">
                <a:solidFill>
                  <a:srgbClr val="FF0099"/>
                </a:solidFill>
                <a:latin typeface="Formular"/>
                <a:cs typeface="Formular"/>
              </a:rPr>
              <a:t>Т</a:t>
            </a:r>
            <a:r>
              <a:rPr sz="4100" b="1" spc="-500" dirty="0">
                <a:solidFill>
                  <a:srgbClr val="FF0099"/>
                </a:solidFill>
                <a:latin typeface="Formular"/>
                <a:cs typeface="Formular"/>
              </a:rPr>
              <a:t>У</a:t>
            </a:r>
            <a:r>
              <a:rPr sz="4100" b="1" spc="125" dirty="0">
                <a:solidFill>
                  <a:srgbClr val="FF0099"/>
                </a:solidFill>
                <a:latin typeface="Formular"/>
                <a:cs typeface="Formular"/>
              </a:rPr>
              <a:t>.</a:t>
            </a:r>
            <a:r>
              <a:rPr sz="4100" b="1" spc="-1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ЛЬЮИС</a:t>
            </a:r>
            <a:r>
              <a:rPr sz="4100" b="1" spc="-2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КЭРРОЛЛ</a:t>
            </a:r>
            <a:r>
              <a:rPr sz="4100" b="1" spc="-1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—</a:t>
            </a:r>
            <a:r>
              <a:rPr sz="4100" b="1" spc="-1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0099"/>
                </a:solidFill>
                <a:latin typeface="Formular"/>
                <a:cs typeface="Formular"/>
              </a:rPr>
              <a:t>МАТЕМАТИК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6718" y="6179635"/>
            <a:ext cx="13049288" cy="417647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721712" y="1930072"/>
            <a:ext cx="3382645" cy="2723515"/>
            <a:chOff x="16721712" y="1930072"/>
            <a:chExt cx="3382645" cy="2723515"/>
          </a:xfrm>
        </p:grpSpPr>
        <p:sp>
          <p:nvSpPr>
            <p:cNvPr id="7" name="object 7"/>
            <p:cNvSpPr/>
            <p:nvPr/>
          </p:nvSpPr>
          <p:spPr>
            <a:xfrm>
              <a:off x="16721712" y="1930072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26432" y="2532373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03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298"/>
                  </a:lnTo>
                  <a:lnTo>
                    <a:pt x="880999" y="940282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02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795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02"/>
                  </a:lnTo>
                  <a:lnTo>
                    <a:pt x="2290915" y="38785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04"/>
                  </a:lnTo>
                  <a:lnTo>
                    <a:pt x="2075345" y="61150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49"/>
                  </a:lnTo>
                  <a:lnTo>
                    <a:pt x="2230704" y="49885"/>
                  </a:lnTo>
                  <a:lnTo>
                    <a:pt x="2249043" y="66979"/>
                  </a:lnTo>
                  <a:lnTo>
                    <a:pt x="2259228" y="93522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72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721712" y="1930072"/>
            <a:ext cx="3382645" cy="2723515"/>
            <a:chOff x="16721712" y="1930072"/>
            <a:chExt cx="3382645" cy="2723515"/>
          </a:xfrm>
        </p:grpSpPr>
        <p:sp>
          <p:nvSpPr>
            <p:cNvPr id="4" name="object 4"/>
            <p:cNvSpPr/>
            <p:nvPr/>
          </p:nvSpPr>
          <p:spPr>
            <a:xfrm>
              <a:off x="16721712" y="1930072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426432" y="2532373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03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298"/>
                  </a:lnTo>
                  <a:lnTo>
                    <a:pt x="880999" y="940282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02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795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02"/>
                  </a:lnTo>
                  <a:lnTo>
                    <a:pt x="2290915" y="38785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04"/>
                  </a:lnTo>
                  <a:lnTo>
                    <a:pt x="2075345" y="61150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49"/>
                  </a:lnTo>
                  <a:lnTo>
                    <a:pt x="2230704" y="49885"/>
                  </a:lnTo>
                  <a:lnTo>
                    <a:pt x="2249043" y="66979"/>
                  </a:lnTo>
                  <a:lnTo>
                    <a:pt x="2259228" y="93522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72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29441" y="4483105"/>
            <a:ext cx="6577185" cy="657718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24019" y="719387"/>
            <a:ext cx="10380980" cy="6622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54405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НАЗОВИТЕ</a:t>
            </a:r>
            <a:r>
              <a:rPr sz="6150" b="1" spc="-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ФАМИЛИЮ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ПРИДУМАННОГО</a:t>
            </a:r>
            <a:endParaRPr sz="615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В</a:t>
            </a:r>
            <a:r>
              <a:rPr sz="6150" b="1" spc="1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КОНЦЕ</a:t>
            </a:r>
            <a:r>
              <a:rPr sz="6150" b="1" spc="5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XIX</a:t>
            </a:r>
            <a:r>
              <a:rPr sz="6150" b="1" spc="6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0099"/>
                </a:solidFill>
                <a:latin typeface="Formular"/>
                <a:cs typeface="Formular"/>
              </a:rPr>
              <a:t>ВЕКА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ЗАВЕДУЮЩЕГО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КАФЕДРОЙ</a:t>
            </a:r>
            <a:r>
              <a:rPr sz="6150" b="1" spc="-7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30" dirty="0">
                <a:solidFill>
                  <a:srgbClr val="FF0099"/>
                </a:solidFill>
                <a:latin typeface="Formular"/>
                <a:cs typeface="Formular"/>
              </a:rPr>
              <a:t>МАТЕМАТКИ,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В</a:t>
            </a:r>
            <a:r>
              <a:rPr sz="6150" b="1" spc="-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ЧЕСТЬ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КОТОРОГО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НАЗВАН</a:t>
            </a:r>
            <a:r>
              <a:rPr sz="6150" b="1" spc="-10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ЭТОТ</a:t>
            </a:r>
            <a:r>
              <a:rPr sz="6150" b="1" spc="-37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0099"/>
                </a:solidFill>
                <a:latin typeface="Formular"/>
                <a:cs typeface="Formular"/>
              </a:rPr>
              <a:t>ЧАЙ</a:t>
            </a:r>
            <a:endParaRPr sz="6150">
              <a:latin typeface="Formular"/>
              <a:cs typeface="Formular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721712" y="1930072"/>
            <a:ext cx="3382645" cy="2723515"/>
            <a:chOff x="16721712" y="1930072"/>
            <a:chExt cx="3382645" cy="2723515"/>
          </a:xfrm>
        </p:grpSpPr>
        <p:sp>
          <p:nvSpPr>
            <p:cNvPr id="4" name="object 4"/>
            <p:cNvSpPr/>
            <p:nvPr/>
          </p:nvSpPr>
          <p:spPr>
            <a:xfrm>
              <a:off x="16721712" y="1930072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426432" y="2532373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03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298"/>
                  </a:lnTo>
                  <a:lnTo>
                    <a:pt x="880999" y="940282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02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795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02"/>
                  </a:lnTo>
                  <a:lnTo>
                    <a:pt x="2290915" y="38785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04"/>
                  </a:lnTo>
                  <a:lnTo>
                    <a:pt x="2075345" y="61150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49"/>
                  </a:lnTo>
                  <a:lnTo>
                    <a:pt x="2230704" y="49885"/>
                  </a:lnTo>
                  <a:lnTo>
                    <a:pt x="2249043" y="66979"/>
                  </a:lnTo>
                  <a:lnTo>
                    <a:pt x="2259228" y="93522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72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24019" y="719387"/>
            <a:ext cx="4761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МОРИАРТИ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36714" y="3291135"/>
            <a:ext cx="7476490" cy="6290310"/>
            <a:chOff x="936714" y="3291135"/>
            <a:chExt cx="7476490" cy="6290310"/>
          </a:xfrm>
        </p:grpSpPr>
        <p:sp>
          <p:nvSpPr>
            <p:cNvPr id="8" name="object 8"/>
            <p:cNvSpPr/>
            <p:nvPr/>
          </p:nvSpPr>
          <p:spPr>
            <a:xfrm>
              <a:off x="936714" y="3291135"/>
              <a:ext cx="7476490" cy="6290310"/>
            </a:xfrm>
            <a:custGeom>
              <a:avLst/>
              <a:gdLst/>
              <a:ahLst/>
              <a:cxnLst/>
              <a:rect l="l" t="t" r="r" b="b"/>
              <a:pathLst>
                <a:path w="7476490" h="6290309">
                  <a:moveTo>
                    <a:pt x="7476212" y="0"/>
                  </a:moveTo>
                  <a:lnTo>
                    <a:pt x="0" y="0"/>
                  </a:lnTo>
                  <a:lnTo>
                    <a:pt x="0" y="6289724"/>
                  </a:lnTo>
                  <a:lnTo>
                    <a:pt x="7476212" y="6289724"/>
                  </a:lnTo>
                  <a:lnTo>
                    <a:pt x="74762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6231" y="3788991"/>
              <a:ext cx="6577185" cy="52113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721712" y="1930072"/>
            <a:ext cx="3382645" cy="2723515"/>
            <a:chOff x="16721712" y="1930072"/>
            <a:chExt cx="3382645" cy="2723515"/>
          </a:xfrm>
        </p:grpSpPr>
        <p:sp>
          <p:nvSpPr>
            <p:cNvPr id="4" name="object 4"/>
            <p:cNvSpPr/>
            <p:nvPr/>
          </p:nvSpPr>
          <p:spPr>
            <a:xfrm>
              <a:off x="16721712" y="1930072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426432" y="2532373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03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298"/>
                  </a:lnTo>
                  <a:lnTo>
                    <a:pt x="880999" y="940282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02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795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02"/>
                  </a:lnTo>
                  <a:lnTo>
                    <a:pt x="2290915" y="38785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04"/>
                  </a:lnTo>
                  <a:lnTo>
                    <a:pt x="2075345" y="61150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49"/>
                  </a:lnTo>
                  <a:lnTo>
                    <a:pt x="2230704" y="49885"/>
                  </a:lnTo>
                  <a:lnTo>
                    <a:pt x="2249043" y="66979"/>
                  </a:lnTo>
                  <a:lnTo>
                    <a:pt x="2259228" y="93522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72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24019" y="719387"/>
            <a:ext cx="7290434" cy="7564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КАЖДУЮ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ЦИФРУ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ЗАМЕНЯЕТ</a:t>
            </a:r>
            <a:r>
              <a:rPr sz="6150" b="1" spc="-31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0099"/>
                </a:solidFill>
                <a:latin typeface="Formular"/>
                <a:cs typeface="Formular"/>
              </a:rPr>
              <a:t>ОДНА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БУКВА.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ЗАПИШИТЕ</a:t>
            </a:r>
            <a:endParaRPr sz="6150">
              <a:latin typeface="Formular"/>
              <a:cs typeface="Formular"/>
            </a:endParaRPr>
          </a:p>
          <a:p>
            <a:pPr marL="12700" marR="363918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D1FF0F"/>
                </a:solidFill>
                <a:latin typeface="Formular"/>
                <a:cs typeface="Formular"/>
              </a:rPr>
              <a:t>О</a:t>
            </a:r>
            <a:r>
              <a:rPr sz="6150" b="1" spc="15" dirty="0">
                <a:solidFill>
                  <a:srgbClr val="D1FF0F"/>
                </a:solidFill>
                <a:latin typeface="Formular"/>
                <a:cs typeface="Formular"/>
              </a:rPr>
              <a:t>ТВЕ</a:t>
            </a:r>
            <a:r>
              <a:rPr sz="6150" b="1" spc="-605" dirty="0">
                <a:solidFill>
                  <a:srgbClr val="D1FF0F"/>
                </a:solidFill>
                <a:latin typeface="Formular"/>
                <a:cs typeface="Formular"/>
              </a:rPr>
              <a:t>Т</a:t>
            </a:r>
            <a:r>
              <a:rPr sz="6150" b="1" spc="15" dirty="0">
                <a:solidFill>
                  <a:srgbClr val="D1FF0F"/>
                </a:solidFill>
                <a:latin typeface="Formular"/>
                <a:cs typeface="Formular"/>
              </a:rPr>
              <a:t>,</a:t>
            </a:r>
            <a:r>
              <a:rPr sz="6150" b="1" spc="-9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D1FF0F"/>
                </a:solidFill>
                <a:latin typeface="Formular"/>
                <a:cs typeface="Formular"/>
              </a:rPr>
              <a:t>ЧЕМУ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РАВЕН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«PEACE»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61275" y="4602393"/>
            <a:ext cx="9916329" cy="5835534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721712" y="1930072"/>
            <a:ext cx="3382645" cy="2723515"/>
            <a:chOff x="16721712" y="1930072"/>
            <a:chExt cx="3382645" cy="2723515"/>
          </a:xfrm>
        </p:grpSpPr>
        <p:sp>
          <p:nvSpPr>
            <p:cNvPr id="4" name="object 4"/>
            <p:cNvSpPr/>
            <p:nvPr/>
          </p:nvSpPr>
          <p:spPr>
            <a:xfrm>
              <a:off x="16721712" y="1930072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426432" y="2532373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03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298"/>
                  </a:lnTo>
                  <a:lnTo>
                    <a:pt x="880999" y="940282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02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795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02"/>
                  </a:lnTo>
                  <a:lnTo>
                    <a:pt x="2290915" y="38785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04"/>
                  </a:lnTo>
                  <a:lnTo>
                    <a:pt x="2075345" y="61150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49"/>
                  </a:lnTo>
                  <a:lnTo>
                    <a:pt x="2230704" y="49885"/>
                  </a:lnTo>
                  <a:lnTo>
                    <a:pt x="2249043" y="66979"/>
                  </a:lnTo>
                  <a:lnTo>
                    <a:pt x="2259228" y="93522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72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24019" y="719387"/>
            <a:ext cx="237236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10270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61275" y="4602393"/>
            <a:ext cx="9916329" cy="5835534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0072"/>
            <a:ext cx="3382645" cy="2723515"/>
            <a:chOff x="16721712" y="1930072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0072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2373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03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298"/>
                  </a:lnTo>
                  <a:lnTo>
                    <a:pt x="880999" y="940282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02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795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02"/>
                  </a:lnTo>
                  <a:lnTo>
                    <a:pt x="2290915" y="38785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04"/>
                  </a:lnTo>
                  <a:lnTo>
                    <a:pt x="2075345" y="61150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49"/>
                  </a:lnTo>
                  <a:lnTo>
                    <a:pt x="2230704" y="49885"/>
                  </a:lnTo>
                  <a:lnTo>
                    <a:pt x="2249043" y="66979"/>
                  </a:lnTo>
                  <a:lnTo>
                    <a:pt x="2259228" y="93522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72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24019" y="723840"/>
            <a:ext cx="943546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НАЙДИТЕ</a:t>
            </a:r>
            <a:r>
              <a:rPr sz="410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СУММУ</a:t>
            </a:r>
            <a:r>
              <a:rPr sz="410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0099"/>
                </a:solidFill>
                <a:latin typeface="Formular"/>
                <a:cs typeface="Formular"/>
              </a:rPr>
              <a:t>ПЛОЩАДЕЙ </a:t>
            </a:r>
            <a:r>
              <a:rPr sz="4100" b="1" spc="-25" dirty="0">
                <a:solidFill>
                  <a:srgbClr val="FF0099"/>
                </a:solidFill>
                <a:latin typeface="Formular"/>
                <a:cs typeface="Formular"/>
              </a:rPr>
              <a:t>КВАДРАТОВ</a:t>
            </a:r>
            <a:r>
              <a:rPr sz="4100" b="1" spc="-2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ACBD,</a:t>
            </a:r>
            <a:r>
              <a:rPr sz="4100" b="1" spc="-1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IBEH</a:t>
            </a:r>
            <a:r>
              <a:rPr sz="4100" b="1" spc="-1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И</a:t>
            </a:r>
            <a:r>
              <a:rPr sz="4100" b="1" spc="-1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0099"/>
                </a:solidFill>
                <a:latin typeface="Formular"/>
                <a:cs typeface="Formular"/>
              </a:rPr>
              <a:t>ECGF,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ЕСЛИ</a:t>
            </a:r>
            <a:r>
              <a:rPr sz="4100" b="1" spc="3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AB</a:t>
            </a:r>
            <a:r>
              <a:rPr sz="4100" b="1" spc="3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=</a:t>
            </a:r>
            <a:r>
              <a:rPr sz="4100" b="1" spc="1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4СМ,</a:t>
            </a:r>
            <a:r>
              <a:rPr sz="4100" b="1" spc="1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А</a:t>
            </a:r>
            <a:r>
              <a:rPr sz="4100" b="1" spc="1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УГОЛ</a:t>
            </a:r>
            <a:r>
              <a:rPr sz="4100" b="1" spc="3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HEF</a:t>
            </a:r>
            <a:r>
              <a:rPr sz="4100" b="1" spc="3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0099"/>
                </a:solidFill>
                <a:latin typeface="Formular"/>
                <a:cs typeface="Formular"/>
              </a:rPr>
              <a:t>=</a:t>
            </a:r>
            <a:r>
              <a:rPr sz="4100" b="1" spc="1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F0099"/>
                </a:solidFill>
                <a:latin typeface="Formular"/>
                <a:cs typeface="Formular"/>
              </a:rPr>
              <a:t>90°</a:t>
            </a:r>
            <a:endParaRPr sz="4100"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2379" y="2881315"/>
            <a:ext cx="6342215" cy="7473877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721712" y="1930072"/>
            <a:ext cx="3382645" cy="2723515"/>
            <a:chOff x="16721712" y="1930072"/>
            <a:chExt cx="3382645" cy="2723515"/>
          </a:xfrm>
        </p:grpSpPr>
        <p:sp>
          <p:nvSpPr>
            <p:cNvPr id="4" name="object 4"/>
            <p:cNvSpPr/>
            <p:nvPr/>
          </p:nvSpPr>
          <p:spPr>
            <a:xfrm>
              <a:off x="16721712" y="1930072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426432" y="2532373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03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298"/>
                  </a:lnTo>
                  <a:lnTo>
                    <a:pt x="880999" y="940282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02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795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02"/>
                  </a:lnTo>
                  <a:lnTo>
                    <a:pt x="2290915" y="38785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04"/>
                  </a:lnTo>
                  <a:lnTo>
                    <a:pt x="2075345" y="61150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49"/>
                  </a:lnTo>
                  <a:lnTo>
                    <a:pt x="2230704" y="49885"/>
                  </a:lnTo>
                  <a:lnTo>
                    <a:pt x="2249043" y="66979"/>
                  </a:lnTo>
                  <a:lnTo>
                    <a:pt x="2259228" y="93522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72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24019" y="719387"/>
            <a:ext cx="253936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32СМ²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2881315"/>
            <a:ext cx="6342215" cy="7473877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0072"/>
            <a:ext cx="3382645" cy="2723515"/>
            <a:chOff x="16721712" y="1930072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0072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2373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03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298"/>
                  </a:lnTo>
                  <a:lnTo>
                    <a:pt x="880999" y="940282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02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795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02"/>
                  </a:lnTo>
                  <a:lnTo>
                    <a:pt x="2290915" y="38785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04"/>
                  </a:lnTo>
                  <a:lnTo>
                    <a:pt x="2075345" y="61150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49"/>
                  </a:lnTo>
                  <a:lnTo>
                    <a:pt x="2230704" y="49885"/>
                  </a:lnTo>
                  <a:lnTo>
                    <a:pt x="2249043" y="66979"/>
                  </a:lnTo>
                  <a:lnTo>
                    <a:pt x="2259228" y="93522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72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24019" y="719387"/>
            <a:ext cx="898588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0099"/>
                </a:solidFill>
              </a:rPr>
              <a:t>КАК</a:t>
            </a:r>
            <a:r>
              <a:rPr spc="-60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АВТОР</a:t>
            </a:r>
            <a:r>
              <a:rPr spc="-5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РИСУНКА </a:t>
            </a:r>
            <a:r>
              <a:rPr dirty="0">
                <a:solidFill>
                  <a:srgbClr val="FF0099"/>
                </a:solidFill>
              </a:rPr>
              <a:t>ШУТОЧНО</a:t>
            </a:r>
            <a:r>
              <a:rPr spc="-4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НАЗВАЛ </a:t>
            </a:r>
            <a:r>
              <a:rPr dirty="0">
                <a:solidFill>
                  <a:srgbClr val="FF0099"/>
                </a:solidFill>
              </a:rPr>
              <a:t>ОТРЕЗОК</a:t>
            </a:r>
            <a:r>
              <a:rPr spc="-35" dirty="0">
                <a:solidFill>
                  <a:srgbClr val="FF0099"/>
                </a:solidFill>
              </a:rPr>
              <a:t> </a:t>
            </a:r>
            <a:r>
              <a:rPr spc="-25" dirty="0">
                <a:solidFill>
                  <a:srgbClr val="FF0099"/>
                </a:solidFill>
              </a:rPr>
              <a:t>АВ?</a:t>
            </a: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2379" y="3936474"/>
            <a:ext cx="8585686" cy="64350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9088120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КАКАЯ</a:t>
            </a:r>
            <a:r>
              <a:rPr spc="-185" dirty="0"/>
              <a:t> </a:t>
            </a:r>
            <a:r>
              <a:rPr dirty="0"/>
              <a:t>ФИГУРА</a:t>
            </a:r>
            <a:r>
              <a:rPr spc="-180" dirty="0"/>
              <a:t> </a:t>
            </a:r>
            <a:r>
              <a:rPr spc="-20" dirty="0"/>
              <a:t>ДАЛА </a:t>
            </a:r>
            <a:r>
              <a:rPr dirty="0"/>
              <a:t>НАЗВАНИЕ</a:t>
            </a:r>
            <a:r>
              <a:rPr spc="-360" dirty="0"/>
              <a:t> </a:t>
            </a:r>
            <a:r>
              <a:rPr spc="-10" dirty="0"/>
              <a:t>ТАНЦУ КАДРИЛЬ?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715" y="5138871"/>
            <a:ext cx="24669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РОМБ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561" y="5138871"/>
            <a:ext cx="388366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75" dirty="0">
                <a:solidFill>
                  <a:srgbClr val="FFFFFF"/>
                </a:solidFill>
                <a:latin typeface="Formular"/>
                <a:cs typeface="Formular"/>
              </a:rPr>
              <a:t>КВАДРАТ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715" y="7009496"/>
            <a:ext cx="62020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ТРЕУГОЛЬНИК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561" y="7009496"/>
            <a:ext cx="76549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ПРЯМОУГОЛЬНИК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16701644" y="1934750"/>
            <a:ext cx="3402965" cy="2718435"/>
            <a:chOff x="16701644" y="1934750"/>
            <a:chExt cx="3402965" cy="2718435"/>
          </a:xfrm>
        </p:grpSpPr>
        <p:sp>
          <p:nvSpPr>
            <p:cNvPr id="18" name="object 18"/>
            <p:cNvSpPr/>
            <p:nvPr/>
          </p:nvSpPr>
          <p:spPr>
            <a:xfrm>
              <a:off x="16701644" y="1934750"/>
              <a:ext cx="3402965" cy="2718435"/>
            </a:xfrm>
            <a:custGeom>
              <a:avLst/>
              <a:gdLst/>
              <a:ahLst/>
              <a:cxnLst/>
              <a:rect l="l" t="t" r="r" b="b"/>
              <a:pathLst>
                <a:path w="3402965" h="2718435">
                  <a:moveTo>
                    <a:pt x="3402456" y="0"/>
                  </a:moveTo>
                  <a:lnTo>
                    <a:pt x="3349321" y="1534"/>
                  </a:lnTo>
                  <a:lnTo>
                    <a:pt x="3289057" y="4439"/>
                  </a:lnTo>
                  <a:lnTo>
                    <a:pt x="3229630" y="8452"/>
                  </a:lnTo>
                  <a:lnTo>
                    <a:pt x="3171026" y="13544"/>
                  </a:lnTo>
                  <a:lnTo>
                    <a:pt x="3113236" y="19684"/>
                  </a:lnTo>
                  <a:lnTo>
                    <a:pt x="3056247" y="26841"/>
                  </a:lnTo>
                  <a:lnTo>
                    <a:pt x="3000050" y="34985"/>
                  </a:lnTo>
                  <a:lnTo>
                    <a:pt x="2944633" y="44085"/>
                  </a:lnTo>
                  <a:lnTo>
                    <a:pt x="2889985" y="54110"/>
                  </a:lnTo>
                  <a:lnTo>
                    <a:pt x="2836095" y="65031"/>
                  </a:lnTo>
                  <a:lnTo>
                    <a:pt x="2782952" y="76816"/>
                  </a:lnTo>
                  <a:lnTo>
                    <a:pt x="2730545" y="89435"/>
                  </a:lnTo>
                  <a:lnTo>
                    <a:pt x="2678863" y="102858"/>
                  </a:lnTo>
                  <a:lnTo>
                    <a:pt x="2627895" y="117053"/>
                  </a:lnTo>
                  <a:lnTo>
                    <a:pt x="2577629" y="131991"/>
                  </a:lnTo>
                  <a:lnTo>
                    <a:pt x="2528056" y="147641"/>
                  </a:lnTo>
                  <a:lnTo>
                    <a:pt x="2479163" y="163972"/>
                  </a:lnTo>
                  <a:lnTo>
                    <a:pt x="2430940" y="180954"/>
                  </a:lnTo>
                  <a:lnTo>
                    <a:pt x="2383376" y="198556"/>
                  </a:lnTo>
                  <a:lnTo>
                    <a:pt x="2336460" y="216747"/>
                  </a:lnTo>
                  <a:lnTo>
                    <a:pt x="2290180" y="235498"/>
                  </a:lnTo>
                  <a:lnTo>
                    <a:pt x="2244526" y="254777"/>
                  </a:lnTo>
                  <a:lnTo>
                    <a:pt x="2199487" y="274555"/>
                  </a:lnTo>
                  <a:lnTo>
                    <a:pt x="2155051" y="294800"/>
                  </a:lnTo>
                  <a:lnTo>
                    <a:pt x="2111208" y="315481"/>
                  </a:lnTo>
                  <a:lnTo>
                    <a:pt x="2067946" y="336569"/>
                  </a:lnTo>
                  <a:lnTo>
                    <a:pt x="2025255" y="358033"/>
                  </a:lnTo>
                  <a:lnTo>
                    <a:pt x="1983124" y="379843"/>
                  </a:lnTo>
                  <a:lnTo>
                    <a:pt x="1941541" y="401967"/>
                  </a:lnTo>
                  <a:lnTo>
                    <a:pt x="1900495" y="424375"/>
                  </a:lnTo>
                  <a:lnTo>
                    <a:pt x="1859976" y="447037"/>
                  </a:lnTo>
                  <a:lnTo>
                    <a:pt x="1819972" y="469922"/>
                  </a:lnTo>
                  <a:lnTo>
                    <a:pt x="1780472" y="493000"/>
                  </a:lnTo>
                  <a:lnTo>
                    <a:pt x="1741466" y="516239"/>
                  </a:lnTo>
                  <a:lnTo>
                    <a:pt x="1702942" y="539611"/>
                  </a:lnTo>
                  <a:lnTo>
                    <a:pt x="1664889" y="563083"/>
                  </a:lnTo>
                  <a:lnTo>
                    <a:pt x="1627297" y="586625"/>
                  </a:lnTo>
                  <a:lnTo>
                    <a:pt x="1590154" y="610208"/>
                  </a:lnTo>
                  <a:lnTo>
                    <a:pt x="1553448" y="633799"/>
                  </a:lnTo>
                  <a:lnTo>
                    <a:pt x="1481309" y="680889"/>
                  </a:lnTo>
                  <a:lnTo>
                    <a:pt x="1376109" y="750829"/>
                  </a:lnTo>
                  <a:lnTo>
                    <a:pt x="1214814" y="859031"/>
                  </a:lnTo>
                  <a:lnTo>
                    <a:pt x="1169244" y="889361"/>
                  </a:lnTo>
                  <a:lnTo>
                    <a:pt x="1124225" y="919046"/>
                  </a:lnTo>
                  <a:lnTo>
                    <a:pt x="1079698" y="948036"/>
                  </a:lnTo>
                  <a:lnTo>
                    <a:pt x="1035600" y="976280"/>
                  </a:lnTo>
                  <a:lnTo>
                    <a:pt x="991871" y="1003727"/>
                  </a:lnTo>
                  <a:lnTo>
                    <a:pt x="948451" y="1030327"/>
                  </a:lnTo>
                  <a:lnTo>
                    <a:pt x="905277" y="1056030"/>
                  </a:lnTo>
                  <a:lnTo>
                    <a:pt x="862289" y="1080784"/>
                  </a:lnTo>
                  <a:lnTo>
                    <a:pt x="819427" y="1104541"/>
                  </a:lnTo>
                  <a:lnTo>
                    <a:pt x="776629" y="1127248"/>
                  </a:lnTo>
                  <a:lnTo>
                    <a:pt x="733834" y="1148857"/>
                  </a:lnTo>
                  <a:lnTo>
                    <a:pt x="690982" y="1169315"/>
                  </a:lnTo>
                  <a:lnTo>
                    <a:pt x="648010" y="1188574"/>
                  </a:lnTo>
                  <a:lnTo>
                    <a:pt x="604859" y="1206581"/>
                  </a:lnTo>
                  <a:lnTo>
                    <a:pt x="561468" y="1223288"/>
                  </a:lnTo>
                  <a:lnTo>
                    <a:pt x="517775" y="1238643"/>
                  </a:lnTo>
                  <a:lnTo>
                    <a:pt x="473719" y="1252596"/>
                  </a:lnTo>
                  <a:lnTo>
                    <a:pt x="429240" y="1265096"/>
                  </a:lnTo>
                  <a:lnTo>
                    <a:pt x="384276" y="1276094"/>
                  </a:lnTo>
                  <a:lnTo>
                    <a:pt x="338767" y="1285538"/>
                  </a:lnTo>
                  <a:lnTo>
                    <a:pt x="292652" y="1293378"/>
                  </a:lnTo>
                  <a:lnTo>
                    <a:pt x="245869" y="1299563"/>
                  </a:lnTo>
                  <a:lnTo>
                    <a:pt x="198358" y="1304044"/>
                  </a:lnTo>
                  <a:lnTo>
                    <a:pt x="150058" y="1306769"/>
                  </a:lnTo>
                  <a:lnTo>
                    <a:pt x="100049" y="1307689"/>
                  </a:lnTo>
                  <a:lnTo>
                    <a:pt x="85109" y="1307340"/>
                  </a:lnTo>
                  <a:lnTo>
                    <a:pt x="69338" y="1306370"/>
                  </a:lnTo>
                  <a:lnTo>
                    <a:pt x="0" y="2715154"/>
                  </a:lnTo>
                  <a:lnTo>
                    <a:pt x="25279" y="2716414"/>
                  </a:lnTo>
                  <a:lnTo>
                    <a:pt x="50228" y="2717308"/>
                  </a:lnTo>
                  <a:lnTo>
                    <a:pt x="74848" y="2717846"/>
                  </a:lnTo>
                  <a:lnTo>
                    <a:pt x="100949" y="2718034"/>
                  </a:lnTo>
                  <a:lnTo>
                    <a:pt x="150835" y="2717592"/>
                  </a:lnTo>
                  <a:lnTo>
                    <a:pt x="200525" y="2716265"/>
                  </a:lnTo>
                  <a:lnTo>
                    <a:pt x="250028" y="2714050"/>
                  </a:lnTo>
                  <a:lnTo>
                    <a:pt x="299354" y="2710946"/>
                  </a:lnTo>
                  <a:lnTo>
                    <a:pt x="348512" y="2706950"/>
                  </a:lnTo>
                  <a:lnTo>
                    <a:pt x="397512" y="2702061"/>
                  </a:lnTo>
                  <a:lnTo>
                    <a:pt x="446363" y="2696276"/>
                  </a:lnTo>
                  <a:lnTo>
                    <a:pt x="495075" y="2689594"/>
                  </a:lnTo>
                  <a:lnTo>
                    <a:pt x="543656" y="2682011"/>
                  </a:lnTo>
                  <a:lnTo>
                    <a:pt x="592116" y="2673526"/>
                  </a:lnTo>
                  <a:lnTo>
                    <a:pt x="640465" y="2664137"/>
                  </a:lnTo>
                  <a:lnTo>
                    <a:pt x="688712" y="2653842"/>
                  </a:lnTo>
                  <a:lnTo>
                    <a:pt x="736866" y="2642638"/>
                  </a:lnTo>
                  <a:lnTo>
                    <a:pt x="784936" y="2630524"/>
                  </a:lnTo>
                  <a:lnTo>
                    <a:pt x="832933" y="2617498"/>
                  </a:lnTo>
                  <a:lnTo>
                    <a:pt x="880865" y="2603557"/>
                  </a:lnTo>
                  <a:lnTo>
                    <a:pt x="928742" y="2588699"/>
                  </a:lnTo>
                  <a:lnTo>
                    <a:pt x="976573" y="2572922"/>
                  </a:lnTo>
                  <a:lnTo>
                    <a:pt x="1024368" y="2556224"/>
                  </a:lnTo>
                  <a:lnTo>
                    <a:pt x="1072136" y="2538603"/>
                  </a:lnTo>
                  <a:lnTo>
                    <a:pt x="1119886" y="2520057"/>
                  </a:lnTo>
                  <a:lnTo>
                    <a:pt x="1167627" y="2500584"/>
                  </a:lnTo>
                  <a:lnTo>
                    <a:pt x="1215370" y="2480182"/>
                  </a:lnTo>
                  <a:lnTo>
                    <a:pt x="1263123" y="2458848"/>
                  </a:lnTo>
                  <a:lnTo>
                    <a:pt x="1311815" y="2436160"/>
                  </a:lnTo>
                  <a:lnTo>
                    <a:pt x="1359772" y="2412910"/>
                  </a:lnTo>
                  <a:lnTo>
                    <a:pt x="1407028" y="2389137"/>
                  </a:lnTo>
                  <a:lnTo>
                    <a:pt x="1453614" y="2364876"/>
                  </a:lnTo>
                  <a:lnTo>
                    <a:pt x="1499564" y="2340163"/>
                  </a:lnTo>
                  <a:lnTo>
                    <a:pt x="1544911" y="2315036"/>
                  </a:lnTo>
                  <a:lnTo>
                    <a:pt x="1589687" y="2289531"/>
                  </a:lnTo>
                  <a:lnTo>
                    <a:pt x="1633924" y="2263684"/>
                  </a:lnTo>
                  <a:lnTo>
                    <a:pt x="1677657" y="2237532"/>
                  </a:lnTo>
                  <a:lnTo>
                    <a:pt x="1720918" y="2211112"/>
                  </a:lnTo>
                  <a:lnTo>
                    <a:pt x="1763738" y="2184460"/>
                  </a:lnTo>
                  <a:lnTo>
                    <a:pt x="1806152" y="2157613"/>
                  </a:lnTo>
                  <a:lnTo>
                    <a:pt x="1848191" y="2130606"/>
                  </a:lnTo>
                  <a:lnTo>
                    <a:pt x="1889890" y="2103478"/>
                  </a:lnTo>
                  <a:lnTo>
                    <a:pt x="1972393" y="2049000"/>
                  </a:lnTo>
                  <a:lnTo>
                    <a:pt x="2185903" y="1905914"/>
                  </a:lnTo>
                  <a:lnTo>
                    <a:pt x="2275308" y="1846606"/>
                  </a:lnTo>
                  <a:lnTo>
                    <a:pt x="2319381" y="1817825"/>
                  </a:lnTo>
                  <a:lnTo>
                    <a:pt x="2363116" y="1789679"/>
                  </a:lnTo>
                  <a:lnTo>
                    <a:pt x="2406576" y="1762209"/>
                  </a:lnTo>
                  <a:lnTo>
                    <a:pt x="2449823" y="1735455"/>
                  </a:lnTo>
                  <a:lnTo>
                    <a:pt x="2492918" y="1709457"/>
                  </a:lnTo>
                  <a:lnTo>
                    <a:pt x="2535923" y="1684256"/>
                  </a:lnTo>
                  <a:lnTo>
                    <a:pt x="2578900" y="1659892"/>
                  </a:lnTo>
                  <a:lnTo>
                    <a:pt x="2621911" y="1636404"/>
                  </a:lnTo>
                  <a:lnTo>
                    <a:pt x="2665017" y="1613834"/>
                  </a:lnTo>
                  <a:lnTo>
                    <a:pt x="2708281" y="1592222"/>
                  </a:lnTo>
                  <a:lnTo>
                    <a:pt x="2751765" y="1571608"/>
                  </a:lnTo>
                  <a:lnTo>
                    <a:pt x="2795530" y="1552032"/>
                  </a:lnTo>
                  <a:lnTo>
                    <a:pt x="2839639" y="1533534"/>
                  </a:lnTo>
                  <a:lnTo>
                    <a:pt x="2884152" y="1516155"/>
                  </a:lnTo>
                  <a:lnTo>
                    <a:pt x="2929132" y="1499934"/>
                  </a:lnTo>
                  <a:lnTo>
                    <a:pt x="2974642" y="1484914"/>
                  </a:lnTo>
                  <a:lnTo>
                    <a:pt x="3020741" y="1471132"/>
                  </a:lnTo>
                  <a:lnTo>
                    <a:pt x="3067494" y="1458630"/>
                  </a:lnTo>
                  <a:lnTo>
                    <a:pt x="3114961" y="1447449"/>
                  </a:lnTo>
                  <a:lnTo>
                    <a:pt x="3163204" y="1437627"/>
                  </a:lnTo>
                  <a:lnTo>
                    <a:pt x="3212285" y="1429206"/>
                  </a:lnTo>
                  <a:lnTo>
                    <a:pt x="3262266" y="1422226"/>
                  </a:lnTo>
                  <a:lnTo>
                    <a:pt x="3313209" y="1416727"/>
                  </a:lnTo>
                  <a:lnTo>
                    <a:pt x="3365176" y="1412749"/>
                  </a:lnTo>
                  <a:lnTo>
                    <a:pt x="3402456" y="1411051"/>
                  </a:lnTo>
                  <a:lnTo>
                    <a:pt x="3402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404747" y="3568825"/>
              <a:ext cx="299085" cy="436880"/>
            </a:xfrm>
            <a:custGeom>
              <a:avLst/>
              <a:gdLst/>
              <a:ahLst/>
              <a:cxnLst/>
              <a:rect l="l" t="t" r="r" b="b"/>
              <a:pathLst>
                <a:path w="299084" h="436879">
                  <a:moveTo>
                    <a:pt x="175997" y="0"/>
                  </a:moveTo>
                  <a:lnTo>
                    <a:pt x="128969" y="15559"/>
                  </a:lnTo>
                  <a:lnTo>
                    <a:pt x="0" y="82436"/>
                  </a:lnTo>
                  <a:lnTo>
                    <a:pt x="183764" y="436845"/>
                  </a:lnTo>
                  <a:lnTo>
                    <a:pt x="226411" y="414730"/>
                  </a:lnTo>
                  <a:lnTo>
                    <a:pt x="148487" y="264441"/>
                  </a:lnTo>
                  <a:lnTo>
                    <a:pt x="219976" y="227374"/>
                  </a:lnTo>
                  <a:lnTo>
                    <a:pt x="129273" y="227374"/>
                  </a:lnTo>
                  <a:lnTo>
                    <a:pt x="61872" y="97389"/>
                  </a:lnTo>
                  <a:lnTo>
                    <a:pt x="147178" y="53160"/>
                  </a:lnTo>
                  <a:lnTo>
                    <a:pt x="172845" y="44229"/>
                  </a:lnTo>
                  <a:lnTo>
                    <a:pt x="267600" y="44229"/>
                  </a:lnTo>
                  <a:lnTo>
                    <a:pt x="254089" y="25710"/>
                  </a:lnTo>
                  <a:lnTo>
                    <a:pt x="218075" y="3674"/>
                  </a:lnTo>
                  <a:lnTo>
                    <a:pt x="175997" y="0"/>
                  </a:lnTo>
                  <a:close/>
                </a:path>
                <a:path w="299084" h="436879">
                  <a:moveTo>
                    <a:pt x="267600" y="44229"/>
                  </a:moveTo>
                  <a:lnTo>
                    <a:pt x="172845" y="44229"/>
                  </a:lnTo>
                  <a:lnTo>
                    <a:pt x="195946" y="45024"/>
                  </a:lnTo>
                  <a:lnTo>
                    <a:pt x="215592" y="55463"/>
                  </a:lnTo>
                  <a:lnTo>
                    <a:pt x="230893" y="75463"/>
                  </a:lnTo>
                  <a:lnTo>
                    <a:pt x="244589" y="101870"/>
                  </a:lnTo>
                  <a:lnTo>
                    <a:pt x="252114" y="125902"/>
                  </a:lnTo>
                  <a:lnTo>
                    <a:pt x="249322" y="147974"/>
                  </a:lnTo>
                  <a:lnTo>
                    <a:pt x="236658" y="167313"/>
                  </a:lnTo>
                  <a:lnTo>
                    <a:pt x="214569" y="183145"/>
                  </a:lnTo>
                  <a:lnTo>
                    <a:pt x="129273" y="227374"/>
                  </a:lnTo>
                  <a:lnTo>
                    <a:pt x="219976" y="227374"/>
                  </a:lnTo>
                  <a:lnTo>
                    <a:pt x="234799" y="219689"/>
                  </a:lnTo>
                  <a:lnTo>
                    <a:pt x="274615" y="190222"/>
                  </a:lnTo>
                  <a:lnTo>
                    <a:pt x="295865" y="153714"/>
                  </a:lnTo>
                  <a:lnTo>
                    <a:pt x="298612" y="111580"/>
                  </a:lnTo>
                  <a:lnTo>
                    <a:pt x="282923" y="65233"/>
                  </a:lnTo>
                  <a:lnTo>
                    <a:pt x="267600" y="44229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793107" y="2537173"/>
              <a:ext cx="1996439" cy="1297305"/>
            </a:xfrm>
            <a:custGeom>
              <a:avLst/>
              <a:gdLst/>
              <a:ahLst/>
              <a:cxnLst/>
              <a:rect l="l" t="t" r="r" b="b"/>
              <a:pathLst>
                <a:path w="1996440" h="1297304">
                  <a:moveTo>
                    <a:pt x="371856" y="1130896"/>
                  </a:moveTo>
                  <a:lnTo>
                    <a:pt x="312699" y="1080681"/>
                  </a:lnTo>
                  <a:lnTo>
                    <a:pt x="207022" y="991006"/>
                  </a:lnTo>
                  <a:lnTo>
                    <a:pt x="207022" y="1051687"/>
                  </a:lnTo>
                  <a:lnTo>
                    <a:pt x="108280" y="1114920"/>
                  </a:lnTo>
                  <a:lnTo>
                    <a:pt x="51536" y="922362"/>
                  </a:lnTo>
                  <a:lnTo>
                    <a:pt x="55880" y="919594"/>
                  </a:lnTo>
                  <a:lnTo>
                    <a:pt x="207022" y="1051687"/>
                  </a:lnTo>
                  <a:lnTo>
                    <a:pt x="207022" y="991006"/>
                  </a:lnTo>
                  <a:lnTo>
                    <a:pt x="122872" y="919594"/>
                  </a:lnTo>
                  <a:lnTo>
                    <a:pt x="53467" y="860679"/>
                  </a:lnTo>
                  <a:lnTo>
                    <a:pt x="0" y="894918"/>
                  </a:lnTo>
                  <a:lnTo>
                    <a:pt x="112217" y="1297152"/>
                  </a:lnTo>
                  <a:lnTo>
                    <a:pt x="154127" y="1270304"/>
                  </a:lnTo>
                  <a:lnTo>
                    <a:pt x="121158" y="1156246"/>
                  </a:lnTo>
                  <a:lnTo>
                    <a:pt x="185699" y="1114920"/>
                  </a:lnTo>
                  <a:lnTo>
                    <a:pt x="239179" y="1080681"/>
                  </a:lnTo>
                  <a:lnTo>
                    <a:pt x="328980" y="1158341"/>
                  </a:lnTo>
                  <a:lnTo>
                    <a:pt x="371856" y="1130896"/>
                  </a:lnTo>
                  <a:close/>
                </a:path>
                <a:path w="1996440" h="1297304">
                  <a:moveTo>
                    <a:pt x="543153" y="981938"/>
                  </a:moveTo>
                  <a:lnTo>
                    <a:pt x="538568" y="951433"/>
                  </a:lnTo>
                  <a:lnTo>
                    <a:pt x="455053" y="592823"/>
                  </a:lnTo>
                  <a:lnTo>
                    <a:pt x="414223" y="620242"/>
                  </a:lnTo>
                  <a:lnTo>
                    <a:pt x="461086" y="815378"/>
                  </a:lnTo>
                  <a:lnTo>
                    <a:pt x="478409" y="880211"/>
                  </a:lnTo>
                  <a:lnTo>
                    <a:pt x="477469" y="880846"/>
                  </a:lnTo>
                  <a:lnTo>
                    <a:pt x="422287" y="840714"/>
                  </a:lnTo>
                  <a:lnTo>
                    <a:pt x="251777" y="729195"/>
                  </a:lnTo>
                  <a:lnTo>
                    <a:pt x="209016" y="757872"/>
                  </a:lnTo>
                  <a:lnTo>
                    <a:pt x="490626" y="937450"/>
                  </a:lnTo>
                  <a:lnTo>
                    <a:pt x="502678" y="991349"/>
                  </a:lnTo>
                  <a:lnTo>
                    <a:pt x="453275" y="1024483"/>
                  </a:lnTo>
                  <a:lnTo>
                    <a:pt x="476529" y="1059154"/>
                  </a:lnTo>
                  <a:lnTo>
                    <a:pt x="505040" y="1040041"/>
                  </a:lnTo>
                  <a:lnTo>
                    <a:pt x="527088" y="1022667"/>
                  </a:lnTo>
                  <a:lnTo>
                    <a:pt x="539559" y="1004493"/>
                  </a:lnTo>
                  <a:lnTo>
                    <a:pt x="543153" y="981938"/>
                  </a:lnTo>
                  <a:close/>
                </a:path>
                <a:path w="1996440" h="1297304">
                  <a:moveTo>
                    <a:pt x="968730" y="741095"/>
                  </a:moveTo>
                  <a:lnTo>
                    <a:pt x="759104" y="401294"/>
                  </a:lnTo>
                  <a:lnTo>
                    <a:pt x="718223" y="426529"/>
                  </a:lnTo>
                  <a:lnTo>
                    <a:pt x="810704" y="576465"/>
                  </a:lnTo>
                  <a:lnTo>
                    <a:pt x="678294" y="658152"/>
                  </a:lnTo>
                  <a:lnTo>
                    <a:pt x="585787" y="508203"/>
                  </a:lnTo>
                  <a:lnTo>
                    <a:pt x="544906" y="533438"/>
                  </a:lnTo>
                  <a:lnTo>
                    <a:pt x="754532" y="873239"/>
                  </a:lnTo>
                  <a:lnTo>
                    <a:pt x="795426" y="848017"/>
                  </a:lnTo>
                  <a:lnTo>
                    <a:pt x="700214" y="693686"/>
                  </a:lnTo>
                  <a:lnTo>
                    <a:pt x="832637" y="612000"/>
                  </a:lnTo>
                  <a:lnTo>
                    <a:pt x="927836" y="766330"/>
                  </a:lnTo>
                  <a:lnTo>
                    <a:pt x="968730" y="741095"/>
                  </a:lnTo>
                  <a:close/>
                </a:path>
                <a:path w="1996440" h="1297304">
                  <a:moveTo>
                    <a:pt x="1357655" y="635850"/>
                  </a:moveTo>
                  <a:lnTo>
                    <a:pt x="1329169" y="578700"/>
                  </a:lnTo>
                  <a:lnTo>
                    <a:pt x="1311567" y="543369"/>
                  </a:lnTo>
                  <a:lnTo>
                    <a:pt x="1300759" y="521690"/>
                  </a:lnTo>
                  <a:lnTo>
                    <a:pt x="1257236" y="543369"/>
                  </a:lnTo>
                  <a:lnTo>
                    <a:pt x="1214234" y="457085"/>
                  </a:lnTo>
                  <a:lnTo>
                    <a:pt x="1214234" y="564807"/>
                  </a:lnTo>
                  <a:lnTo>
                    <a:pt x="1092911" y="625271"/>
                  </a:lnTo>
                  <a:lnTo>
                    <a:pt x="1093012" y="592556"/>
                  </a:lnTo>
                  <a:lnTo>
                    <a:pt x="1087196" y="553580"/>
                  </a:lnTo>
                  <a:lnTo>
                    <a:pt x="1074712" y="507809"/>
                  </a:lnTo>
                  <a:lnTo>
                    <a:pt x="1054798" y="454685"/>
                  </a:lnTo>
                  <a:lnTo>
                    <a:pt x="1026693" y="393687"/>
                  </a:lnTo>
                  <a:lnTo>
                    <a:pt x="991501" y="323049"/>
                  </a:lnTo>
                  <a:lnTo>
                    <a:pt x="1073404" y="282219"/>
                  </a:lnTo>
                  <a:lnTo>
                    <a:pt x="1214234" y="564807"/>
                  </a:lnTo>
                  <a:lnTo>
                    <a:pt x="1214234" y="457085"/>
                  </a:lnTo>
                  <a:lnTo>
                    <a:pt x="1127086" y="282219"/>
                  </a:lnTo>
                  <a:lnTo>
                    <a:pt x="1097775" y="223418"/>
                  </a:lnTo>
                  <a:lnTo>
                    <a:pt x="930884" y="306590"/>
                  </a:lnTo>
                  <a:lnTo>
                    <a:pt x="983195" y="411543"/>
                  </a:lnTo>
                  <a:lnTo>
                    <a:pt x="1010615" y="471309"/>
                  </a:lnTo>
                  <a:lnTo>
                    <a:pt x="1029855" y="524090"/>
                  </a:lnTo>
                  <a:lnTo>
                    <a:pt x="1041438" y="570801"/>
                  </a:lnTo>
                  <a:lnTo>
                    <a:pt x="1045895" y="612381"/>
                  </a:lnTo>
                  <a:lnTo>
                    <a:pt x="1043749" y="649770"/>
                  </a:lnTo>
                  <a:lnTo>
                    <a:pt x="1013040" y="665073"/>
                  </a:lnTo>
                  <a:lnTo>
                    <a:pt x="1069949" y="779246"/>
                  </a:lnTo>
                  <a:lnTo>
                    <a:pt x="1109370" y="759599"/>
                  </a:lnTo>
                  <a:lnTo>
                    <a:pt x="1071079" y="682802"/>
                  </a:lnTo>
                  <a:lnTo>
                    <a:pt x="1186510" y="625271"/>
                  </a:lnTo>
                  <a:lnTo>
                    <a:pt x="1279956" y="578700"/>
                  </a:lnTo>
                  <a:lnTo>
                    <a:pt x="1318234" y="655497"/>
                  </a:lnTo>
                  <a:lnTo>
                    <a:pt x="1357655" y="635850"/>
                  </a:lnTo>
                  <a:close/>
                </a:path>
                <a:path w="1996440" h="1297304">
                  <a:moveTo>
                    <a:pt x="1996071" y="374230"/>
                  </a:moveTo>
                  <a:lnTo>
                    <a:pt x="1988667" y="333133"/>
                  </a:lnTo>
                  <a:lnTo>
                    <a:pt x="1885099" y="351802"/>
                  </a:lnTo>
                  <a:lnTo>
                    <a:pt x="1821738" y="0"/>
                  </a:lnTo>
                  <a:lnTo>
                    <a:pt x="1748002" y="13284"/>
                  </a:lnTo>
                  <a:lnTo>
                    <a:pt x="1661414" y="129400"/>
                  </a:lnTo>
                  <a:lnTo>
                    <a:pt x="1694357" y="154279"/>
                  </a:lnTo>
                  <a:lnTo>
                    <a:pt x="1776806" y="44119"/>
                  </a:lnTo>
                  <a:lnTo>
                    <a:pt x="1780755" y="43421"/>
                  </a:lnTo>
                  <a:lnTo>
                    <a:pt x="1837817" y="360311"/>
                  </a:lnTo>
                  <a:lnTo>
                    <a:pt x="1725244" y="380593"/>
                  </a:lnTo>
                  <a:lnTo>
                    <a:pt x="1732648" y="421678"/>
                  </a:lnTo>
                  <a:lnTo>
                    <a:pt x="1996071" y="37423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249A2F0F-05D7-8116-7478-0F35A93377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721712" y="1930072"/>
            <a:ext cx="3382645" cy="2723515"/>
            <a:chOff x="16721712" y="1930072"/>
            <a:chExt cx="3382645" cy="2723515"/>
          </a:xfrm>
        </p:grpSpPr>
        <p:sp>
          <p:nvSpPr>
            <p:cNvPr id="4" name="object 4"/>
            <p:cNvSpPr/>
            <p:nvPr/>
          </p:nvSpPr>
          <p:spPr>
            <a:xfrm>
              <a:off x="16721712" y="1930072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426432" y="2532373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03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298"/>
                  </a:lnTo>
                  <a:lnTo>
                    <a:pt x="880999" y="940282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02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795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02"/>
                  </a:lnTo>
                  <a:lnTo>
                    <a:pt x="2290915" y="38785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04"/>
                  </a:lnTo>
                  <a:lnTo>
                    <a:pt x="2075345" y="61150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49"/>
                  </a:lnTo>
                  <a:lnTo>
                    <a:pt x="2230704" y="49885"/>
                  </a:lnTo>
                  <a:lnTo>
                    <a:pt x="2249043" y="66979"/>
                  </a:lnTo>
                  <a:lnTo>
                    <a:pt x="2259228" y="93522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72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24019" y="719387"/>
            <a:ext cx="686054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ГИПОПОТЕНУЗА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3936474"/>
            <a:ext cx="8585686" cy="6435031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9256" y="720423"/>
            <a:ext cx="780986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FF6633"/>
                </a:solidFill>
              </a:rPr>
              <a:t>ВРЕМЯ</a:t>
            </a:r>
            <a:r>
              <a:rPr spc="5" dirty="0">
                <a:solidFill>
                  <a:srgbClr val="FF6633"/>
                </a:solidFill>
              </a:rPr>
              <a:t> </a:t>
            </a:r>
            <a:r>
              <a:rPr spc="-10" dirty="0">
                <a:solidFill>
                  <a:srgbClr val="FF6633"/>
                </a:solidFill>
              </a:rPr>
              <a:t>ПОДУМАТЬ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602979" y="833510"/>
            <a:ext cx="6801484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96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ЭТОМ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РАУНДЕ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БУДЕТ</a:t>
            </a:r>
            <a:endParaRPr sz="3300">
              <a:latin typeface="Formular"/>
              <a:cs typeface="Formular"/>
            </a:endParaRPr>
          </a:p>
          <a:p>
            <a:pPr marL="12700" marR="5080">
              <a:lnSpc>
                <a:spcPts val="3960"/>
              </a:lnSpc>
              <a:spcBef>
                <a:spcPts val="95"/>
              </a:spcBef>
            </a:pPr>
            <a:r>
              <a:rPr sz="3300" b="1" dirty="0">
                <a:solidFill>
                  <a:srgbClr val="D1FF0F"/>
                </a:solidFill>
                <a:latin typeface="Formular"/>
                <a:cs typeface="Formular"/>
              </a:rPr>
              <a:t>5</a:t>
            </a:r>
            <a:r>
              <a:rPr sz="3300" b="1" spc="-10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D1FF0F"/>
                </a:solidFill>
                <a:latin typeface="Formular"/>
                <a:cs typeface="Formular"/>
              </a:rPr>
              <a:t>ВОПРОСОВ</a:t>
            </a:r>
            <a:r>
              <a:rPr sz="3300" b="1" spc="-10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D1FF0F"/>
                </a:solidFill>
                <a:latin typeface="Formular"/>
                <a:cs typeface="Formular"/>
              </a:rPr>
              <a:t>БЕЗ</a:t>
            </a:r>
            <a:r>
              <a:rPr sz="3300" b="1" spc="-10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D1FF0F"/>
                </a:solidFill>
                <a:latin typeface="Formular"/>
                <a:cs typeface="Formular"/>
              </a:rPr>
              <a:t>ВАРИАНТОВ ОТВЕТОВ</a:t>
            </a:r>
            <a:endParaRPr sz="330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42973" y="5629279"/>
            <a:ext cx="7146925" cy="3071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ВАМ</a:t>
            </a:r>
            <a:r>
              <a:rPr sz="3300" b="1" spc="-1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НУЖНО</a:t>
            </a:r>
            <a:r>
              <a:rPr sz="3300" b="1" spc="-1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D1FF0F"/>
                </a:solidFill>
                <a:latin typeface="Formular"/>
                <a:cs typeface="Formular"/>
              </a:rPr>
              <a:t>ОДНУ</a:t>
            </a:r>
            <a:r>
              <a:rPr sz="3300" b="1" spc="-11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D1FF0F"/>
                </a:solidFill>
                <a:latin typeface="Formular"/>
                <a:cs typeface="Formular"/>
              </a:rPr>
              <a:t>МИНУТУ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ПРИДУМАТЬ</a:t>
            </a:r>
            <a:r>
              <a:rPr sz="3300" b="1" spc="-1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ПРАВИЛЬНЫЙ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ВАРИАНТ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ОТВЕТА</a:t>
            </a:r>
            <a:r>
              <a:rPr lang="ru-RU" sz="3300" b="1" spc="-110" dirty="0">
                <a:solidFill>
                  <a:srgbClr val="FFFFFF"/>
                </a:solidFill>
                <a:latin typeface="Formular"/>
                <a:cs typeface="Formular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КАЖДЫЙ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ОТВЕТ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КОМАНДА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ПОЛУЧАЕТ</a:t>
            </a:r>
            <a:r>
              <a:rPr sz="3300" b="1" spc="-1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endParaRPr lang="ru-RU" sz="3300" b="1" spc="-175" dirty="0">
              <a:solidFill>
                <a:srgbClr val="FFFFF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D1FF0F"/>
                </a:solidFill>
                <a:latin typeface="Formular"/>
                <a:cs typeface="Formular"/>
              </a:rPr>
              <a:t>1</a:t>
            </a:r>
            <a:r>
              <a:rPr sz="3300" b="1" spc="-1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D1FF0F"/>
                </a:solidFill>
                <a:latin typeface="Formular"/>
                <a:cs typeface="Formular"/>
              </a:rPr>
              <a:t>БАЛЛ</a:t>
            </a:r>
            <a:endParaRPr sz="3300" dirty="0">
              <a:latin typeface="Formular"/>
              <a:cs typeface="Form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562901" y="6489430"/>
            <a:ext cx="888365" cy="888365"/>
          </a:xfrm>
          <a:custGeom>
            <a:avLst/>
            <a:gdLst/>
            <a:ahLst/>
            <a:cxnLst/>
            <a:rect l="l" t="t" r="r" b="b"/>
            <a:pathLst>
              <a:path w="888365" h="888365">
                <a:moveTo>
                  <a:pt x="888287" y="444143"/>
                </a:moveTo>
                <a:lnTo>
                  <a:pt x="885680" y="492537"/>
                </a:lnTo>
                <a:lnTo>
                  <a:pt x="878042" y="539421"/>
                </a:lnTo>
                <a:lnTo>
                  <a:pt x="865644" y="584526"/>
                </a:lnTo>
                <a:lnTo>
                  <a:pt x="848755" y="627579"/>
                </a:lnTo>
                <a:lnTo>
                  <a:pt x="827647" y="668310"/>
                </a:lnTo>
                <a:lnTo>
                  <a:pt x="802592" y="706447"/>
                </a:lnTo>
                <a:lnTo>
                  <a:pt x="773859" y="741721"/>
                </a:lnTo>
                <a:lnTo>
                  <a:pt x="741721" y="773859"/>
                </a:lnTo>
                <a:lnTo>
                  <a:pt x="706447" y="802592"/>
                </a:lnTo>
                <a:lnTo>
                  <a:pt x="668310" y="827647"/>
                </a:lnTo>
                <a:lnTo>
                  <a:pt x="627579" y="848755"/>
                </a:lnTo>
                <a:lnTo>
                  <a:pt x="584526" y="865644"/>
                </a:lnTo>
                <a:lnTo>
                  <a:pt x="539421" y="878042"/>
                </a:lnTo>
                <a:lnTo>
                  <a:pt x="492537" y="885680"/>
                </a:lnTo>
                <a:lnTo>
                  <a:pt x="444143" y="888287"/>
                </a:lnTo>
                <a:lnTo>
                  <a:pt x="395747" y="885680"/>
                </a:lnTo>
                <a:lnTo>
                  <a:pt x="348862" y="878042"/>
                </a:lnTo>
                <a:lnTo>
                  <a:pt x="303756" y="865644"/>
                </a:lnTo>
                <a:lnTo>
                  <a:pt x="260703" y="848755"/>
                </a:lnTo>
                <a:lnTo>
                  <a:pt x="219972" y="827647"/>
                </a:lnTo>
                <a:lnTo>
                  <a:pt x="181834" y="802592"/>
                </a:lnTo>
                <a:lnTo>
                  <a:pt x="146561" y="773859"/>
                </a:lnTo>
                <a:lnTo>
                  <a:pt x="114423" y="741721"/>
                </a:lnTo>
                <a:lnTo>
                  <a:pt x="85691" y="706447"/>
                </a:lnTo>
                <a:lnTo>
                  <a:pt x="60636" y="668310"/>
                </a:lnTo>
                <a:lnTo>
                  <a:pt x="39530" y="627579"/>
                </a:lnTo>
                <a:lnTo>
                  <a:pt x="22641" y="584526"/>
                </a:lnTo>
                <a:lnTo>
                  <a:pt x="10243" y="539421"/>
                </a:lnTo>
                <a:lnTo>
                  <a:pt x="2606" y="492537"/>
                </a:lnTo>
                <a:lnTo>
                  <a:pt x="0" y="444143"/>
                </a:lnTo>
                <a:lnTo>
                  <a:pt x="2606" y="395749"/>
                </a:lnTo>
                <a:lnTo>
                  <a:pt x="10243" y="348865"/>
                </a:lnTo>
                <a:lnTo>
                  <a:pt x="22641" y="303760"/>
                </a:lnTo>
                <a:lnTo>
                  <a:pt x="39530" y="260707"/>
                </a:lnTo>
                <a:lnTo>
                  <a:pt x="60636" y="219977"/>
                </a:lnTo>
                <a:lnTo>
                  <a:pt x="85691" y="181839"/>
                </a:lnTo>
                <a:lnTo>
                  <a:pt x="114423" y="146565"/>
                </a:lnTo>
                <a:lnTo>
                  <a:pt x="146561" y="114427"/>
                </a:lnTo>
                <a:lnTo>
                  <a:pt x="181834" y="85694"/>
                </a:lnTo>
                <a:lnTo>
                  <a:pt x="219972" y="60639"/>
                </a:lnTo>
                <a:lnTo>
                  <a:pt x="260703" y="39531"/>
                </a:lnTo>
                <a:lnTo>
                  <a:pt x="303756" y="22642"/>
                </a:lnTo>
                <a:lnTo>
                  <a:pt x="348862" y="10244"/>
                </a:lnTo>
                <a:lnTo>
                  <a:pt x="395747" y="2606"/>
                </a:lnTo>
                <a:lnTo>
                  <a:pt x="444143" y="0"/>
                </a:lnTo>
                <a:lnTo>
                  <a:pt x="492537" y="2606"/>
                </a:lnTo>
                <a:lnTo>
                  <a:pt x="539421" y="10244"/>
                </a:lnTo>
                <a:lnTo>
                  <a:pt x="584526" y="22642"/>
                </a:lnTo>
                <a:lnTo>
                  <a:pt x="627579" y="39531"/>
                </a:lnTo>
                <a:lnTo>
                  <a:pt x="668310" y="60639"/>
                </a:lnTo>
                <a:lnTo>
                  <a:pt x="706447" y="85694"/>
                </a:lnTo>
                <a:lnTo>
                  <a:pt x="741721" y="114427"/>
                </a:lnTo>
                <a:lnTo>
                  <a:pt x="773859" y="146565"/>
                </a:lnTo>
                <a:lnTo>
                  <a:pt x="802592" y="181839"/>
                </a:lnTo>
                <a:lnTo>
                  <a:pt x="827647" y="219977"/>
                </a:lnTo>
                <a:lnTo>
                  <a:pt x="848755" y="260707"/>
                </a:lnTo>
                <a:lnTo>
                  <a:pt x="865644" y="303760"/>
                </a:lnTo>
                <a:lnTo>
                  <a:pt x="878042" y="348865"/>
                </a:lnTo>
                <a:lnTo>
                  <a:pt x="885680" y="395749"/>
                </a:lnTo>
                <a:lnTo>
                  <a:pt x="888287" y="444143"/>
                </a:lnTo>
                <a:close/>
              </a:path>
            </a:pathLst>
          </a:custGeom>
          <a:ln w="152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018175" y="7622013"/>
            <a:ext cx="565785" cy="565785"/>
          </a:xfrm>
          <a:custGeom>
            <a:avLst/>
            <a:gdLst/>
            <a:ahLst/>
            <a:cxnLst/>
            <a:rect l="l" t="t" r="r" b="b"/>
            <a:pathLst>
              <a:path w="565784" h="565784">
                <a:moveTo>
                  <a:pt x="565344" y="282672"/>
                </a:moveTo>
                <a:lnTo>
                  <a:pt x="561644" y="328524"/>
                </a:lnTo>
                <a:lnTo>
                  <a:pt x="550933" y="372021"/>
                </a:lnTo>
                <a:lnTo>
                  <a:pt x="533793" y="412580"/>
                </a:lnTo>
                <a:lnTo>
                  <a:pt x="510806" y="449620"/>
                </a:lnTo>
                <a:lnTo>
                  <a:pt x="482553" y="482558"/>
                </a:lnTo>
                <a:lnTo>
                  <a:pt x="449616" y="510813"/>
                </a:lnTo>
                <a:lnTo>
                  <a:pt x="412578" y="533801"/>
                </a:lnTo>
                <a:lnTo>
                  <a:pt x="372020" y="550943"/>
                </a:lnTo>
                <a:lnTo>
                  <a:pt x="328524" y="561654"/>
                </a:lnTo>
                <a:lnTo>
                  <a:pt x="282672" y="565354"/>
                </a:lnTo>
                <a:lnTo>
                  <a:pt x="236819" y="561654"/>
                </a:lnTo>
                <a:lnTo>
                  <a:pt x="193323" y="550943"/>
                </a:lnTo>
                <a:lnTo>
                  <a:pt x="152765" y="533801"/>
                </a:lnTo>
                <a:lnTo>
                  <a:pt x="115727" y="510813"/>
                </a:lnTo>
                <a:lnTo>
                  <a:pt x="82790" y="482558"/>
                </a:lnTo>
                <a:lnTo>
                  <a:pt x="54537" y="449620"/>
                </a:lnTo>
                <a:lnTo>
                  <a:pt x="31550" y="412580"/>
                </a:lnTo>
                <a:lnTo>
                  <a:pt x="14410" y="372021"/>
                </a:lnTo>
                <a:lnTo>
                  <a:pt x="3699" y="328524"/>
                </a:lnTo>
                <a:lnTo>
                  <a:pt x="0" y="282672"/>
                </a:lnTo>
                <a:lnTo>
                  <a:pt x="3699" y="236822"/>
                </a:lnTo>
                <a:lnTo>
                  <a:pt x="14410" y="193327"/>
                </a:lnTo>
                <a:lnTo>
                  <a:pt x="31550" y="152770"/>
                </a:lnTo>
                <a:lnTo>
                  <a:pt x="54537" y="115731"/>
                </a:lnTo>
                <a:lnTo>
                  <a:pt x="82790" y="82794"/>
                </a:lnTo>
                <a:lnTo>
                  <a:pt x="115727" y="54540"/>
                </a:lnTo>
                <a:lnTo>
                  <a:pt x="152765" y="31552"/>
                </a:lnTo>
                <a:lnTo>
                  <a:pt x="193323" y="14411"/>
                </a:lnTo>
                <a:lnTo>
                  <a:pt x="236819" y="3699"/>
                </a:lnTo>
                <a:lnTo>
                  <a:pt x="282672" y="0"/>
                </a:lnTo>
                <a:lnTo>
                  <a:pt x="328524" y="3699"/>
                </a:lnTo>
                <a:lnTo>
                  <a:pt x="372020" y="14411"/>
                </a:lnTo>
                <a:lnTo>
                  <a:pt x="412578" y="31552"/>
                </a:lnTo>
                <a:lnTo>
                  <a:pt x="449616" y="54540"/>
                </a:lnTo>
                <a:lnTo>
                  <a:pt x="482553" y="82794"/>
                </a:lnTo>
                <a:lnTo>
                  <a:pt x="510806" y="115731"/>
                </a:lnTo>
                <a:lnTo>
                  <a:pt x="533793" y="152770"/>
                </a:lnTo>
                <a:lnTo>
                  <a:pt x="550933" y="193327"/>
                </a:lnTo>
                <a:lnTo>
                  <a:pt x="561644" y="236822"/>
                </a:lnTo>
                <a:lnTo>
                  <a:pt x="565344" y="282672"/>
                </a:lnTo>
                <a:close/>
              </a:path>
            </a:pathLst>
          </a:custGeom>
          <a:ln w="152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495861" y="7988699"/>
            <a:ext cx="321945" cy="321310"/>
          </a:xfrm>
          <a:custGeom>
            <a:avLst/>
            <a:gdLst/>
            <a:ahLst/>
            <a:cxnLst/>
            <a:rect l="l" t="t" r="r" b="b"/>
            <a:pathLst>
              <a:path w="321944" h="321309">
                <a:moveTo>
                  <a:pt x="321564" y="129540"/>
                </a:moveTo>
                <a:lnTo>
                  <a:pt x="194335" y="129540"/>
                </a:lnTo>
                <a:lnTo>
                  <a:pt x="194335" y="0"/>
                </a:lnTo>
                <a:lnTo>
                  <a:pt x="127228" y="0"/>
                </a:lnTo>
                <a:lnTo>
                  <a:pt x="127228" y="129540"/>
                </a:lnTo>
                <a:lnTo>
                  <a:pt x="0" y="129540"/>
                </a:lnTo>
                <a:lnTo>
                  <a:pt x="0" y="191770"/>
                </a:lnTo>
                <a:lnTo>
                  <a:pt x="127228" y="191770"/>
                </a:lnTo>
                <a:lnTo>
                  <a:pt x="127228" y="321310"/>
                </a:lnTo>
                <a:lnTo>
                  <a:pt x="194335" y="321310"/>
                </a:lnTo>
                <a:lnTo>
                  <a:pt x="194335" y="191770"/>
                </a:lnTo>
                <a:lnTo>
                  <a:pt x="321564" y="191770"/>
                </a:lnTo>
                <a:lnTo>
                  <a:pt x="321564" y="129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767338" y="7328490"/>
            <a:ext cx="774065" cy="773430"/>
          </a:xfrm>
          <a:custGeom>
            <a:avLst/>
            <a:gdLst/>
            <a:ahLst/>
            <a:cxnLst/>
            <a:rect l="l" t="t" r="r" b="b"/>
            <a:pathLst>
              <a:path w="774065" h="773429">
                <a:moveTo>
                  <a:pt x="773760" y="312420"/>
                </a:moveTo>
                <a:lnTo>
                  <a:pt x="467614" y="312420"/>
                </a:lnTo>
                <a:lnTo>
                  <a:pt x="467614" y="0"/>
                </a:lnTo>
                <a:lnTo>
                  <a:pt x="306146" y="0"/>
                </a:lnTo>
                <a:lnTo>
                  <a:pt x="306146" y="312420"/>
                </a:lnTo>
                <a:lnTo>
                  <a:pt x="0" y="312420"/>
                </a:lnTo>
                <a:lnTo>
                  <a:pt x="0" y="461010"/>
                </a:lnTo>
                <a:lnTo>
                  <a:pt x="306146" y="461010"/>
                </a:lnTo>
                <a:lnTo>
                  <a:pt x="306146" y="773430"/>
                </a:lnTo>
                <a:lnTo>
                  <a:pt x="467614" y="773430"/>
                </a:lnTo>
                <a:lnTo>
                  <a:pt x="467614" y="461010"/>
                </a:lnTo>
                <a:lnTo>
                  <a:pt x="773760" y="461010"/>
                </a:lnTo>
                <a:lnTo>
                  <a:pt x="773760" y="312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645488"/>
            <a:ext cx="20104099" cy="273050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0313820" y="7859100"/>
            <a:ext cx="9181465" cy="2858135"/>
            <a:chOff x="10313820" y="7859100"/>
            <a:chExt cx="9181465" cy="2858135"/>
          </a:xfrm>
        </p:grpSpPr>
        <p:sp>
          <p:nvSpPr>
            <p:cNvPr id="11" name="object 11"/>
            <p:cNvSpPr/>
            <p:nvPr/>
          </p:nvSpPr>
          <p:spPr>
            <a:xfrm>
              <a:off x="10313810" y="8697893"/>
              <a:ext cx="9181465" cy="1668780"/>
            </a:xfrm>
            <a:custGeom>
              <a:avLst/>
              <a:gdLst/>
              <a:ahLst/>
              <a:cxnLst/>
              <a:rect l="l" t="t" r="r" b="b"/>
              <a:pathLst>
                <a:path w="9181465" h="1668779">
                  <a:moveTo>
                    <a:pt x="9180982" y="1351191"/>
                  </a:moveTo>
                  <a:lnTo>
                    <a:pt x="8863901" y="1034097"/>
                  </a:lnTo>
                  <a:lnTo>
                    <a:pt x="8832418" y="1065568"/>
                  </a:lnTo>
                  <a:lnTo>
                    <a:pt x="9095778" y="1328940"/>
                  </a:lnTo>
                  <a:lnTo>
                    <a:pt x="339356" y="1328940"/>
                  </a:lnTo>
                  <a:lnTo>
                    <a:pt x="339356" y="85217"/>
                  </a:lnTo>
                  <a:lnTo>
                    <a:pt x="602729" y="348576"/>
                  </a:lnTo>
                  <a:lnTo>
                    <a:pt x="634199" y="317093"/>
                  </a:lnTo>
                  <a:lnTo>
                    <a:pt x="317093" y="0"/>
                  </a:lnTo>
                  <a:lnTo>
                    <a:pt x="0" y="317093"/>
                  </a:lnTo>
                  <a:lnTo>
                    <a:pt x="31496" y="348576"/>
                  </a:lnTo>
                  <a:lnTo>
                    <a:pt x="294855" y="85217"/>
                  </a:lnTo>
                  <a:lnTo>
                    <a:pt x="294855" y="1385239"/>
                  </a:lnTo>
                  <a:lnTo>
                    <a:pt x="339356" y="1385239"/>
                  </a:lnTo>
                  <a:lnTo>
                    <a:pt x="339356" y="1373454"/>
                  </a:lnTo>
                  <a:lnTo>
                    <a:pt x="9095778" y="1373454"/>
                  </a:lnTo>
                  <a:lnTo>
                    <a:pt x="8832418" y="1636826"/>
                  </a:lnTo>
                  <a:lnTo>
                    <a:pt x="8863901" y="1668284"/>
                  </a:lnTo>
                  <a:lnTo>
                    <a:pt x="9180982" y="1351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456872" y="9624602"/>
              <a:ext cx="402590" cy="402590"/>
            </a:xfrm>
            <a:custGeom>
              <a:avLst/>
              <a:gdLst/>
              <a:ahLst/>
              <a:cxnLst/>
              <a:rect l="l" t="t" r="r" b="b"/>
              <a:pathLst>
                <a:path w="402590" h="402590">
                  <a:moveTo>
                    <a:pt x="402144" y="201072"/>
                  </a:moveTo>
                  <a:lnTo>
                    <a:pt x="396834" y="247178"/>
                  </a:lnTo>
                  <a:lnTo>
                    <a:pt x="381708" y="289503"/>
                  </a:lnTo>
                  <a:lnTo>
                    <a:pt x="357973" y="326839"/>
                  </a:lnTo>
                  <a:lnTo>
                    <a:pt x="326835" y="357979"/>
                  </a:lnTo>
                  <a:lnTo>
                    <a:pt x="289501" y="381716"/>
                  </a:lnTo>
                  <a:lnTo>
                    <a:pt x="247178" y="396844"/>
                  </a:lnTo>
                  <a:lnTo>
                    <a:pt x="201072" y="402155"/>
                  </a:lnTo>
                  <a:lnTo>
                    <a:pt x="154966" y="396844"/>
                  </a:lnTo>
                  <a:lnTo>
                    <a:pt x="112643" y="381716"/>
                  </a:lnTo>
                  <a:lnTo>
                    <a:pt x="75309" y="357979"/>
                  </a:lnTo>
                  <a:lnTo>
                    <a:pt x="44171" y="326839"/>
                  </a:lnTo>
                  <a:lnTo>
                    <a:pt x="20436" y="289503"/>
                  </a:lnTo>
                  <a:lnTo>
                    <a:pt x="5310" y="247178"/>
                  </a:lnTo>
                  <a:lnTo>
                    <a:pt x="0" y="201072"/>
                  </a:lnTo>
                  <a:lnTo>
                    <a:pt x="5310" y="154970"/>
                  </a:lnTo>
                  <a:lnTo>
                    <a:pt x="20436" y="112648"/>
                  </a:lnTo>
                  <a:lnTo>
                    <a:pt x="44171" y="75314"/>
                  </a:lnTo>
                  <a:lnTo>
                    <a:pt x="75309" y="44175"/>
                  </a:lnTo>
                  <a:lnTo>
                    <a:pt x="112643" y="20438"/>
                  </a:lnTo>
                  <a:lnTo>
                    <a:pt x="154966" y="5310"/>
                  </a:lnTo>
                  <a:lnTo>
                    <a:pt x="201072" y="0"/>
                  </a:lnTo>
                  <a:lnTo>
                    <a:pt x="247178" y="5310"/>
                  </a:lnTo>
                  <a:lnTo>
                    <a:pt x="289501" y="20438"/>
                  </a:lnTo>
                  <a:lnTo>
                    <a:pt x="326835" y="44175"/>
                  </a:lnTo>
                  <a:lnTo>
                    <a:pt x="357973" y="75314"/>
                  </a:lnTo>
                  <a:lnTo>
                    <a:pt x="381708" y="112648"/>
                  </a:lnTo>
                  <a:lnTo>
                    <a:pt x="396834" y="154970"/>
                  </a:lnTo>
                  <a:lnTo>
                    <a:pt x="402144" y="201072"/>
                  </a:lnTo>
                  <a:close/>
                </a:path>
              </a:pathLst>
            </a:custGeom>
            <a:ln w="152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723424" y="8888755"/>
              <a:ext cx="186004" cy="1860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33472" y="9118099"/>
              <a:ext cx="130812" cy="13081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8035372" y="10027189"/>
              <a:ext cx="690245" cy="689610"/>
            </a:xfrm>
            <a:custGeom>
              <a:avLst/>
              <a:gdLst/>
              <a:ahLst/>
              <a:cxnLst/>
              <a:rect l="l" t="t" r="r" b="b"/>
              <a:pathLst>
                <a:path w="690244" h="689609">
                  <a:moveTo>
                    <a:pt x="689889" y="278130"/>
                  </a:moveTo>
                  <a:lnTo>
                    <a:pt x="416928" y="278130"/>
                  </a:lnTo>
                  <a:lnTo>
                    <a:pt x="416928" y="0"/>
                  </a:lnTo>
                  <a:lnTo>
                    <a:pt x="272961" y="0"/>
                  </a:lnTo>
                  <a:lnTo>
                    <a:pt x="272961" y="278130"/>
                  </a:lnTo>
                  <a:lnTo>
                    <a:pt x="0" y="278130"/>
                  </a:lnTo>
                  <a:lnTo>
                    <a:pt x="0" y="411480"/>
                  </a:lnTo>
                  <a:lnTo>
                    <a:pt x="272961" y="411480"/>
                  </a:lnTo>
                  <a:lnTo>
                    <a:pt x="272961" y="689610"/>
                  </a:lnTo>
                  <a:lnTo>
                    <a:pt x="416928" y="689610"/>
                  </a:lnTo>
                  <a:lnTo>
                    <a:pt x="416928" y="411480"/>
                  </a:lnTo>
                  <a:lnTo>
                    <a:pt x="689889" y="411480"/>
                  </a:lnTo>
                  <a:lnTo>
                    <a:pt x="689889" y="2781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73496" y="7859100"/>
              <a:ext cx="3055860" cy="2850228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2491023-4220-A7FF-EBEC-D4B45D86CA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56" y="5552254"/>
            <a:ext cx="6104794" cy="5157074"/>
          </a:xfrm>
          <a:prstGeom prst="rect">
            <a:avLst/>
          </a:prstGeom>
        </p:spPr>
      </p:pic>
      <p:pic>
        <p:nvPicPr>
          <p:cNvPr id="18" name="otbivka-the-sweet-escape_(Cool.DJ)">
            <a:hlinkClick r:id="" action="ppaction://media"/>
            <a:extLst>
              <a:ext uri="{FF2B5EF4-FFF2-40B4-BE49-F238E27FC236}">
                <a16:creationId xmlns:a16="http://schemas.microsoft.com/office/drawing/2014/main" id="{734097D8-C176-C976-8AD5-731ADF961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583" y="10522780"/>
            <a:ext cx="431267" cy="431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20424"/>
            <a:ext cx="9368155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spc="-45" dirty="0">
                <a:solidFill>
                  <a:srgbClr val="FF6633"/>
                </a:solidFill>
              </a:rPr>
              <a:t>РАССКАЗЫВАЮТ,</a:t>
            </a:r>
            <a:r>
              <a:rPr sz="4100" spc="-11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ЧТО</a:t>
            </a:r>
            <a:r>
              <a:rPr sz="4100" spc="-105" dirty="0">
                <a:solidFill>
                  <a:srgbClr val="FF6633"/>
                </a:solidFill>
              </a:rPr>
              <a:t> </a:t>
            </a:r>
            <a:r>
              <a:rPr sz="4100" spc="-10" dirty="0">
                <a:solidFill>
                  <a:srgbClr val="FF6633"/>
                </a:solidFill>
              </a:rPr>
              <a:t>ОДНАЖДЫ </a:t>
            </a:r>
            <a:r>
              <a:rPr sz="4100" dirty="0">
                <a:solidFill>
                  <a:srgbClr val="FF6633"/>
                </a:solidFill>
              </a:rPr>
              <a:t>РУССКИЙ</a:t>
            </a:r>
            <a:r>
              <a:rPr sz="4100" spc="-120" dirty="0">
                <a:solidFill>
                  <a:srgbClr val="FF6633"/>
                </a:solidFill>
              </a:rPr>
              <a:t> </a:t>
            </a:r>
            <a:r>
              <a:rPr sz="4100" spc="-10" dirty="0">
                <a:solidFill>
                  <a:srgbClr val="FF6633"/>
                </a:solidFill>
              </a:rPr>
              <a:t>МАТЕМАТИК</a:t>
            </a:r>
            <a:endParaRPr sz="4100"/>
          </a:p>
        </p:txBody>
      </p:sp>
      <p:sp>
        <p:nvSpPr>
          <p:cNvPr id="4" name="object 4"/>
          <p:cNvSpPr txBox="1"/>
          <p:nvPr/>
        </p:nvSpPr>
        <p:spPr>
          <a:xfrm>
            <a:off x="924019" y="1976930"/>
            <a:ext cx="10954385" cy="8192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11582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М.В.</a:t>
            </a:r>
            <a:r>
              <a:rPr sz="4100" b="1" spc="-1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ОСТРОГРАДСКИЙ</a:t>
            </a:r>
            <a:r>
              <a:rPr sz="4100" b="1" spc="-1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ДОЛГО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НЕ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МОГ</a:t>
            </a:r>
            <a:r>
              <a:rPr sz="4100" b="1" spc="-2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РЕШИТЬ</a:t>
            </a:r>
            <a:r>
              <a:rPr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ОДНУ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40" dirty="0">
                <a:solidFill>
                  <a:srgbClr val="FF6633"/>
                </a:solidFill>
                <a:latin typeface="Formular"/>
                <a:cs typeface="Formular"/>
              </a:rPr>
              <a:t>ЗАД</a:t>
            </a:r>
            <a:r>
              <a:rPr sz="4100" b="1" spc="-114" dirty="0">
                <a:solidFill>
                  <a:srgbClr val="FF6633"/>
                </a:solidFill>
                <a:latin typeface="Formular"/>
                <a:cs typeface="Formular"/>
              </a:rPr>
              <a:t>А</a:t>
            </a:r>
            <a:r>
              <a:rPr sz="4100" b="1" spc="40" dirty="0">
                <a:solidFill>
                  <a:srgbClr val="FF6633"/>
                </a:solidFill>
                <a:latin typeface="Formular"/>
                <a:cs typeface="Formular"/>
              </a:rPr>
              <a:t>Ч</a:t>
            </a:r>
            <a:r>
              <a:rPr sz="4100" b="1" spc="-585" dirty="0">
                <a:solidFill>
                  <a:srgbClr val="FF6633"/>
                </a:solidFill>
                <a:latin typeface="Formular"/>
                <a:cs typeface="Formular"/>
              </a:rPr>
              <a:t>У</a:t>
            </a:r>
            <a:r>
              <a:rPr sz="4100" b="1" spc="40" dirty="0">
                <a:solidFill>
                  <a:srgbClr val="FF6633"/>
                </a:solidFill>
                <a:latin typeface="Formular"/>
                <a:cs typeface="Formular"/>
              </a:rPr>
              <a:t>,</a:t>
            </a:r>
            <a:endParaRPr sz="4100">
              <a:latin typeface="Formular"/>
              <a:cs typeface="Formular"/>
            </a:endParaRPr>
          </a:p>
          <a:p>
            <a:pPr marL="12700" marR="504825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ОКАЗАВШУЮСЯ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НЕ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ПО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СИЛАМ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ДАЖЕ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ЛУЧШИМ</a:t>
            </a:r>
            <a:r>
              <a:rPr sz="4100" b="1" spc="-9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МАТЕМАТИКАМ</a:t>
            </a:r>
            <a:r>
              <a:rPr sz="4100" b="1" spc="-9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МИРА. ТОГДА</a:t>
            </a:r>
            <a:r>
              <a:rPr sz="4100" b="1" spc="-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ОН</a:t>
            </a:r>
            <a:r>
              <a:rPr sz="4100" b="1" spc="-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ПОЕХАЛ</a:t>
            </a:r>
            <a:r>
              <a:rPr sz="4100" b="1" spc="-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-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ПАРИЖ,</a:t>
            </a:r>
            <a:r>
              <a:rPr sz="4100" b="1" spc="-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ГДЕ ОБРАТИЛСЯ</a:t>
            </a:r>
            <a:r>
              <a:rPr sz="4100" b="1" spc="-114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ЗА</a:t>
            </a:r>
            <a:r>
              <a:rPr sz="4100" b="1" spc="-1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КОНСУЛЬТАЦИЕЙ</a:t>
            </a:r>
            <a:endParaRPr sz="4100">
              <a:latin typeface="Formular"/>
              <a:cs typeface="Formular"/>
            </a:endParaRPr>
          </a:p>
          <a:p>
            <a:pPr marL="12700" marR="992505">
              <a:lnSpc>
                <a:spcPct val="100499"/>
              </a:lnSpc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СЛАВИВШУЮСЯ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СВОИМИ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МАТЕМАТИКАМИ</a:t>
            </a:r>
            <a:r>
              <a:rPr sz="4100" b="1" spc="-9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АКАДЕМИЮ</a:t>
            </a:r>
            <a:r>
              <a:rPr sz="4100" b="1" spc="-8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НАУК.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И</a:t>
            </a:r>
            <a:r>
              <a:rPr sz="4100" b="1" spc="-7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БЫЛ</a:t>
            </a:r>
            <a:r>
              <a:rPr sz="4100" b="1" spc="-6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ВЕСЬМА</a:t>
            </a:r>
            <a:r>
              <a:rPr sz="4100" b="1" spc="-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УДИВЛЕН,</a:t>
            </a:r>
            <a:r>
              <a:rPr sz="4100" b="1" spc="-6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КОГДА</a:t>
            </a:r>
            <a:endParaRPr sz="410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НЕОЖИДАННО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ПОЛУЧИЛ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АКАДЕМИИ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ПРЕДЛОЖЕНИЕ</a:t>
            </a:r>
            <a:r>
              <a:rPr sz="4100" b="1" spc="8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ОБРАТИТЬСЯ...</a:t>
            </a:r>
            <a:endParaRPr sz="410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К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КОМУ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ИМЕННО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ОТПРАВИЛИ</a:t>
            </a:r>
            <a:endParaRPr sz="410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ЗА</a:t>
            </a:r>
            <a:r>
              <a:rPr sz="4100" b="1" spc="-8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СОВЕТОМ</a:t>
            </a:r>
            <a:r>
              <a:rPr sz="4100" b="1" spc="-8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РУССКОГО</a:t>
            </a:r>
            <a:r>
              <a:rPr sz="4100" b="1" spc="-8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УЧЕНОГО?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59130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725628" y="1906267"/>
            <a:ext cx="3378835" cy="2740025"/>
            <a:chOff x="16725628" y="1906267"/>
            <a:chExt cx="3378835" cy="2740025"/>
          </a:xfrm>
        </p:grpSpPr>
        <p:sp>
          <p:nvSpPr>
            <p:cNvPr id="7" name="object 7"/>
            <p:cNvSpPr/>
            <p:nvPr/>
          </p:nvSpPr>
          <p:spPr>
            <a:xfrm>
              <a:off x="16725628" y="1906267"/>
              <a:ext cx="3378835" cy="2740025"/>
            </a:xfrm>
            <a:custGeom>
              <a:avLst/>
              <a:gdLst/>
              <a:ahLst/>
              <a:cxnLst/>
              <a:rect l="l" t="t" r="r" b="b"/>
              <a:pathLst>
                <a:path w="3378834" h="2740025">
                  <a:moveTo>
                    <a:pt x="3378472" y="0"/>
                  </a:moveTo>
                  <a:lnTo>
                    <a:pt x="3320918" y="2716"/>
                  </a:lnTo>
                  <a:lnTo>
                    <a:pt x="3262171" y="6600"/>
                  </a:lnTo>
                  <a:lnTo>
                    <a:pt x="3204222" y="11530"/>
                  </a:lnTo>
                  <a:lnTo>
                    <a:pt x="3147061" y="17476"/>
                  </a:lnTo>
                  <a:lnTo>
                    <a:pt x="3090676" y="24410"/>
                  </a:lnTo>
                  <a:lnTo>
                    <a:pt x="3035059" y="32301"/>
                  </a:lnTo>
                  <a:lnTo>
                    <a:pt x="2980197" y="41123"/>
                  </a:lnTo>
                  <a:lnTo>
                    <a:pt x="2926081" y="50845"/>
                  </a:lnTo>
                  <a:lnTo>
                    <a:pt x="2872700" y="61438"/>
                  </a:lnTo>
                  <a:lnTo>
                    <a:pt x="2820044" y="72875"/>
                  </a:lnTo>
                  <a:lnTo>
                    <a:pt x="2768102" y="85125"/>
                  </a:lnTo>
                  <a:lnTo>
                    <a:pt x="2716864" y="98160"/>
                  </a:lnTo>
                  <a:lnTo>
                    <a:pt x="2666320" y="111951"/>
                  </a:lnTo>
                  <a:lnTo>
                    <a:pt x="2616459" y="126469"/>
                  </a:lnTo>
                  <a:lnTo>
                    <a:pt x="2567270" y="141685"/>
                  </a:lnTo>
                  <a:lnTo>
                    <a:pt x="2518743" y="157571"/>
                  </a:lnTo>
                  <a:lnTo>
                    <a:pt x="2470868" y="174096"/>
                  </a:lnTo>
                  <a:lnTo>
                    <a:pt x="2423634" y="191234"/>
                  </a:lnTo>
                  <a:lnTo>
                    <a:pt x="2377031" y="208953"/>
                  </a:lnTo>
                  <a:lnTo>
                    <a:pt x="2331049" y="227226"/>
                  </a:lnTo>
                  <a:lnTo>
                    <a:pt x="2285676" y="246024"/>
                  </a:lnTo>
                  <a:lnTo>
                    <a:pt x="2240902" y="265318"/>
                  </a:lnTo>
                  <a:lnTo>
                    <a:pt x="2196718" y="285078"/>
                  </a:lnTo>
                  <a:lnTo>
                    <a:pt x="2153112" y="305277"/>
                  </a:lnTo>
                  <a:lnTo>
                    <a:pt x="2110075" y="325884"/>
                  </a:lnTo>
                  <a:lnTo>
                    <a:pt x="2067595" y="346871"/>
                  </a:lnTo>
                  <a:lnTo>
                    <a:pt x="2025662" y="368209"/>
                  </a:lnTo>
                  <a:lnTo>
                    <a:pt x="1984266" y="389870"/>
                  </a:lnTo>
                  <a:lnTo>
                    <a:pt x="1943397" y="411824"/>
                  </a:lnTo>
                  <a:lnTo>
                    <a:pt x="1903043" y="434042"/>
                  </a:lnTo>
                  <a:lnTo>
                    <a:pt x="1863195" y="456496"/>
                  </a:lnTo>
                  <a:lnTo>
                    <a:pt x="1823842" y="479156"/>
                  </a:lnTo>
                  <a:lnTo>
                    <a:pt x="1784974" y="501994"/>
                  </a:lnTo>
                  <a:lnTo>
                    <a:pt x="1746579" y="524981"/>
                  </a:lnTo>
                  <a:lnTo>
                    <a:pt x="1708648" y="548087"/>
                  </a:lnTo>
                  <a:lnTo>
                    <a:pt x="1671171" y="571284"/>
                  </a:lnTo>
                  <a:lnTo>
                    <a:pt x="1634136" y="594543"/>
                  </a:lnTo>
                  <a:lnTo>
                    <a:pt x="1597534" y="617835"/>
                  </a:lnTo>
                  <a:lnTo>
                    <a:pt x="1525585" y="664403"/>
                  </a:lnTo>
                  <a:lnTo>
                    <a:pt x="1455240" y="710756"/>
                  </a:lnTo>
                  <a:lnTo>
                    <a:pt x="1225191" y="864816"/>
                  </a:lnTo>
                  <a:lnTo>
                    <a:pt x="1179231" y="895404"/>
                  </a:lnTo>
                  <a:lnTo>
                    <a:pt x="1133828" y="925342"/>
                  </a:lnTo>
                  <a:lnTo>
                    <a:pt x="1088919" y="954579"/>
                  </a:lnTo>
                  <a:lnTo>
                    <a:pt x="1044445" y="983063"/>
                  </a:lnTo>
                  <a:lnTo>
                    <a:pt x="1000342" y="1010744"/>
                  </a:lnTo>
                  <a:lnTo>
                    <a:pt x="956550" y="1037571"/>
                  </a:lnTo>
                  <a:lnTo>
                    <a:pt x="913008" y="1063492"/>
                  </a:lnTo>
                  <a:lnTo>
                    <a:pt x="869653" y="1088458"/>
                  </a:lnTo>
                  <a:lnTo>
                    <a:pt x="826425" y="1112417"/>
                  </a:lnTo>
                  <a:lnTo>
                    <a:pt x="783261" y="1135319"/>
                  </a:lnTo>
                  <a:lnTo>
                    <a:pt x="740101" y="1157111"/>
                  </a:lnTo>
                  <a:lnTo>
                    <a:pt x="696882" y="1177744"/>
                  </a:lnTo>
                  <a:lnTo>
                    <a:pt x="653544" y="1197167"/>
                  </a:lnTo>
                  <a:lnTo>
                    <a:pt x="610025" y="1215328"/>
                  </a:lnTo>
                  <a:lnTo>
                    <a:pt x="566263" y="1232177"/>
                  </a:lnTo>
                  <a:lnTo>
                    <a:pt x="522197" y="1247663"/>
                  </a:lnTo>
                  <a:lnTo>
                    <a:pt x="477765" y="1261735"/>
                  </a:lnTo>
                  <a:lnTo>
                    <a:pt x="432907" y="1274342"/>
                  </a:lnTo>
                  <a:lnTo>
                    <a:pt x="387560" y="1285434"/>
                  </a:lnTo>
                  <a:lnTo>
                    <a:pt x="341663" y="1294958"/>
                  </a:lnTo>
                  <a:lnTo>
                    <a:pt x="295154" y="1302865"/>
                  </a:lnTo>
                  <a:lnTo>
                    <a:pt x="247973" y="1309104"/>
                  </a:lnTo>
                  <a:lnTo>
                    <a:pt x="200057" y="1313623"/>
                  </a:lnTo>
                  <a:lnTo>
                    <a:pt x="151346" y="1316371"/>
                  </a:lnTo>
                  <a:lnTo>
                    <a:pt x="100907" y="1317299"/>
                  </a:lnTo>
                  <a:lnTo>
                    <a:pt x="85841" y="1316953"/>
                  </a:lnTo>
                  <a:lnTo>
                    <a:pt x="69935" y="1315980"/>
                  </a:lnTo>
                  <a:lnTo>
                    <a:pt x="0" y="2736785"/>
                  </a:lnTo>
                  <a:lnTo>
                    <a:pt x="25497" y="2738052"/>
                  </a:lnTo>
                  <a:lnTo>
                    <a:pt x="50662" y="2738953"/>
                  </a:lnTo>
                  <a:lnTo>
                    <a:pt x="75494" y="2739495"/>
                  </a:lnTo>
                  <a:lnTo>
                    <a:pt x="101818" y="2739685"/>
                  </a:lnTo>
                  <a:lnTo>
                    <a:pt x="152130" y="2739239"/>
                  </a:lnTo>
                  <a:lnTo>
                    <a:pt x="202244" y="2737901"/>
                  </a:lnTo>
                  <a:lnTo>
                    <a:pt x="252169" y="2735667"/>
                  </a:lnTo>
                  <a:lnTo>
                    <a:pt x="301916" y="2732537"/>
                  </a:lnTo>
                  <a:lnTo>
                    <a:pt x="351494" y="2728507"/>
                  </a:lnTo>
                  <a:lnTo>
                    <a:pt x="400912" y="2723577"/>
                  </a:lnTo>
                  <a:lnTo>
                    <a:pt x="450179" y="2717742"/>
                  </a:lnTo>
                  <a:lnTo>
                    <a:pt x="499306" y="2711003"/>
                  </a:lnTo>
                  <a:lnTo>
                    <a:pt x="548302" y="2703355"/>
                  </a:lnTo>
                  <a:lnTo>
                    <a:pt x="597175" y="2694798"/>
                  </a:lnTo>
                  <a:lnTo>
                    <a:pt x="645936" y="2685329"/>
                  </a:lnTo>
                  <a:lnTo>
                    <a:pt x="694595" y="2674946"/>
                  </a:lnTo>
                  <a:lnTo>
                    <a:pt x="743160" y="2663647"/>
                  </a:lnTo>
                  <a:lnTo>
                    <a:pt x="791641" y="2651430"/>
                  </a:lnTo>
                  <a:lnTo>
                    <a:pt x="840047" y="2638292"/>
                  </a:lnTo>
                  <a:lnTo>
                    <a:pt x="888389" y="2624232"/>
                  </a:lnTo>
                  <a:lnTo>
                    <a:pt x="936675" y="2609248"/>
                  </a:lnTo>
                  <a:lnTo>
                    <a:pt x="984915" y="2593336"/>
                  </a:lnTo>
                  <a:lnTo>
                    <a:pt x="1033118" y="2576496"/>
                  </a:lnTo>
                  <a:lnTo>
                    <a:pt x="1081295" y="2558725"/>
                  </a:lnTo>
                  <a:lnTo>
                    <a:pt x="1129454" y="2540021"/>
                  </a:lnTo>
                  <a:lnTo>
                    <a:pt x="1177604" y="2520382"/>
                  </a:lnTo>
                  <a:lnTo>
                    <a:pt x="1225756" y="2499806"/>
                  </a:lnTo>
                  <a:lnTo>
                    <a:pt x="1273919" y="2478290"/>
                  </a:lnTo>
                  <a:lnTo>
                    <a:pt x="1323026" y="2455409"/>
                  </a:lnTo>
                  <a:lnTo>
                    <a:pt x="1371391" y="2431962"/>
                  </a:lnTo>
                  <a:lnTo>
                    <a:pt x="1419049" y="2407986"/>
                  </a:lnTo>
                  <a:lnTo>
                    <a:pt x="1466033" y="2383518"/>
                  </a:lnTo>
                  <a:lnTo>
                    <a:pt x="1512374" y="2358594"/>
                  </a:lnTo>
                  <a:lnTo>
                    <a:pt x="1558107" y="2333253"/>
                  </a:lnTo>
                  <a:lnTo>
                    <a:pt x="1603265" y="2307529"/>
                  </a:lnTo>
                  <a:lnTo>
                    <a:pt x="1647880" y="2281462"/>
                  </a:lnTo>
                  <a:lnTo>
                    <a:pt x="1691985" y="2255086"/>
                  </a:lnTo>
                  <a:lnTo>
                    <a:pt x="1735614" y="2228440"/>
                  </a:lnTo>
                  <a:lnTo>
                    <a:pt x="1778800" y="2201559"/>
                  </a:lnTo>
                  <a:lnTo>
                    <a:pt x="1821575" y="2174482"/>
                  </a:lnTo>
                  <a:lnTo>
                    <a:pt x="1863973" y="2147245"/>
                  </a:lnTo>
                  <a:lnTo>
                    <a:pt x="1906027" y="2119884"/>
                  </a:lnTo>
                  <a:lnTo>
                    <a:pt x="1989235" y="2064941"/>
                  </a:lnTo>
                  <a:lnTo>
                    <a:pt x="2201628" y="1922601"/>
                  </a:lnTo>
                  <a:lnTo>
                    <a:pt x="2288974" y="1864612"/>
                  </a:lnTo>
                  <a:lnTo>
                    <a:pt x="2332042" y="1836435"/>
                  </a:lnTo>
                  <a:lnTo>
                    <a:pt x="2374782" y="1808852"/>
                  </a:lnTo>
                  <a:lnTo>
                    <a:pt x="2417250" y="1781899"/>
                  </a:lnTo>
                  <a:lnTo>
                    <a:pt x="2459503" y="1755614"/>
                  </a:lnTo>
                  <a:lnTo>
                    <a:pt x="2501599" y="1730034"/>
                  </a:lnTo>
                  <a:lnTo>
                    <a:pt x="2543592" y="1705195"/>
                  </a:lnTo>
                  <a:lnTo>
                    <a:pt x="2585540" y="1681134"/>
                  </a:lnTo>
                  <a:lnTo>
                    <a:pt x="2627499" y="1657888"/>
                  </a:lnTo>
                  <a:lnTo>
                    <a:pt x="2669526" y="1635494"/>
                  </a:lnTo>
                  <a:lnTo>
                    <a:pt x="2711678" y="1613988"/>
                  </a:lnTo>
                  <a:lnTo>
                    <a:pt x="2754010" y="1593407"/>
                  </a:lnTo>
                  <a:lnTo>
                    <a:pt x="2796580" y="1573789"/>
                  </a:lnTo>
                  <a:lnTo>
                    <a:pt x="2839444" y="1555169"/>
                  </a:lnTo>
                  <a:lnTo>
                    <a:pt x="2882658" y="1537585"/>
                  </a:lnTo>
                  <a:lnTo>
                    <a:pt x="2926279" y="1521074"/>
                  </a:lnTo>
                  <a:lnTo>
                    <a:pt x="2970365" y="1505672"/>
                  </a:lnTo>
                  <a:lnTo>
                    <a:pt x="3014970" y="1491417"/>
                  </a:lnTo>
                  <a:lnTo>
                    <a:pt x="3060152" y="1478344"/>
                  </a:lnTo>
                  <a:lnTo>
                    <a:pt x="3105967" y="1466491"/>
                  </a:lnTo>
                  <a:lnTo>
                    <a:pt x="3152472" y="1455895"/>
                  </a:lnTo>
                  <a:lnTo>
                    <a:pt x="3199723" y="1446592"/>
                  </a:lnTo>
                  <a:lnTo>
                    <a:pt x="3247777" y="1438619"/>
                  </a:lnTo>
                  <a:lnTo>
                    <a:pt x="3296691" y="1432013"/>
                  </a:lnTo>
                  <a:lnTo>
                    <a:pt x="3346521" y="1426812"/>
                  </a:lnTo>
                  <a:lnTo>
                    <a:pt x="3378472" y="1424446"/>
                  </a:lnTo>
                  <a:lnTo>
                    <a:pt x="3378472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34738" y="2503175"/>
              <a:ext cx="2396490" cy="1490345"/>
            </a:xfrm>
            <a:custGeom>
              <a:avLst/>
              <a:gdLst/>
              <a:ahLst/>
              <a:cxnLst/>
              <a:rect l="l" t="t" r="r" b="b"/>
              <a:pathLst>
                <a:path w="2396490" h="1490345">
                  <a:moveTo>
                    <a:pt x="301167" y="1162100"/>
                  </a:moveTo>
                  <a:lnTo>
                    <a:pt x="285343" y="1115352"/>
                  </a:lnTo>
                  <a:lnTo>
                    <a:pt x="269887" y="1094168"/>
                  </a:lnTo>
                  <a:lnTo>
                    <a:pt x="256260" y="1075499"/>
                  </a:lnTo>
                  <a:lnTo>
                    <a:pt x="254254" y="1074280"/>
                  </a:lnTo>
                  <a:lnTo>
                    <a:pt x="254254" y="1176540"/>
                  </a:lnTo>
                  <a:lnTo>
                    <a:pt x="251447" y="1198803"/>
                  </a:lnTo>
                  <a:lnTo>
                    <a:pt x="238671" y="1218311"/>
                  </a:lnTo>
                  <a:lnTo>
                    <a:pt x="216395" y="1234274"/>
                  </a:lnTo>
                  <a:lnTo>
                    <a:pt x="130365" y="1278877"/>
                  </a:lnTo>
                  <a:lnTo>
                    <a:pt x="62407" y="1147787"/>
                  </a:lnTo>
                  <a:lnTo>
                    <a:pt x="148424" y="1103185"/>
                  </a:lnTo>
                  <a:lnTo>
                    <a:pt x="174320" y="1094168"/>
                  </a:lnTo>
                  <a:lnTo>
                    <a:pt x="197624" y="1094968"/>
                  </a:lnTo>
                  <a:lnTo>
                    <a:pt x="217436" y="1105509"/>
                  </a:lnTo>
                  <a:lnTo>
                    <a:pt x="232867" y="1125677"/>
                  </a:lnTo>
                  <a:lnTo>
                    <a:pt x="246672" y="1152296"/>
                  </a:lnTo>
                  <a:lnTo>
                    <a:pt x="254254" y="1176540"/>
                  </a:lnTo>
                  <a:lnTo>
                    <a:pt x="254254" y="1074280"/>
                  </a:lnTo>
                  <a:lnTo>
                    <a:pt x="219938" y="1053274"/>
                  </a:lnTo>
                  <a:lnTo>
                    <a:pt x="177495" y="1049566"/>
                  </a:lnTo>
                  <a:lnTo>
                    <a:pt x="130060" y="1065263"/>
                  </a:lnTo>
                  <a:lnTo>
                    <a:pt x="0" y="1132713"/>
                  </a:lnTo>
                  <a:lnTo>
                    <a:pt x="185331" y="1490141"/>
                  </a:lnTo>
                  <a:lnTo>
                    <a:pt x="228346" y="1467840"/>
                  </a:lnTo>
                  <a:lnTo>
                    <a:pt x="149758" y="1316266"/>
                  </a:lnTo>
                  <a:lnTo>
                    <a:pt x="221843" y="1278877"/>
                  </a:lnTo>
                  <a:lnTo>
                    <a:pt x="236804" y="1271117"/>
                  </a:lnTo>
                  <a:lnTo>
                    <a:pt x="276961" y="1241412"/>
                  </a:lnTo>
                  <a:lnTo>
                    <a:pt x="298386" y="1204595"/>
                  </a:lnTo>
                  <a:lnTo>
                    <a:pt x="301167" y="1162100"/>
                  </a:lnTo>
                  <a:close/>
                </a:path>
                <a:path w="2396490" h="1490345">
                  <a:moveTo>
                    <a:pt x="766711" y="1149654"/>
                  </a:moveTo>
                  <a:lnTo>
                    <a:pt x="707047" y="1099019"/>
                  </a:lnTo>
                  <a:lnTo>
                    <a:pt x="600468" y="1008570"/>
                  </a:lnTo>
                  <a:lnTo>
                    <a:pt x="600468" y="1069771"/>
                  </a:lnTo>
                  <a:lnTo>
                    <a:pt x="500888" y="1133551"/>
                  </a:lnTo>
                  <a:lnTo>
                    <a:pt x="443649" y="939342"/>
                  </a:lnTo>
                  <a:lnTo>
                    <a:pt x="448030" y="936548"/>
                  </a:lnTo>
                  <a:lnTo>
                    <a:pt x="600468" y="1069771"/>
                  </a:lnTo>
                  <a:lnTo>
                    <a:pt x="600468" y="1008570"/>
                  </a:lnTo>
                  <a:lnTo>
                    <a:pt x="515607" y="936548"/>
                  </a:lnTo>
                  <a:lnTo>
                    <a:pt x="445592" y="877125"/>
                  </a:lnTo>
                  <a:lnTo>
                    <a:pt x="391680" y="911656"/>
                  </a:lnTo>
                  <a:lnTo>
                    <a:pt x="504863" y="1317320"/>
                  </a:lnTo>
                  <a:lnTo>
                    <a:pt x="547116" y="1290256"/>
                  </a:lnTo>
                  <a:lnTo>
                    <a:pt x="513867" y="1175232"/>
                  </a:lnTo>
                  <a:lnTo>
                    <a:pt x="578967" y="1133551"/>
                  </a:lnTo>
                  <a:lnTo>
                    <a:pt x="632904" y="1099019"/>
                  </a:lnTo>
                  <a:lnTo>
                    <a:pt x="723468" y="1177340"/>
                  </a:lnTo>
                  <a:lnTo>
                    <a:pt x="766711" y="1149654"/>
                  </a:lnTo>
                  <a:close/>
                </a:path>
                <a:path w="2396490" h="1490345">
                  <a:moveTo>
                    <a:pt x="939469" y="999413"/>
                  </a:moveTo>
                  <a:lnTo>
                    <a:pt x="934847" y="968654"/>
                  </a:lnTo>
                  <a:lnTo>
                    <a:pt x="850620" y="606996"/>
                  </a:lnTo>
                  <a:lnTo>
                    <a:pt x="809434" y="634631"/>
                  </a:lnTo>
                  <a:lnTo>
                    <a:pt x="856703" y="831430"/>
                  </a:lnTo>
                  <a:lnTo>
                    <a:pt x="874179" y="896823"/>
                  </a:lnTo>
                  <a:lnTo>
                    <a:pt x="873226" y="897470"/>
                  </a:lnTo>
                  <a:lnTo>
                    <a:pt x="817575" y="856996"/>
                  </a:lnTo>
                  <a:lnTo>
                    <a:pt x="645591" y="744537"/>
                  </a:lnTo>
                  <a:lnTo>
                    <a:pt x="602475" y="773442"/>
                  </a:lnTo>
                  <a:lnTo>
                    <a:pt x="886485" y="954557"/>
                  </a:lnTo>
                  <a:lnTo>
                    <a:pt x="898639" y="1008913"/>
                  </a:lnTo>
                  <a:lnTo>
                    <a:pt x="848829" y="1042327"/>
                  </a:lnTo>
                  <a:lnTo>
                    <a:pt x="872274" y="1077302"/>
                  </a:lnTo>
                  <a:lnTo>
                    <a:pt x="901026" y="1058024"/>
                  </a:lnTo>
                  <a:lnTo>
                    <a:pt x="923277" y="1040498"/>
                  </a:lnTo>
                  <a:lnTo>
                    <a:pt x="935850" y="1022172"/>
                  </a:lnTo>
                  <a:lnTo>
                    <a:pt x="939469" y="999413"/>
                  </a:lnTo>
                  <a:close/>
                </a:path>
                <a:path w="2396490" h="1490345">
                  <a:moveTo>
                    <a:pt x="1368679" y="756526"/>
                  </a:moveTo>
                  <a:lnTo>
                    <a:pt x="1157262" y="413829"/>
                  </a:lnTo>
                  <a:lnTo>
                    <a:pt x="1116025" y="439267"/>
                  </a:lnTo>
                  <a:lnTo>
                    <a:pt x="1209319" y="590486"/>
                  </a:lnTo>
                  <a:lnTo>
                    <a:pt x="1075766" y="672871"/>
                  </a:lnTo>
                  <a:lnTo>
                    <a:pt x="982472" y="521652"/>
                  </a:lnTo>
                  <a:lnTo>
                    <a:pt x="941235" y="547103"/>
                  </a:lnTo>
                  <a:lnTo>
                    <a:pt x="1152652" y="889800"/>
                  </a:lnTo>
                  <a:lnTo>
                    <a:pt x="1193888" y="864362"/>
                  </a:lnTo>
                  <a:lnTo>
                    <a:pt x="1097876" y="708723"/>
                  </a:lnTo>
                  <a:lnTo>
                    <a:pt x="1231417" y="626338"/>
                  </a:lnTo>
                  <a:lnTo>
                    <a:pt x="1327442" y="781977"/>
                  </a:lnTo>
                  <a:lnTo>
                    <a:pt x="1368679" y="756526"/>
                  </a:lnTo>
                  <a:close/>
                </a:path>
                <a:path w="2396490" h="1490345">
                  <a:moveTo>
                    <a:pt x="1760918" y="650379"/>
                  </a:moveTo>
                  <a:lnTo>
                    <a:pt x="1732203" y="592747"/>
                  </a:lnTo>
                  <a:lnTo>
                    <a:pt x="1714436" y="557123"/>
                  </a:lnTo>
                  <a:lnTo>
                    <a:pt x="1703539" y="535241"/>
                  </a:lnTo>
                  <a:lnTo>
                    <a:pt x="1659648" y="557123"/>
                  </a:lnTo>
                  <a:lnTo>
                    <a:pt x="1616278" y="470103"/>
                  </a:lnTo>
                  <a:lnTo>
                    <a:pt x="1616278" y="578726"/>
                  </a:lnTo>
                  <a:lnTo>
                    <a:pt x="1493926" y="639711"/>
                  </a:lnTo>
                  <a:lnTo>
                    <a:pt x="1494015" y="606717"/>
                  </a:lnTo>
                  <a:lnTo>
                    <a:pt x="1488160" y="567410"/>
                  </a:lnTo>
                  <a:lnTo>
                    <a:pt x="1475574" y="521233"/>
                  </a:lnTo>
                  <a:lnTo>
                    <a:pt x="1455496" y="467664"/>
                  </a:lnTo>
                  <a:lnTo>
                    <a:pt x="1427149" y="406146"/>
                  </a:lnTo>
                  <a:lnTo>
                    <a:pt x="1391640" y="334899"/>
                  </a:lnTo>
                  <a:lnTo>
                    <a:pt x="1474241" y="293738"/>
                  </a:lnTo>
                  <a:lnTo>
                    <a:pt x="1616278" y="578726"/>
                  </a:lnTo>
                  <a:lnTo>
                    <a:pt x="1616278" y="470103"/>
                  </a:lnTo>
                  <a:lnTo>
                    <a:pt x="1528394" y="293738"/>
                  </a:lnTo>
                  <a:lnTo>
                    <a:pt x="1498828" y="234429"/>
                  </a:lnTo>
                  <a:lnTo>
                    <a:pt x="1330515" y="318312"/>
                  </a:lnTo>
                  <a:lnTo>
                    <a:pt x="1383258" y="424154"/>
                  </a:lnTo>
                  <a:lnTo>
                    <a:pt x="1410919" y="484441"/>
                  </a:lnTo>
                  <a:lnTo>
                    <a:pt x="1430324" y="537667"/>
                  </a:lnTo>
                  <a:lnTo>
                    <a:pt x="1442008" y="584771"/>
                  </a:lnTo>
                  <a:lnTo>
                    <a:pt x="1446504" y="626706"/>
                  </a:lnTo>
                  <a:lnTo>
                    <a:pt x="1444345" y="664413"/>
                  </a:lnTo>
                  <a:lnTo>
                    <a:pt x="1413370" y="679856"/>
                  </a:lnTo>
                  <a:lnTo>
                    <a:pt x="1470748" y="794994"/>
                  </a:lnTo>
                  <a:lnTo>
                    <a:pt x="1510512" y="775182"/>
                  </a:lnTo>
                  <a:lnTo>
                    <a:pt x="1471917" y="697738"/>
                  </a:lnTo>
                  <a:lnTo>
                    <a:pt x="1588338" y="639711"/>
                  </a:lnTo>
                  <a:lnTo>
                    <a:pt x="1682572" y="592747"/>
                  </a:lnTo>
                  <a:lnTo>
                    <a:pt x="1721167" y="670191"/>
                  </a:lnTo>
                  <a:lnTo>
                    <a:pt x="1760918" y="650379"/>
                  </a:lnTo>
                  <a:close/>
                </a:path>
                <a:path w="2396490" h="1490345">
                  <a:moveTo>
                    <a:pt x="2395880" y="307835"/>
                  </a:moveTo>
                  <a:lnTo>
                    <a:pt x="2390749" y="279298"/>
                  </a:lnTo>
                  <a:lnTo>
                    <a:pt x="2388844" y="268668"/>
                  </a:lnTo>
                  <a:lnTo>
                    <a:pt x="2329789" y="279298"/>
                  </a:lnTo>
                  <a:lnTo>
                    <a:pt x="2287613" y="45072"/>
                  </a:lnTo>
                  <a:lnTo>
                    <a:pt x="2284387" y="27165"/>
                  </a:lnTo>
                  <a:lnTo>
                    <a:pt x="2284387" y="287477"/>
                  </a:lnTo>
                  <a:lnTo>
                    <a:pt x="2131682" y="314985"/>
                  </a:lnTo>
                  <a:lnTo>
                    <a:pt x="2238451" y="45491"/>
                  </a:lnTo>
                  <a:lnTo>
                    <a:pt x="2240711" y="45072"/>
                  </a:lnTo>
                  <a:lnTo>
                    <a:pt x="2284387" y="287477"/>
                  </a:lnTo>
                  <a:lnTo>
                    <a:pt x="2284387" y="27165"/>
                  </a:lnTo>
                  <a:lnTo>
                    <a:pt x="2279497" y="0"/>
                  </a:lnTo>
                  <a:lnTo>
                    <a:pt x="2210231" y="12471"/>
                  </a:lnTo>
                  <a:lnTo>
                    <a:pt x="2088591" y="319811"/>
                  </a:lnTo>
                  <a:lnTo>
                    <a:pt x="2096160" y="361823"/>
                  </a:lnTo>
                  <a:lnTo>
                    <a:pt x="2291435" y="326644"/>
                  </a:lnTo>
                  <a:lnTo>
                    <a:pt x="2305443" y="404418"/>
                  </a:lnTo>
                  <a:lnTo>
                    <a:pt x="2350846" y="396240"/>
                  </a:lnTo>
                  <a:lnTo>
                    <a:pt x="2338336" y="326644"/>
                  </a:lnTo>
                  <a:lnTo>
                    <a:pt x="2336863" y="318465"/>
                  </a:lnTo>
                  <a:lnTo>
                    <a:pt x="2356167" y="314985"/>
                  </a:lnTo>
                  <a:lnTo>
                    <a:pt x="2395880" y="307835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1849C233-0649-0D17-BBD8-9F88CA03B5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20424"/>
            <a:ext cx="9368155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spc="-45" dirty="0">
                <a:solidFill>
                  <a:srgbClr val="FF6633"/>
                </a:solidFill>
              </a:rPr>
              <a:t>РАССКАЗЫВАЮТ,</a:t>
            </a:r>
            <a:r>
              <a:rPr sz="4100" spc="-11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ЧТО</a:t>
            </a:r>
            <a:r>
              <a:rPr sz="4100" spc="-105" dirty="0">
                <a:solidFill>
                  <a:srgbClr val="FF6633"/>
                </a:solidFill>
              </a:rPr>
              <a:t> </a:t>
            </a:r>
            <a:r>
              <a:rPr sz="4100" spc="-10" dirty="0">
                <a:solidFill>
                  <a:srgbClr val="FF6633"/>
                </a:solidFill>
              </a:rPr>
              <a:t>ОДНАЖДЫ </a:t>
            </a:r>
            <a:r>
              <a:rPr sz="4100" dirty="0">
                <a:solidFill>
                  <a:srgbClr val="FF6633"/>
                </a:solidFill>
              </a:rPr>
              <a:t>РУССКИЙ</a:t>
            </a:r>
            <a:r>
              <a:rPr sz="4100" spc="-120" dirty="0">
                <a:solidFill>
                  <a:srgbClr val="FF6633"/>
                </a:solidFill>
              </a:rPr>
              <a:t> </a:t>
            </a:r>
            <a:r>
              <a:rPr sz="4100" spc="-10" dirty="0">
                <a:solidFill>
                  <a:srgbClr val="FF6633"/>
                </a:solidFill>
              </a:rPr>
              <a:t>МАТЕМАТИК</a:t>
            </a:r>
            <a:endParaRPr sz="4100"/>
          </a:p>
        </p:txBody>
      </p:sp>
      <p:sp>
        <p:nvSpPr>
          <p:cNvPr id="4" name="object 4"/>
          <p:cNvSpPr txBox="1"/>
          <p:nvPr/>
        </p:nvSpPr>
        <p:spPr>
          <a:xfrm>
            <a:off x="924019" y="1976930"/>
            <a:ext cx="10954385" cy="8192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11582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М.В.</a:t>
            </a:r>
            <a:r>
              <a:rPr sz="4100" b="1" spc="-1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ОСТРОГРАДСКИЙ</a:t>
            </a:r>
            <a:r>
              <a:rPr sz="4100" b="1" spc="-1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ДОЛГО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НЕ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МОГ</a:t>
            </a:r>
            <a:r>
              <a:rPr sz="4100" b="1" spc="-2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РЕШИТЬ</a:t>
            </a:r>
            <a:r>
              <a:rPr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ОДНУ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40" dirty="0">
                <a:solidFill>
                  <a:srgbClr val="FF6633"/>
                </a:solidFill>
                <a:latin typeface="Formular"/>
                <a:cs typeface="Formular"/>
              </a:rPr>
              <a:t>ЗАД</a:t>
            </a:r>
            <a:r>
              <a:rPr sz="4100" b="1" spc="-114" dirty="0">
                <a:solidFill>
                  <a:srgbClr val="FF6633"/>
                </a:solidFill>
                <a:latin typeface="Formular"/>
                <a:cs typeface="Formular"/>
              </a:rPr>
              <a:t>А</a:t>
            </a:r>
            <a:r>
              <a:rPr sz="4100" b="1" spc="40" dirty="0">
                <a:solidFill>
                  <a:srgbClr val="FF6633"/>
                </a:solidFill>
                <a:latin typeface="Formular"/>
                <a:cs typeface="Formular"/>
              </a:rPr>
              <a:t>Ч</a:t>
            </a:r>
            <a:r>
              <a:rPr sz="4100" b="1" spc="-585" dirty="0">
                <a:solidFill>
                  <a:srgbClr val="FF6633"/>
                </a:solidFill>
                <a:latin typeface="Formular"/>
                <a:cs typeface="Formular"/>
              </a:rPr>
              <a:t>У</a:t>
            </a:r>
            <a:r>
              <a:rPr sz="4100" b="1" spc="40" dirty="0">
                <a:solidFill>
                  <a:srgbClr val="FF6633"/>
                </a:solidFill>
                <a:latin typeface="Formular"/>
                <a:cs typeface="Formular"/>
              </a:rPr>
              <a:t>,</a:t>
            </a:r>
            <a:endParaRPr sz="4100">
              <a:latin typeface="Formular"/>
              <a:cs typeface="Formular"/>
            </a:endParaRPr>
          </a:p>
          <a:p>
            <a:pPr marL="12700" marR="504825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ОКАЗАВШУЮСЯ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НЕ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ПО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СИЛАМ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ДАЖЕ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ЛУЧШИМ</a:t>
            </a:r>
            <a:r>
              <a:rPr sz="4100" b="1" spc="-9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МАТЕМАТИКАМ</a:t>
            </a:r>
            <a:r>
              <a:rPr sz="4100" b="1" spc="-9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МИРА. ТОГДА</a:t>
            </a:r>
            <a:r>
              <a:rPr sz="4100" b="1" spc="-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ОН</a:t>
            </a:r>
            <a:r>
              <a:rPr sz="4100" b="1" spc="-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ПОЕХАЛ</a:t>
            </a:r>
            <a:r>
              <a:rPr sz="4100" b="1" spc="-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-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ПАРИЖ,</a:t>
            </a:r>
            <a:r>
              <a:rPr sz="4100" b="1" spc="-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ГДЕ ОБРАТИЛСЯ</a:t>
            </a:r>
            <a:r>
              <a:rPr sz="4100" b="1" spc="-114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ЗА</a:t>
            </a:r>
            <a:r>
              <a:rPr sz="4100" b="1" spc="-1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КОНСУЛЬТАЦИЕЙ</a:t>
            </a:r>
            <a:endParaRPr sz="4100">
              <a:latin typeface="Formular"/>
              <a:cs typeface="Formular"/>
            </a:endParaRPr>
          </a:p>
          <a:p>
            <a:pPr marL="12700" marR="992505">
              <a:lnSpc>
                <a:spcPct val="100499"/>
              </a:lnSpc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СЛАВИВШУЮСЯ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СВОИМИ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МАТЕМАТИКАМИ</a:t>
            </a:r>
            <a:r>
              <a:rPr sz="4100" b="1" spc="-9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АКАДЕМИЮ</a:t>
            </a:r>
            <a:r>
              <a:rPr sz="4100" b="1" spc="-8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НАУК.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И</a:t>
            </a:r>
            <a:r>
              <a:rPr sz="4100" b="1" spc="-7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БЫЛ</a:t>
            </a:r>
            <a:r>
              <a:rPr sz="4100" b="1" spc="-6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ВЕСЬМА</a:t>
            </a:r>
            <a:r>
              <a:rPr sz="4100" b="1" spc="-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УДИВЛЕН,</a:t>
            </a:r>
            <a:r>
              <a:rPr sz="4100" b="1" spc="-6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КОГДА</a:t>
            </a:r>
            <a:endParaRPr sz="410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НЕОЖИДАННО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ПОЛУЧИЛ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АКАДЕМИИ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ПРЕДЛОЖЕНИЕ</a:t>
            </a:r>
            <a:r>
              <a:rPr sz="4100" b="1" spc="8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ОБРАТИТЬСЯ...</a:t>
            </a:r>
            <a:endParaRPr sz="410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К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КОМУ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ИМЕННО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ОТПРАВИЛИ</a:t>
            </a:r>
            <a:endParaRPr sz="410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ЗА</a:t>
            </a:r>
            <a:r>
              <a:rPr sz="4100" b="1" spc="-8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СОВЕТОМ</a:t>
            </a:r>
            <a:r>
              <a:rPr sz="4100" b="1" spc="-8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РУССКОГО</a:t>
            </a:r>
            <a:r>
              <a:rPr sz="4100" b="1" spc="-8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УЧЕНОГО?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59130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725628" y="1906267"/>
            <a:ext cx="3378835" cy="2740025"/>
            <a:chOff x="16725628" y="1906267"/>
            <a:chExt cx="3378835" cy="2740025"/>
          </a:xfrm>
        </p:grpSpPr>
        <p:sp>
          <p:nvSpPr>
            <p:cNvPr id="7" name="object 7"/>
            <p:cNvSpPr/>
            <p:nvPr/>
          </p:nvSpPr>
          <p:spPr>
            <a:xfrm>
              <a:off x="16725628" y="1906267"/>
              <a:ext cx="3378835" cy="2740025"/>
            </a:xfrm>
            <a:custGeom>
              <a:avLst/>
              <a:gdLst/>
              <a:ahLst/>
              <a:cxnLst/>
              <a:rect l="l" t="t" r="r" b="b"/>
              <a:pathLst>
                <a:path w="3378834" h="2740025">
                  <a:moveTo>
                    <a:pt x="3378472" y="0"/>
                  </a:moveTo>
                  <a:lnTo>
                    <a:pt x="3320918" y="2716"/>
                  </a:lnTo>
                  <a:lnTo>
                    <a:pt x="3262171" y="6600"/>
                  </a:lnTo>
                  <a:lnTo>
                    <a:pt x="3204222" y="11530"/>
                  </a:lnTo>
                  <a:lnTo>
                    <a:pt x="3147061" y="17476"/>
                  </a:lnTo>
                  <a:lnTo>
                    <a:pt x="3090676" y="24410"/>
                  </a:lnTo>
                  <a:lnTo>
                    <a:pt x="3035059" y="32301"/>
                  </a:lnTo>
                  <a:lnTo>
                    <a:pt x="2980197" y="41123"/>
                  </a:lnTo>
                  <a:lnTo>
                    <a:pt x="2926081" y="50845"/>
                  </a:lnTo>
                  <a:lnTo>
                    <a:pt x="2872700" y="61438"/>
                  </a:lnTo>
                  <a:lnTo>
                    <a:pt x="2820044" y="72875"/>
                  </a:lnTo>
                  <a:lnTo>
                    <a:pt x="2768102" y="85125"/>
                  </a:lnTo>
                  <a:lnTo>
                    <a:pt x="2716864" y="98160"/>
                  </a:lnTo>
                  <a:lnTo>
                    <a:pt x="2666320" y="111951"/>
                  </a:lnTo>
                  <a:lnTo>
                    <a:pt x="2616459" y="126469"/>
                  </a:lnTo>
                  <a:lnTo>
                    <a:pt x="2567270" y="141685"/>
                  </a:lnTo>
                  <a:lnTo>
                    <a:pt x="2518743" y="157571"/>
                  </a:lnTo>
                  <a:lnTo>
                    <a:pt x="2470868" y="174096"/>
                  </a:lnTo>
                  <a:lnTo>
                    <a:pt x="2423634" y="191234"/>
                  </a:lnTo>
                  <a:lnTo>
                    <a:pt x="2377031" y="208953"/>
                  </a:lnTo>
                  <a:lnTo>
                    <a:pt x="2331049" y="227226"/>
                  </a:lnTo>
                  <a:lnTo>
                    <a:pt x="2285676" y="246024"/>
                  </a:lnTo>
                  <a:lnTo>
                    <a:pt x="2240902" y="265318"/>
                  </a:lnTo>
                  <a:lnTo>
                    <a:pt x="2196718" y="285078"/>
                  </a:lnTo>
                  <a:lnTo>
                    <a:pt x="2153112" y="305277"/>
                  </a:lnTo>
                  <a:lnTo>
                    <a:pt x="2110075" y="325884"/>
                  </a:lnTo>
                  <a:lnTo>
                    <a:pt x="2067595" y="346871"/>
                  </a:lnTo>
                  <a:lnTo>
                    <a:pt x="2025662" y="368209"/>
                  </a:lnTo>
                  <a:lnTo>
                    <a:pt x="1984266" y="389870"/>
                  </a:lnTo>
                  <a:lnTo>
                    <a:pt x="1943397" y="411824"/>
                  </a:lnTo>
                  <a:lnTo>
                    <a:pt x="1903043" y="434042"/>
                  </a:lnTo>
                  <a:lnTo>
                    <a:pt x="1863195" y="456496"/>
                  </a:lnTo>
                  <a:lnTo>
                    <a:pt x="1823842" y="479156"/>
                  </a:lnTo>
                  <a:lnTo>
                    <a:pt x="1784974" y="501994"/>
                  </a:lnTo>
                  <a:lnTo>
                    <a:pt x="1746579" y="524981"/>
                  </a:lnTo>
                  <a:lnTo>
                    <a:pt x="1708648" y="548087"/>
                  </a:lnTo>
                  <a:lnTo>
                    <a:pt x="1671171" y="571284"/>
                  </a:lnTo>
                  <a:lnTo>
                    <a:pt x="1634136" y="594543"/>
                  </a:lnTo>
                  <a:lnTo>
                    <a:pt x="1597534" y="617835"/>
                  </a:lnTo>
                  <a:lnTo>
                    <a:pt x="1525585" y="664403"/>
                  </a:lnTo>
                  <a:lnTo>
                    <a:pt x="1455240" y="710756"/>
                  </a:lnTo>
                  <a:lnTo>
                    <a:pt x="1225191" y="864816"/>
                  </a:lnTo>
                  <a:lnTo>
                    <a:pt x="1179231" y="895404"/>
                  </a:lnTo>
                  <a:lnTo>
                    <a:pt x="1133828" y="925342"/>
                  </a:lnTo>
                  <a:lnTo>
                    <a:pt x="1088919" y="954579"/>
                  </a:lnTo>
                  <a:lnTo>
                    <a:pt x="1044445" y="983063"/>
                  </a:lnTo>
                  <a:lnTo>
                    <a:pt x="1000342" y="1010744"/>
                  </a:lnTo>
                  <a:lnTo>
                    <a:pt x="956550" y="1037571"/>
                  </a:lnTo>
                  <a:lnTo>
                    <a:pt x="913008" y="1063492"/>
                  </a:lnTo>
                  <a:lnTo>
                    <a:pt x="869653" y="1088458"/>
                  </a:lnTo>
                  <a:lnTo>
                    <a:pt x="826425" y="1112417"/>
                  </a:lnTo>
                  <a:lnTo>
                    <a:pt x="783261" y="1135319"/>
                  </a:lnTo>
                  <a:lnTo>
                    <a:pt x="740101" y="1157111"/>
                  </a:lnTo>
                  <a:lnTo>
                    <a:pt x="696882" y="1177744"/>
                  </a:lnTo>
                  <a:lnTo>
                    <a:pt x="653544" y="1197167"/>
                  </a:lnTo>
                  <a:lnTo>
                    <a:pt x="610025" y="1215328"/>
                  </a:lnTo>
                  <a:lnTo>
                    <a:pt x="566263" y="1232177"/>
                  </a:lnTo>
                  <a:lnTo>
                    <a:pt x="522197" y="1247663"/>
                  </a:lnTo>
                  <a:lnTo>
                    <a:pt x="477765" y="1261735"/>
                  </a:lnTo>
                  <a:lnTo>
                    <a:pt x="432907" y="1274342"/>
                  </a:lnTo>
                  <a:lnTo>
                    <a:pt x="387560" y="1285434"/>
                  </a:lnTo>
                  <a:lnTo>
                    <a:pt x="341663" y="1294958"/>
                  </a:lnTo>
                  <a:lnTo>
                    <a:pt x="295154" y="1302865"/>
                  </a:lnTo>
                  <a:lnTo>
                    <a:pt x="247973" y="1309104"/>
                  </a:lnTo>
                  <a:lnTo>
                    <a:pt x="200057" y="1313623"/>
                  </a:lnTo>
                  <a:lnTo>
                    <a:pt x="151346" y="1316371"/>
                  </a:lnTo>
                  <a:lnTo>
                    <a:pt x="100907" y="1317299"/>
                  </a:lnTo>
                  <a:lnTo>
                    <a:pt x="85841" y="1316953"/>
                  </a:lnTo>
                  <a:lnTo>
                    <a:pt x="69935" y="1315980"/>
                  </a:lnTo>
                  <a:lnTo>
                    <a:pt x="0" y="2736785"/>
                  </a:lnTo>
                  <a:lnTo>
                    <a:pt x="25497" y="2738052"/>
                  </a:lnTo>
                  <a:lnTo>
                    <a:pt x="50662" y="2738953"/>
                  </a:lnTo>
                  <a:lnTo>
                    <a:pt x="75494" y="2739495"/>
                  </a:lnTo>
                  <a:lnTo>
                    <a:pt x="101818" y="2739685"/>
                  </a:lnTo>
                  <a:lnTo>
                    <a:pt x="152130" y="2739239"/>
                  </a:lnTo>
                  <a:lnTo>
                    <a:pt x="202244" y="2737901"/>
                  </a:lnTo>
                  <a:lnTo>
                    <a:pt x="252169" y="2735667"/>
                  </a:lnTo>
                  <a:lnTo>
                    <a:pt x="301916" y="2732537"/>
                  </a:lnTo>
                  <a:lnTo>
                    <a:pt x="351494" y="2728507"/>
                  </a:lnTo>
                  <a:lnTo>
                    <a:pt x="400912" y="2723577"/>
                  </a:lnTo>
                  <a:lnTo>
                    <a:pt x="450179" y="2717742"/>
                  </a:lnTo>
                  <a:lnTo>
                    <a:pt x="499306" y="2711003"/>
                  </a:lnTo>
                  <a:lnTo>
                    <a:pt x="548302" y="2703355"/>
                  </a:lnTo>
                  <a:lnTo>
                    <a:pt x="597175" y="2694798"/>
                  </a:lnTo>
                  <a:lnTo>
                    <a:pt x="645936" y="2685329"/>
                  </a:lnTo>
                  <a:lnTo>
                    <a:pt x="694595" y="2674946"/>
                  </a:lnTo>
                  <a:lnTo>
                    <a:pt x="743160" y="2663647"/>
                  </a:lnTo>
                  <a:lnTo>
                    <a:pt x="791641" y="2651430"/>
                  </a:lnTo>
                  <a:lnTo>
                    <a:pt x="840047" y="2638292"/>
                  </a:lnTo>
                  <a:lnTo>
                    <a:pt x="888389" y="2624232"/>
                  </a:lnTo>
                  <a:lnTo>
                    <a:pt x="936675" y="2609248"/>
                  </a:lnTo>
                  <a:lnTo>
                    <a:pt x="984915" y="2593336"/>
                  </a:lnTo>
                  <a:lnTo>
                    <a:pt x="1033118" y="2576496"/>
                  </a:lnTo>
                  <a:lnTo>
                    <a:pt x="1081295" y="2558725"/>
                  </a:lnTo>
                  <a:lnTo>
                    <a:pt x="1129454" y="2540021"/>
                  </a:lnTo>
                  <a:lnTo>
                    <a:pt x="1177604" y="2520382"/>
                  </a:lnTo>
                  <a:lnTo>
                    <a:pt x="1225756" y="2499806"/>
                  </a:lnTo>
                  <a:lnTo>
                    <a:pt x="1273919" y="2478290"/>
                  </a:lnTo>
                  <a:lnTo>
                    <a:pt x="1323026" y="2455409"/>
                  </a:lnTo>
                  <a:lnTo>
                    <a:pt x="1371391" y="2431962"/>
                  </a:lnTo>
                  <a:lnTo>
                    <a:pt x="1419049" y="2407986"/>
                  </a:lnTo>
                  <a:lnTo>
                    <a:pt x="1466033" y="2383518"/>
                  </a:lnTo>
                  <a:lnTo>
                    <a:pt x="1512374" y="2358594"/>
                  </a:lnTo>
                  <a:lnTo>
                    <a:pt x="1558107" y="2333253"/>
                  </a:lnTo>
                  <a:lnTo>
                    <a:pt x="1603265" y="2307529"/>
                  </a:lnTo>
                  <a:lnTo>
                    <a:pt x="1647880" y="2281462"/>
                  </a:lnTo>
                  <a:lnTo>
                    <a:pt x="1691985" y="2255086"/>
                  </a:lnTo>
                  <a:lnTo>
                    <a:pt x="1735614" y="2228440"/>
                  </a:lnTo>
                  <a:lnTo>
                    <a:pt x="1778800" y="2201559"/>
                  </a:lnTo>
                  <a:lnTo>
                    <a:pt x="1821575" y="2174482"/>
                  </a:lnTo>
                  <a:lnTo>
                    <a:pt x="1863973" y="2147245"/>
                  </a:lnTo>
                  <a:lnTo>
                    <a:pt x="1906027" y="2119884"/>
                  </a:lnTo>
                  <a:lnTo>
                    <a:pt x="1989235" y="2064941"/>
                  </a:lnTo>
                  <a:lnTo>
                    <a:pt x="2201628" y="1922601"/>
                  </a:lnTo>
                  <a:lnTo>
                    <a:pt x="2288974" y="1864612"/>
                  </a:lnTo>
                  <a:lnTo>
                    <a:pt x="2332042" y="1836435"/>
                  </a:lnTo>
                  <a:lnTo>
                    <a:pt x="2374782" y="1808852"/>
                  </a:lnTo>
                  <a:lnTo>
                    <a:pt x="2417250" y="1781899"/>
                  </a:lnTo>
                  <a:lnTo>
                    <a:pt x="2459503" y="1755614"/>
                  </a:lnTo>
                  <a:lnTo>
                    <a:pt x="2501599" y="1730034"/>
                  </a:lnTo>
                  <a:lnTo>
                    <a:pt x="2543592" y="1705195"/>
                  </a:lnTo>
                  <a:lnTo>
                    <a:pt x="2585540" y="1681134"/>
                  </a:lnTo>
                  <a:lnTo>
                    <a:pt x="2627499" y="1657888"/>
                  </a:lnTo>
                  <a:lnTo>
                    <a:pt x="2669526" y="1635494"/>
                  </a:lnTo>
                  <a:lnTo>
                    <a:pt x="2711678" y="1613988"/>
                  </a:lnTo>
                  <a:lnTo>
                    <a:pt x="2754010" y="1593407"/>
                  </a:lnTo>
                  <a:lnTo>
                    <a:pt x="2796580" y="1573789"/>
                  </a:lnTo>
                  <a:lnTo>
                    <a:pt x="2839444" y="1555169"/>
                  </a:lnTo>
                  <a:lnTo>
                    <a:pt x="2882658" y="1537585"/>
                  </a:lnTo>
                  <a:lnTo>
                    <a:pt x="2926279" y="1521074"/>
                  </a:lnTo>
                  <a:lnTo>
                    <a:pt x="2970365" y="1505672"/>
                  </a:lnTo>
                  <a:lnTo>
                    <a:pt x="3014970" y="1491417"/>
                  </a:lnTo>
                  <a:lnTo>
                    <a:pt x="3060152" y="1478344"/>
                  </a:lnTo>
                  <a:lnTo>
                    <a:pt x="3105967" y="1466491"/>
                  </a:lnTo>
                  <a:lnTo>
                    <a:pt x="3152472" y="1455895"/>
                  </a:lnTo>
                  <a:lnTo>
                    <a:pt x="3199723" y="1446592"/>
                  </a:lnTo>
                  <a:lnTo>
                    <a:pt x="3247777" y="1438619"/>
                  </a:lnTo>
                  <a:lnTo>
                    <a:pt x="3296691" y="1432013"/>
                  </a:lnTo>
                  <a:lnTo>
                    <a:pt x="3346521" y="1426812"/>
                  </a:lnTo>
                  <a:lnTo>
                    <a:pt x="3378472" y="1424446"/>
                  </a:lnTo>
                  <a:lnTo>
                    <a:pt x="3378472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34738" y="2503175"/>
              <a:ext cx="2396490" cy="1490345"/>
            </a:xfrm>
            <a:custGeom>
              <a:avLst/>
              <a:gdLst/>
              <a:ahLst/>
              <a:cxnLst/>
              <a:rect l="l" t="t" r="r" b="b"/>
              <a:pathLst>
                <a:path w="2396490" h="1490345">
                  <a:moveTo>
                    <a:pt x="301167" y="1162100"/>
                  </a:moveTo>
                  <a:lnTo>
                    <a:pt x="285343" y="1115352"/>
                  </a:lnTo>
                  <a:lnTo>
                    <a:pt x="269887" y="1094168"/>
                  </a:lnTo>
                  <a:lnTo>
                    <a:pt x="256260" y="1075499"/>
                  </a:lnTo>
                  <a:lnTo>
                    <a:pt x="254254" y="1074280"/>
                  </a:lnTo>
                  <a:lnTo>
                    <a:pt x="254254" y="1176540"/>
                  </a:lnTo>
                  <a:lnTo>
                    <a:pt x="251447" y="1198803"/>
                  </a:lnTo>
                  <a:lnTo>
                    <a:pt x="238671" y="1218311"/>
                  </a:lnTo>
                  <a:lnTo>
                    <a:pt x="216395" y="1234274"/>
                  </a:lnTo>
                  <a:lnTo>
                    <a:pt x="130365" y="1278877"/>
                  </a:lnTo>
                  <a:lnTo>
                    <a:pt x="62407" y="1147787"/>
                  </a:lnTo>
                  <a:lnTo>
                    <a:pt x="148424" y="1103185"/>
                  </a:lnTo>
                  <a:lnTo>
                    <a:pt x="174320" y="1094168"/>
                  </a:lnTo>
                  <a:lnTo>
                    <a:pt x="197624" y="1094968"/>
                  </a:lnTo>
                  <a:lnTo>
                    <a:pt x="217436" y="1105509"/>
                  </a:lnTo>
                  <a:lnTo>
                    <a:pt x="232867" y="1125677"/>
                  </a:lnTo>
                  <a:lnTo>
                    <a:pt x="246672" y="1152296"/>
                  </a:lnTo>
                  <a:lnTo>
                    <a:pt x="254254" y="1176540"/>
                  </a:lnTo>
                  <a:lnTo>
                    <a:pt x="254254" y="1074280"/>
                  </a:lnTo>
                  <a:lnTo>
                    <a:pt x="219938" y="1053274"/>
                  </a:lnTo>
                  <a:lnTo>
                    <a:pt x="177495" y="1049566"/>
                  </a:lnTo>
                  <a:lnTo>
                    <a:pt x="130060" y="1065263"/>
                  </a:lnTo>
                  <a:lnTo>
                    <a:pt x="0" y="1132713"/>
                  </a:lnTo>
                  <a:lnTo>
                    <a:pt x="185331" y="1490141"/>
                  </a:lnTo>
                  <a:lnTo>
                    <a:pt x="228346" y="1467840"/>
                  </a:lnTo>
                  <a:lnTo>
                    <a:pt x="149758" y="1316266"/>
                  </a:lnTo>
                  <a:lnTo>
                    <a:pt x="221843" y="1278877"/>
                  </a:lnTo>
                  <a:lnTo>
                    <a:pt x="236804" y="1271117"/>
                  </a:lnTo>
                  <a:lnTo>
                    <a:pt x="276961" y="1241412"/>
                  </a:lnTo>
                  <a:lnTo>
                    <a:pt x="298386" y="1204595"/>
                  </a:lnTo>
                  <a:lnTo>
                    <a:pt x="301167" y="1162100"/>
                  </a:lnTo>
                  <a:close/>
                </a:path>
                <a:path w="2396490" h="1490345">
                  <a:moveTo>
                    <a:pt x="766711" y="1149654"/>
                  </a:moveTo>
                  <a:lnTo>
                    <a:pt x="707047" y="1099019"/>
                  </a:lnTo>
                  <a:lnTo>
                    <a:pt x="600468" y="1008570"/>
                  </a:lnTo>
                  <a:lnTo>
                    <a:pt x="600468" y="1069771"/>
                  </a:lnTo>
                  <a:lnTo>
                    <a:pt x="500888" y="1133551"/>
                  </a:lnTo>
                  <a:lnTo>
                    <a:pt x="443649" y="939342"/>
                  </a:lnTo>
                  <a:lnTo>
                    <a:pt x="448030" y="936548"/>
                  </a:lnTo>
                  <a:lnTo>
                    <a:pt x="600468" y="1069771"/>
                  </a:lnTo>
                  <a:lnTo>
                    <a:pt x="600468" y="1008570"/>
                  </a:lnTo>
                  <a:lnTo>
                    <a:pt x="515607" y="936548"/>
                  </a:lnTo>
                  <a:lnTo>
                    <a:pt x="445592" y="877125"/>
                  </a:lnTo>
                  <a:lnTo>
                    <a:pt x="391680" y="911656"/>
                  </a:lnTo>
                  <a:lnTo>
                    <a:pt x="504863" y="1317320"/>
                  </a:lnTo>
                  <a:lnTo>
                    <a:pt x="547116" y="1290256"/>
                  </a:lnTo>
                  <a:lnTo>
                    <a:pt x="513867" y="1175232"/>
                  </a:lnTo>
                  <a:lnTo>
                    <a:pt x="578967" y="1133551"/>
                  </a:lnTo>
                  <a:lnTo>
                    <a:pt x="632904" y="1099019"/>
                  </a:lnTo>
                  <a:lnTo>
                    <a:pt x="723468" y="1177340"/>
                  </a:lnTo>
                  <a:lnTo>
                    <a:pt x="766711" y="1149654"/>
                  </a:lnTo>
                  <a:close/>
                </a:path>
                <a:path w="2396490" h="1490345">
                  <a:moveTo>
                    <a:pt x="939469" y="999413"/>
                  </a:moveTo>
                  <a:lnTo>
                    <a:pt x="934847" y="968654"/>
                  </a:lnTo>
                  <a:lnTo>
                    <a:pt x="850620" y="606996"/>
                  </a:lnTo>
                  <a:lnTo>
                    <a:pt x="809434" y="634631"/>
                  </a:lnTo>
                  <a:lnTo>
                    <a:pt x="856703" y="831430"/>
                  </a:lnTo>
                  <a:lnTo>
                    <a:pt x="874179" y="896823"/>
                  </a:lnTo>
                  <a:lnTo>
                    <a:pt x="873226" y="897470"/>
                  </a:lnTo>
                  <a:lnTo>
                    <a:pt x="817575" y="856996"/>
                  </a:lnTo>
                  <a:lnTo>
                    <a:pt x="645591" y="744537"/>
                  </a:lnTo>
                  <a:lnTo>
                    <a:pt x="602475" y="773442"/>
                  </a:lnTo>
                  <a:lnTo>
                    <a:pt x="886485" y="954557"/>
                  </a:lnTo>
                  <a:lnTo>
                    <a:pt x="898639" y="1008913"/>
                  </a:lnTo>
                  <a:lnTo>
                    <a:pt x="848829" y="1042327"/>
                  </a:lnTo>
                  <a:lnTo>
                    <a:pt x="872274" y="1077302"/>
                  </a:lnTo>
                  <a:lnTo>
                    <a:pt x="901026" y="1058024"/>
                  </a:lnTo>
                  <a:lnTo>
                    <a:pt x="923277" y="1040498"/>
                  </a:lnTo>
                  <a:lnTo>
                    <a:pt x="935850" y="1022172"/>
                  </a:lnTo>
                  <a:lnTo>
                    <a:pt x="939469" y="999413"/>
                  </a:lnTo>
                  <a:close/>
                </a:path>
                <a:path w="2396490" h="1490345">
                  <a:moveTo>
                    <a:pt x="1368679" y="756526"/>
                  </a:moveTo>
                  <a:lnTo>
                    <a:pt x="1157262" y="413829"/>
                  </a:lnTo>
                  <a:lnTo>
                    <a:pt x="1116025" y="439267"/>
                  </a:lnTo>
                  <a:lnTo>
                    <a:pt x="1209319" y="590486"/>
                  </a:lnTo>
                  <a:lnTo>
                    <a:pt x="1075766" y="672871"/>
                  </a:lnTo>
                  <a:lnTo>
                    <a:pt x="982472" y="521652"/>
                  </a:lnTo>
                  <a:lnTo>
                    <a:pt x="941235" y="547103"/>
                  </a:lnTo>
                  <a:lnTo>
                    <a:pt x="1152652" y="889800"/>
                  </a:lnTo>
                  <a:lnTo>
                    <a:pt x="1193888" y="864362"/>
                  </a:lnTo>
                  <a:lnTo>
                    <a:pt x="1097876" y="708723"/>
                  </a:lnTo>
                  <a:lnTo>
                    <a:pt x="1231417" y="626338"/>
                  </a:lnTo>
                  <a:lnTo>
                    <a:pt x="1327442" y="781977"/>
                  </a:lnTo>
                  <a:lnTo>
                    <a:pt x="1368679" y="756526"/>
                  </a:lnTo>
                  <a:close/>
                </a:path>
                <a:path w="2396490" h="1490345">
                  <a:moveTo>
                    <a:pt x="1760918" y="650379"/>
                  </a:moveTo>
                  <a:lnTo>
                    <a:pt x="1732203" y="592747"/>
                  </a:lnTo>
                  <a:lnTo>
                    <a:pt x="1714436" y="557123"/>
                  </a:lnTo>
                  <a:lnTo>
                    <a:pt x="1703539" y="535241"/>
                  </a:lnTo>
                  <a:lnTo>
                    <a:pt x="1659648" y="557123"/>
                  </a:lnTo>
                  <a:lnTo>
                    <a:pt x="1616278" y="470103"/>
                  </a:lnTo>
                  <a:lnTo>
                    <a:pt x="1616278" y="578726"/>
                  </a:lnTo>
                  <a:lnTo>
                    <a:pt x="1493926" y="639711"/>
                  </a:lnTo>
                  <a:lnTo>
                    <a:pt x="1494015" y="606717"/>
                  </a:lnTo>
                  <a:lnTo>
                    <a:pt x="1488160" y="567410"/>
                  </a:lnTo>
                  <a:lnTo>
                    <a:pt x="1475574" y="521233"/>
                  </a:lnTo>
                  <a:lnTo>
                    <a:pt x="1455496" y="467664"/>
                  </a:lnTo>
                  <a:lnTo>
                    <a:pt x="1427149" y="406146"/>
                  </a:lnTo>
                  <a:lnTo>
                    <a:pt x="1391640" y="334899"/>
                  </a:lnTo>
                  <a:lnTo>
                    <a:pt x="1474241" y="293738"/>
                  </a:lnTo>
                  <a:lnTo>
                    <a:pt x="1616278" y="578726"/>
                  </a:lnTo>
                  <a:lnTo>
                    <a:pt x="1616278" y="470103"/>
                  </a:lnTo>
                  <a:lnTo>
                    <a:pt x="1528394" y="293738"/>
                  </a:lnTo>
                  <a:lnTo>
                    <a:pt x="1498828" y="234429"/>
                  </a:lnTo>
                  <a:lnTo>
                    <a:pt x="1330515" y="318312"/>
                  </a:lnTo>
                  <a:lnTo>
                    <a:pt x="1383258" y="424154"/>
                  </a:lnTo>
                  <a:lnTo>
                    <a:pt x="1410919" y="484441"/>
                  </a:lnTo>
                  <a:lnTo>
                    <a:pt x="1430324" y="537667"/>
                  </a:lnTo>
                  <a:lnTo>
                    <a:pt x="1442008" y="584771"/>
                  </a:lnTo>
                  <a:lnTo>
                    <a:pt x="1446504" y="626706"/>
                  </a:lnTo>
                  <a:lnTo>
                    <a:pt x="1444345" y="664413"/>
                  </a:lnTo>
                  <a:lnTo>
                    <a:pt x="1413370" y="679856"/>
                  </a:lnTo>
                  <a:lnTo>
                    <a:pt x="1470748" y="794994"/>
                  </a:lnTo>
                  <a:lnTo>
                    <a:pt x="1510512" y="775182"/>
                  </a:lnTo>
                  <a:lnTo>
                    <a:pt x="1471917" y="697738"/>
                  </a:lnTo>
                  <a:lnTo>
                    <a:pt x="1588338" y="639711"/>
                  </a:lnTo>
                  <a:lnTo>
                    <a:pt x="1682572" y="592747"/>
                  </a:lnTo>
                  <a:lnTo>
                    <a:pt x="1721167" y="670191"/>
                  </a:lnTo>
                  <a:lnTo>
                    <a:pt x="1760918" y="650379"/>
                  </a:lnTo>
                  <a:close/>
                </a:path>
                <a:path w="2396490" h="1490345">
                  <a:moveTo>
                    <a:pt x="2395880" y="307835"/>
                  </a:moveTo>
                  <a:lnTo>
                    <a:pt x="2390749" y="279298"/>
                  </a:lnTo>
                  <a:lnTo>
                    <a:pt x="2388844" y="268668"/>
                  </a:lnTo>
                  <a:lnTo>
                    <a:pt x="2329789" y="279298"/>
                  </a:lnTo>
                  <a:lnTo>
                    <a:pt x="2287613" y="45072"/>
                  </a:lnTo>
                  <a:lnTo>
                    <a:pt x="2284387" y="27165"/>
                  </a:lnTo>
                  <a:lnTo>
                    <a:pt x="2284387" y="287477"/>
                  </a:lnTo>
                  <a:lnTo>
                    <a:pt x="2131682" y="314985"/>
                  </a:lnTo>
                  <a:lnTo>
                    <a:pt x="2238451" y="45491"/>
                  </a:lnTo>
                  <a:lnTo>
                    <a:pt x="2240711" y="45072"/>
                  </a:lnTo>
                  <a:lnTo>
                    <a:pt x="2284387" y="287477"/>
                  </a:lnTo>
                  <a:lnTo>
                    <a:pt x="2284387" y="27165"/>
                  </a:lnTo>
                  <a:lnTo>
                    <a:pt x="2279497" y="0"/>
                  </a:lnTo>
                  <a:lnTo>
                    <a:pt x="2210231" y="12471"/>
                  </a:lnTo>
                  <a:lnTo>
                    <a:pt x="2088591" y="319811"/>
                  </a:lnTo>
                  <a:lnTo>
                    <a:pt x="2096160" y="361823"/>
                  </a:lnTo>
                  <a:lnTo>
                    <a:pt x="2291435" y="326644"/>
                  </a:lnTo>
                  <a:lnTo>
                    <a:pt x="2305443" y="404418"/>
                  </a:lnTo>
                  <a:lnTo>
                    <a:pt x="2350846" y="396240"/>
                  </a:lnTo>
                  <a:lnTo>
                    <a:pt x="2338336" y="326644"/>
                  </a:lnTo>
                  <a:lnTo>
                    <a:pt x="2336863" y="318465"/>
                  </a:lnTo>
                  <a:lnTo>
                    <a:pt x="2356167" y="314985"/>
                  </a:lnTo>
                  <a:lnTo>
                    <a:pt x="2395880" y="307835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17A59FB7-1823-5B5A-84BF-F3EECE11E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0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9E1E5D5E-AE7B-5A71-F354-161C73A1375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20424"/>
            <a:ext cx="9546590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dirty="0">
                <a:solidFill>
                  <a:srgbClr val="FF6633"/>
                </a:solidFill>
              </a:rPr>
              <a:t>ИГОРЬ</a:t>
            </a:r>
            <a:r>
              <a:rPr sz="4100" spc="-65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СУРИКОВ</a:t>
            </a:r>
            <a:r>
              <a:rPr sz="4100" spc="-55" dirty="0">
                <a:solidFill>
                  <a:srgbClr val="FF6633"/>
                </a:solidFill>
              </a:rPr>
              <a:t> </a:t>
            </a:r>
            <a:r>
              <a:rPr sz="4100" spc="-35" dirty="0">
                <a:solidFill>
                  <a:srgbClr val="FF6633"/>
                </a:solidFill>
              </a:rPr>
              <a:t>РАССКАЗЫВАЕТ, </a:t>
            </a:r>
            <a:r>
              <a:rPr sz="4100" dirty="0">
                <a:solidFill>
                  <a:srgbClr val="FF6633"/>
                </a:solidFill>
              </a:rPr>
              <a:t>ЧТО</a:t>
            </a:r>
            <a:r>
              <a:rPr sz="4100" spc="35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ДЛЯ</a:t>
            </a:r>
            <a:r>
              <a:rPr sz="4100" spc="35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ДРЕВНИХ</a:t>
            </a:r>
            <a:r>
              <a:rPr sz="4100" spc="40" dirty="0">
                <a:solidFill>
                  <a:srgbClr val="FF6633"/>
                </a:solidFill>
              </a:rPr>
              <a:t> </a:t>
            </a:r>
            <a:r>
              <a:rPr sz="4100" spc="-10" dirty="0">
                <a:solidFill>
                  <a:srgbClr val="FF6633"/>
                </a:solidFill>
              </a:rPr>
              <a:t>ГРЕКОВ</a:t>
            </a:r>
            <a:endParaRPr sz="4100"/>
          </a:p>
        </p:txBody>
      </p:sp>
      <p:sp>
        <p:nvSpPr>
          <p:cNvPr id="4" name="object 4"/>
          <p:cNvSpPr txBox="1"/>
          <p:nvPr/>
        </p:nvSpPr>
        <p:spPr>
          <a:xfrm>
            <a:off x="924019" y="1976930"/>
            <a:ext cx="11118215" cy="6308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9197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БЫЛО</a:t>
            </a:r>
            <a:r>
              <a:rPr sz="4100" b="1" spc="-1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ХАРАКТЕРНО</a:t>
            </a:r>
            <a:r>
              <a:rPr sz="4100" b="1" spc="-1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НАГЛЯДНОЕ, ХУДОЖЕСТВЕННОЕ</a:t>
            </a:r>
            <a:r>
              <a:rPr sz="4100" b="1" spc="-17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МЫШЛЕНИЕ,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А</a:t>
            </a:r>
            <a:r>
              <a:rPr sz="4100" b="1" spc="-3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ДЛЯ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АРАБОВ</a:t>
            </a:r>
            <a:r>
              <a:rPr sz="4100" b="1" spc="-3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—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АБСТРАКТНОЕ,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ПОСКОЛЬКУ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ИХ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РЕЛИГИЯ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НЕ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ПООЩРЯЛА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ИЗОБРАЗИТЕЛЬНОЕ</a:t>
            </a:r>
            <a:endParaRPr sz="4100">
              <a:latin typeface="Formular"/>
              <a:cs typeface="Formular"/>
            </a:endParaRPr>
          </a:p>
          <a:p>
            <a:pPr marL="12700" marR="5080" algn="just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ИСКУССТВО.</a:t>
            </a:r>
            <a:r>
              <a:rPr sz="4100" b="1" spc="-1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ПОЭТОМУ</a:t>
            </a:r>
            <a:r>
              <a:rPr sz="4100" b="1" spc="-1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ЗАКОНОМЕРНО,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ЧТО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У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ГРЕКОВ</a:t>
            </a:r>
            <a:r>
              <a:rPr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ПРЕОБЛАДАЛА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ПЕРВАЯ,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А</a:t>
            </a:r>
            <a:r>
              <a:rPr sz="4100" b="1" spc="-7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У</a:t>
            </a:r>
            <a:r>
              <a:rPr sz="4100" b="1" spc="-5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АРАБОВ</a:t>
            </a:r>
            <a:r>
              <a:rPr sz="4100" b="1" spc="-6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—</a:t>
            </a:r>
            <a:r>
              <a:rPr sz="4100" b="1" spc="-5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ВТОРАЯ.</a:t>
            </a:r>
            <a:endParaRPr sz="410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050">
              <a:latin typeface="Formular"/>
              <a:cs typeface="Formular"/>
            </a:endParaRPr>
          </a:p>
          <a:p>
            <a:pPr marL="12700" algn="just">
              <a:lnSpc>
                <a:spcPct val="100000"/>
              </a:lnSpc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НАЗОВИТЕ</a:t>
            </a:r>
            <a:r>
              <a:rPr sz="4100" b="1" spc="-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ПЕРВУЮ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ВТОРУЮ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59130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725628" y="1906267"/>
            <a:ext cx="3378835" cy="2740025"/>
            <a:chOff x="16725628" y="1906267"/>
            <a:chExt cx="3378835" cy="2740025"/>
          </a:xfrm>
        </p:grpSpPr>
        <p:sp>
          <p:nvSpPr>
            <p:cNvPr id="7" name="object 7"/>
            <p:cNvSpPr/>
            <p:nvPr/>
          </p:nvSpPr>
          <p:spPr>
            <a:xfrm>
              <a:off x="16725628" y="1906267"/>
              <a:ext cx="3378835" cy="2740025"/>
            </a:xfrm>
            <a:custGeom>
              <a:avLst/>
              <a:gdLst/>
              <a:ahLst/>
              <a:cxnLst/>
              <a:rect l="l" t="t" r="r" b="b"/>
              <a:pathLst>
                <a:path w="3378834" h="2740025">
                  <a:moveTo>
                    <a:pt x="3378472" y="0"/>
                  </a:moveTo>
                  <a:lnTo>
                    <a:pt x="3320918" y="2716"/>
                  </a:lnTo>
                  <a:lnTo>
                    <a:pt x="3262171" y="6600"/>
                  </a:lnTo>
                  <a:lnTo>
                    <a:pt x="3204222" y="11530"/>
                  </a:lnTo>
                  <a:lnTo>
                    <a:pt x="3147061" y="17476"/>
                  </a:lnTo>
                  <a:lnTo>
                    <a:pt x="3090676" y="24410"/>
                  </a:lnTo>
                  <a:lnTo>
                    <a:pt x="3035059" y="32301"/>
                  </a:lnTo>
                  <a:lnTo>
                    <a:pt x="2980197" y="41123"/>
                  </a:lnTo>
                  <a:lnTo>
                    <a:pt x="2926081" y="50845"/>
                  </a:lnTo>
                  <a:lnTo>
                    <a:pt x="2872700" y="61438"/>
                  </a:lnTo>
                  <a:lnTo>
                    <a:pt x="2820044" y="72875"/>
                  </a:lnTo>
                  <a:lnTo>
                    <a:pt x="2768102" y="85125"/>
                  </a:lnTo>
                  <a:lnTo>
                    <a:pt x="2716864" y="98160"/>
                  </a:lnTo>
                  <a:lnTo>
                    <a:pt x="2666320" y="111951"/>
                  </a:lnTo>
                  <a:lnTo>
                    <a:pt x="2616459" y="126469"/>
                  </a:lnTo>
                  <a:lnTo>
                    <a:pt x="2567270" y="141685"/>
                  </a:lnTo>
                  <a:lnTo>
                    <a:pt x="2518743" y="157571"/>
                  </a:lnTo>
                  <a:lnTo>
                    <a:pt x="2470868" y="174096"/>
                  </a:lnTo>
                  <a:lnTo>
                    <a:pt x="2423634" y="191234"/>
                  </a:lnTo>
                  <a:lnTo>
                    <a:pt x="2377031" y="208953"/>
                  </a:lnTo>
                  <a:lnTo>
                    <a:pt x="2331049" y="227226"/>
                  </a:lnTo>
                  <a:lnTo>
                    <a:pt x="2285676" y="246024"/>
                  </a:lnTo>
                  <a:lnTo>
                    <a:pt x="2240902" y="265318"/>
                  </a:lnTo>
                  <a:lnTo>
                    <a:pt x="2196718" y="285078"/>
                  </a:lnTo>
                  <a:lnTo>
                    <a:pt x="2153112" y="305277"/>
                  </a:lnTo>
                  <a:lnTo>
                    <a:pt x="2110075" y="325884"/>
                  </a:lnTo>
                  <a:lnTo>
                    <a:pt x="2067595" y="346871"/>
                  </a:lnTo>
                  <a:lnTo>
                    <a:pt x="2025662" y="368209"/>
                  </a:lnTo>
                  <a:lnTo>
                    <a:pt x="1984266" y="389870"/>
                  </a:lnTo>
                  <a:lnTo>
                    <a:pt x="1943397" y="411824"/>
                  </a:lnTo>
                  <a:lnTo>
                    <a:pt x="1903043" y="434042"/>
                  </a:lnTo>
                  <a:lnTo>
                    <a:pt x="1863195" y="456496"/>
                  </a:lnTo>
                  <a:lnTo>
                    <a:pt x="1823842" y="479156"/>
                  </a:lnTo>
                  <a:lnTo>
                    <a:pt x="1784974" y="501994"/>
                  </a:lnTo>
                  <a:lnTo>
                    <a:pt x="1746579" y="524981"/>
                  </a:lnTo>
                  <a:lnTo>
                    <a:pt x="1708648" y="548087"/>
                  </a:lnTo>
                  <a:lnTo>
                    <a:pt x="1671171" y="571284"/>
                  </a:lnTo>
                  <a:lnTo>
                    <a:pt x="1634136" y="594543"/>
                  </a:lnTo>
                  <a:lnTo>
                    <a:pt x="1597534" y="617835"/>
                  </a:lnTo>
                  <a:lnTo>
                    <a:pt x="1525585" y="664403"/>
                  </a:lnTo>
                  <a:lnTo>
                    <a:pt x="1455240" y="710756"/>
                  </a:lnTo>
                  <a:lnTo>
                    <a:pt x="1225191" y="864816"/>
                  </a:lnTo>
                  <a:lnTo>
                    <a:pt x="1179231" y="895404"/>
                  </a:lnTo>
                  <a:lnTo>
                    <a:pt x="1133828" y="925342"/>
                  </a:lnTo>
                  <a:lnTo>
                    <a:pt x="1088919" y="954579"/>
                  </a:lnTo>
                  <a:lnTo>
                    <a:pt x="1044445" y="983063"/>
                  </a:lnTo>
                  <a:lnTo>
                    <a:pt x="1000342" y="1010744"/>
                  </a:lnTo>
                  <a:lnTo>
                    <a:pt x="956550" y="1037571"/>
                  </a:lnTo>
                  <a:lnTo>
                    <a:pt x="913008" y="1063492"/>
                  </a:lnTo>
                  <a:lnTo>
                    <a:pt x="869653" y="1088458"/>
                  </a:lnTo>
                  <a:lnTo>
                    <a:pt x="826425" y="1112417"/>
                  </a:lnTo>
                  <a:lnTo>
                    <a:pt x="783261" y="1135319"/>
                  </a:lnTo>
                  <a:lnTo>
                    <a:pt x="740101" y="1157111"/>
                  </a:lnTo>
                  <a:lnTo>
                    <a:pt x="696882" y="1177744"/>
                  </a:lnTo>
                  <a:lnTo>
                    <a:pt x="653544" y="1197167"/>
                  </a:lnTo>
                  <a:lnTo>
                    <a:pt x="610025" y="1215328"/>
                  </a:lnTo>
                  <a:lnTo>
                    <a:pt x="566263" y="1232177"/>
                  </a:lnTo>
                  <a:lnTo>
                    <a:pt x="522197" y="1247663"/>
                  </a:lnTo>
                  <a:lnTo>
                    <a:pt x="477765" y="1261735"/>
                  </a:lnTo>
                  <a:lnTo>
                    <a:pt x="432907" y="1274342"/>
                  </a:lnTo>
                  <a:lnTo>
                    <a:pt x="387560" y="1285434"/>
                  </a:lnTo>
                  <a:lnTo>
                    <a:pt x="341663" y="1294958"/>
                  </a:lnTo>
                  <a:lnTo>
                    <a:pt x="295154" y="1302865"/>
                  </a:lnTo>
                  <a:lnTo>
                    <a:pt x="247973" y="1309104"/>
                  </a:lnTo>
                  <a:lnTo>
                    <a:pt x="200057" y="1313623"/>
                  </a:lnTo>
                  <a:lnTo>
                    <a:pt x="151346" y="1316371"/>
                  </a:lnTo>
                  <a:lnTo>
                    <a:pt x="100907" y="1317299"/>
                  </a:lnTo>
                  <a:lnTo>
                    <a:pt x="85841" y="1316953"/>
                  </a:lnTo>
                  <a:lnTo>
                    <a:pt x="69935" y="1315980"/>
                  </a:lnTo>
                  <a:lnTo>
                    <a:pt x="0" y="2736785"/>
                  </a:lnTo>
                  <a:lnTo>
                    <a:pt x="25497" y="2738052"/>
                  </a:lnTo>
                  <a:lnTo>
                    <a:pt x="50662" y="2738953"/>
                  </a:lnTo>
                  <a:lnTo>
                    <a:pt x="75494" y="2739495"/>
                  </a:lnTo>
                  <a:lnTo>
                    <a:pt x="101818" y="2739685"/>
                  </a:lnTo>
                  <a:lnTo>
                    <a:pt x="152130" y="2739239"/>
                  </a:lnTo>
                  <a:lnTo>
                    <a:pt x="202244" y="2737901"/>
                  </a:lnTo>
                  <a:lnTo>
                    <a:pt x="252169" y="2735667"/>
                  </a:lnTo>
                  <a:lnTo>
                    <a:pt x="301916" y="2732537"/>
                  </a:lnTo>
                  <a:lnTo>
                    <a:pt x="351494" y="2728507"/>
                  </a:lnTo>
                  <a:lnTo>
                    <a:pt x="400912" y="2723577"/>
                  </a:lnTo>
                  <a:lnTo>
                    <a:pt x="450179" y="2717742"/>
                  </a:lnTo>
                  <a:lnTo>
                    <a:pt x="499306" y="2711003"/>
                  </a:lnTo>
                  <a:lnTo>
                    <a:pt x="548302" y="2703355"/>
                  </a:lnTo>
                  <a:lnTo>
                    <a:pt x="597175" y="2694798"/>
                  </a:lnTo>
                  <a:lnTo>
                    <a:pt x="645936" y="2685329"/>
                  </a:lnTo>
                  <a:lnTo>
                    <a:pt x="694595" y="2674946"/>
                  </a:lnTo>
                  <a:lnTo>
                    <a:pt x="743160" y="2663647"/>
                  </a:lnTo>
                  <a:lnTo>
                    <a:pt x="791641" y="2651430"/>
                  </a:lnTo>
                  <a:lnTo>
                    <a:pt x="840047" y="2638292"/>
                  </a:lnTo>
                  <a:lnTo>
                    <a:pt x="888389" y="2624232"/>
                  </a:lnTo>
                  <a:lnTo>
                    <a:pt x="936675" y="2609248"/>
                  </a:lnTo>
                  <a:lnTo>
                    <a:pt x="984915" y="2593336"/>
                  </a:lnTo>
                  <a:lnTo>
                    <a:pt x="1033118" y="2576496"/>
                  </a:lnTo>
                  <a:lnTo>
                    <a:pt x="1081295" y="2558725"/>
                  </a:lnTo>
                  <a:lnTo>
                    <a:pt x="1129454" y="2540021"/>
                  </a:lnTo>
                  <a:lnTo>
                    <a:pt x="1177604" y="2520382"/>
                  </a:lnTo>
                  <a:lnTo>
                    <a:pt x="1225756" y="2499806"/>
                  </a:lnTo>
                  <a:lnTo>
                    <a:pt x="1273919" y="2478290"/>
                  </a:lnTo>
                  <a:lnTo>
                    <a:pt x="1323026" y="2455409"/>
                  </a:lnTo>
                  <a:lnTo>
                    <a:pt x="1371391" y="2431962"/>
                  </a:lnTo>
                  <a:lnTo>
                    <a:pt x="1419049" y="2407986"/>
                  </a:lnTo>
                  <a:lnTo>
                    <a:pt x="1466033" y="2383518"/>
                  </a:lnTo>
                  <a:lnTo>
                    <a:pt x="1512374" y="2358594"/>
                  </a:lnTo>
                  <a:lnTo>
                    <a:pt x="1558107" y="2333253"/>
                  </a:lnTo>
                  <a:lnTo>
                    <a:pt x="1603265" y="2307529"/>
                  </a:lnTo>
                  <a:lnTo>
                    <a:pt x="1647880" y="2281462"/>
                  </a:lnTo>
                  <a:lnTo>
                    <a:pt x="1691985" y="2255086"/>
                  </a:lnTo>
                  <a:lnTo>
                    <a:pt x="1735614" y="2228440"/>
                  </a:lnTo>
                  <a:lnTo>
                    <a:pt x="1778800" y="2201559"/>
                  </a:lnTo>
                  <a:lnTo>
                    <a:pt x="1821575" y="2174482"/>
                  </a:lnTo>
                  <a:lnTo>
                    <a:pt x="1863973" y="2147245"/>
                  </a:lnTo>
                  <a:lnTo>
                    <a:pt x="1906027" y="2119884"/>
                  </a:lnTo>
                  <a:lnTo>
                    <a:pt x="1989235" y="2064941"/>
                  </a:lnTo>
                  <a:lnTo>
                    <a:pt x="2201628" y="1922601"/>
                  </a:lnTo>
                  <a:lnTo>
                    <a:pt x="2288974" y="1864612"/>
                  </a:lnTo>
                  <a:lnTo>
                    <a:pt x="2332042" y="1836435"/>
                  </a:lnTo>
                  <a:lnTo>
                    <a:pt x="2374782" y="1808852"/>
                  </a:lnTo>
                  <a:lnTo>
                    <a:pt x="2417250" y="1781899"/>
                  </a:lnTo>
                  <a:lnTo>
                    <a:pt x="2459503" y="1755614"/>
                  </a:lnTo>
                  <a:lnTo>
                    <a:pt x="2501599" y="1730034"/>
                  </a:lnTo>
                  <a:lnTo>
                    <a:pt x="2543592" y="1705195"/>
                  </a:lnTo>
                  <a:lnTo>
                    <a:pt x="2585540" y="1681134"/>
                  </a:lnTo>
                  <a:lnTo>
                    <a:pt x="2627499" y="1657888"/>
                  </a:lnTo>
                  <a:lnTo>
                    <a:pt x="2669526" y="1635494"/>
                  </a:lnTo>
                  <a:lnTo>
                    <a:pt x="2711678" y="1613988"/>
                  </a:lnTo>
                  <a:lnTo>
                    <a:pt x="2754010" y="1593407"/>
                  </a:lnTo>
                  <a:lnTo>
                    <a:pt x="2796580" y="1573789"/>
                  </a:lnTo>
                  <a:lnTo>
                    <a:pt x="2839444" y="1555169"/>
                  </a:lnTo>
                  <a:lnTo>
                    <a:pt x="2882658" y="1537585"/>
                  </a:lnTo>
                  <a:lnTo>
                    <a:pt x="2926279" y="1521074"/>
                  </a:lnTo>
                  <a:lnTo>
                    <a:pt x="2970365" y="1505672"/>
                  </a:lnTo>
                  <a:lnTo>
                    <a:pt x="3014970" y="1491417"/>
                  </a:lnTo>
                  <a:lnTo>
                    <a:pt x="3060152" y="1478344"/>
                  </a:lnTo>
                  <a:lnTo>
                    <a:pt x="3105967" y="1466491"/>
                  </a:lnTo>
                  <a:lnTo>
                    <a:pt x="3152472" y="1455895"/>
                  </a:lnTo>
                  <a:lnTo>
                    <a:pt x="3199723" y="1446592"/>
                  </a:lnTo>
                  <a:lnTo>
                    <a:pt x="3247777" y="1438619"/>
                  </a:lnTo>
                  <a:lnTo>
                    <a:pt x="3296691" y="1432013"/>
                  </a:lnTo>
                  <a:lnTo>
                    <a:pt x="3346521" y="1426812"/>
                  </a:lnTo>
                  <a:lnTo>
                    <a:pt x="3378472" y="1424446"/>
                  </a:lnTo>
                  <a:lnTo>
                    <a:pt x="3378472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34738" y="2503175"/>
              <a:ext cx="2396490" cy="1490345"/>
            </a:xfrm>
            <a:custGeom>
              <a:avLst/>
              <a:gdLst/>
              <a:ahLst/>
              <a:cxnLst/>
              <a:rect l="l" t="t" r="r" b="b"/>
              <a:pathLst>
                <a:path w="2396490" h="1490345">
                  <a:moveTo>
                    <a:pt x="301167" y="1162100"/>
                  </a:moveTo>
                  <a:lnTo>
                    <a:pt x="285343" y="1115352"/>
                  </a:lnTo>
                  <a:lnTo>
                    <a:pt x="269887" y="1094168"/>
                  </a:lnTo>
                  <a:lnTo>
                    <a:pt x="256260" y="1075499"/>
                  </a:lnTo>
                  <a:lnTo>
                    <a:pt x="254254" y="1074280"/>
                  </a:lnTo>
                  <a:lnTo>
                    <a:pt x="254254" y="1176540"/>
                  </a:lnTo>
                  <a:lnTo>
                    <a:pt x="251447" y="1198803"/>
                  </a:lnTo>
                  <a:lnTo>
                    <a:pt x="238671" y="1218311"/>
                  </a:lnTo>
                  <a:lnTo>
                    <a:pt x="216395" y="1234274"/>
                  </a:lnTo>
                  <a:lnTo>
                    <a:pt x="130365" y="1278877"/>
                  </a:lnTo>
                  <a:lnTo>
                    <a:pt x="62407" y="1147787"/>
                  </a:lnTo>
                  <a:lnTo>
                    <a:pt x="148424" y="1103185"/>
                  </a:lnTo>
                  <a:lnTo>
                    <a:pt x="174320" y="1094168"/>
                  </a:lnTo>
                  <a:lnTo>
                    <a:pt x="197624" y="1094968"/>
                  </a:lnTo>
                  <a:lnTo>
                    <a:pt x="217436" y="1105509"/>
                  </a:lnTo>
                  <a:lnTo>
                    <a:pt x="232867" y="1125677"/>
                  </a:lnTo>
                  <a:lnTo>
                    <a:pt x="246672" y="1152296"/>
                  </a:lnTo>
                  <a:lnTo>
                    <a:pt x="254254" y="1176540"/>
                  </a:lnTo>
                  <a:lnTo>
                    <a:pt x="254254" y="1074280"/>
                  </a:lnTo>
                  <a:lnTo>
                    <a:pt x="219938" y="1053274"/>
                  </a:lnTo>
                  <a:lnTo>
                    <a:pt x="177495" y="1049566"/>
                  </a:lnTo>
                  <a:lnTo>
                    <a:pt x="130060" y="1065263"/>
                  </a:lnTo>
                  <a:lnTo>
                    <a:pt x="0" y="1132713"/>
                  </a:lnTo>
                  <a:lnTo>
                    <a:pt x="185331" y="1490141"/>
                  </a:lnTo>
                  <a:lnTo>
                    <a:pt x="228346" y="1467840"/>
                  </a:lnTo>
                  <a:lnTo>
                    <a:pt x="149758" y="1316266"/>
                  </a:lnTo>
                  <a:lnTo>
                    <a:pt x="221843" y="1278877"/>
                  </a:lnTo>
                  <a:lnTo>
                    <a:pt x="236804" y="1271117"/>
                  </a:lnTo>
                  <a:lnTo>
                    <a:pt x="276961" y="1241412"/>
                  </a:lnTo>
                  <a:lnTo>
                    <a:pt x="298386" y="1204595"/>
                  </a:lnTo>
                  <a:lnTo>
                    <a:pt x="301167" y="1162100"/>
                  </a:lnTo>
                  <a:close/>
                </a:path>
                <a:path w="2396490" h="1490345">
                  <a:moveTo>
                    <a:pt x="766711" y="1149654"/>
                  </a:moveTo>
                  <a:lnTo>
                    <a:pt x="707047" y="1099019"/>
                  </a:lnTo>
                  <a:lnTo>
                    <a:pt x="600468" y="1008570"/>
                  </a:lnTo>
                  <a:lnTo>
                    <a:pt x="600468" y="1069771"/>
                  </a:lnTo>
                  <a:lnTo>
                    <a:pt x="500888" y="1133551"/>
                  </a:lnTo>
                  <a:lnTo>
                    <a:pt x="443649" y="939342"/>
                  </a:lnTo>
                  <a:lnTo>
                    <a:pt x="448030" y="936548"/>
                  </a:lnTo>
                  <a:lnTo>
                    <a:pt x="600468" y="1069771"/>
                  </a:lnTo>
                  <a:lnTo>
                    <a:pt x="600468" y="1008570"/>
                  </a:lnTo>
                  <a:lnTo>
                    <a:pt x="515607" y="936548"/>
                  </a:lnTo>
                  <a:lnTo>
                    <a:pt x="445592" y="877125"/>
                  </a:lnTo>
                  <a:lnTo>
                    <a:pt x="391680" y="911656"/>
                  </a:lnTo>
                  <a:lnTo>
                    <a:pt x="504863" y="1317320"/>
                  </a:lnTo>
                  <a:lnTo>
                    <a:pt x="547116" y="1290256"/>
                  </a:lnTo>
                  <a:lnTo>
                    <a:pt x="513867" y="1175232"/>
                  </a:lnTo>
                  <a:lnTo>
                    <a:pt x="578967" y="1133551"/>
                  </a:lnTo>
                  <a:lnTo>
                    <a:pt x="632904" y="1099019"/>
                  </a:lnTo>
                  <a:lnTo>
                    <a:pt x="723468" y="1177340"/>
                  </a:lnTo>
                  <a:lnTo>
                    <a:pt x="766711" y="1149654"/>
                  </a:lnTo>
                  <a:close/>
                </a:path>
                <a:path w="2396490" h="1490345">
                  <a:moveTo>
                    <a:pt x="939469" y="999413"/>
                  </a:moveTo>
                  <a:lnTo>
                    <a:pt x="934847" y="968654"/>
                  </a:lnTo>
                  <a:lnTo>
                    <a:pt x="850620" y="606996"/>
                  </a:lnTo>
                  <a:lnTo>
                    <a:pt x="809434" y="634631"/>
                  </a:lnTo>
                  <a:lnTo>
                    <a:pt x="856703" y="831430"/>
                  </a:lnTo>
                  <a:lnTo>
                    <a:pt x="874179" y="896823"/>
                  </a:lnTo>
                  <a:lnTo>
                    <a:pt x="873226" y="897470"/>
                  </a:lnTo>
                  <a:lnTo>
                    <a:pt x="817575" y="856996"/>
                  </a:lnTo>
                  <a:lnTo>
                    <a:pt x="645591" y="744537"/>
                  </a:lnTo>
                  <a:lnTo>
                    <a:pt x="602475" y="773442"/>
                  </a:lnTo>
                  <a:lnTo>
                    <a:pt x="886485" y="954557"/>
                  </a:lnTo>
                  <a:lnTo>
                    <a:pt x="898639" y="1008913"/>
                  </a:lnTo>
                  <a:lnTo>
                    <a:pt x="848829" y="1042327"/>
                  </a:lnTo>
                  <a:lnTo>
                    <a:pt x="872274" y="1077302"/>
                  </a:lnTo>
                  <a:lnTo>
                    <a:pt x="901026" y="1058024"/>
                  </a:lnTo>
                  <a:lnTo>
                    <a:pt x="923277" y="1040498"/>
                  </a:lnTo>
                  <a:lnTo>
                    <a:pt x="935850" y="1022172"/>
                  </a:lnTo>
                  <a:lnTo>
                    <a:pt x="939469" y="999413"/>
                  </a:lnTo>
                  <a:close/>
                </a:path>
                <a:path w="2396490" h="1490345">
                  <a:moveTo>
                    <a:pt x="1368679" y="756526"/>
                  </a:moveTo>
                  <a:lnTo>
                    <a:pt x="1157262" y="413829"/>
                  </a:lnTo>
                  <a:lnTo>
                    <a:pt x="1116025" y="439267"/>
                  </a:lnTo>
                  <a:lnTo>
                    <a:pt x="1209319" y="590486"/>
                  </a:lnTo>
                  <a:lnTo>
                    <a:pt x="1075766" y="672871"/>
                  </a:lnTo>
                  <a:lnTo>
                    <a:pt x="982472" y="521652"/>
                  </a:lnTo>
                  <a:lnTo>
                    <a:pt x="941235" y="547103"/>
                  </a:lnTo>
                  <a:lnTo>
                    <a:pt x="1152652" y="889800"/>
                  </a:lnTo>
                  <a:lnTo>
                    <a:pt x="1193888" y="864362"/>
                  </a:lnTo>
                  <a:lnTo>
                    <a:pt x="1097876" y="708723"/>
                  </a:lnTo>
                  <a:lnTo>
                    <a:pt x="1231417" y="626338"/>
                  </a:lnTo>
                  <a:lnTo>
                    <a:pt x="1327442" y="781977"/>
                  </a:lnTo>
                  <a:lnTo>
                    <a:pt x="1368679" y="756526"/>
                  </a:lnTo>
                  <a:close/>
                </a:path>
                <a:path w="2396490" h="1490345">
                  <a:moveTo>
                    <a:pt x="1760918" y="650379"/>
                  </a:moveTo>
                  <a:lnTo>
                    <a:pt x="1732203" y="592747"/>
                  </a:lnTo>
                  <a:lnTo>
                    <a:pt x="1714436" y="557123"/>
                  </a:lnTo>
                  <a:lnTo>
                    <a:pt x="1703539" y="535241"/>
                  </a:lnTo>
                  <a:lnTo>
                    <a:pt x="1659648" y="557123"/>
                  </a:lnTo>
                  <a:lnTo>
                    <a:pt x="1616278" y="470103"/>
                  </a:lnTo>
                  <a:lnTo>
                    <a:pt x="1616278" y="578726"/>
                  </a:lnTo>
                  <a:lnTo>
                    <a:pt x="1493926" y="639711"/>
                  </a:lnTo>
                  <a:lnTo>
                    <a:pt x="1494015" y="606717"/>
                  </a:lnTo>
                  <a:lnTo>
                    <a:pt x="1488160" y="567410"/>
                  </a:lnTo>
                  <a:lnTo>
                    <a:pt x="1475574" y="521233"/>
                  </a:lnTo>
                  <a:lnTo>
                    <a:pt x="1455496" y="467664"/>
                  </a:lnTo>
                  <a:lnTo>
                    <a:pt x="1427149" y="406146"/>
                  </a:lnTo>
                  <a:lnTo>
                    <a:pt x="1391640" y="334899"/>
                  </a:lnTo>
                  <a:lnTo>
                    <a:pt x="1474241" y="293738"/>
                  </a:lnTo>
                  <a:lnTo>
                    <a:pt x="1616278" y="578726"/>
                  </a:lnTo>
                  <a:lnTo>
                    <a:pt x="1616278" y="470103"/>
                  </a:lnTo>
                  <a:lnTo>
                    <a:pt x="1528394" y="293738"/>
                  </a:lnTo>
                  <a:lnTo>
                    <a:pt x="1498828" y="234429"/>
                  </a:lnTo>
                  <a:lnTo>
                    <a:pt x="1330515" y="318312"/>
                  </a:lnTo>
                  <a:lnTo>
                    <a:pt x="1383258" y="424154"/>
                  </a:lnTo>
                  <a:lnTo>
                    <a:pt x="1410919" y="484441"/>
                  </a:lnTo>
                  <a:lnTo>
                    <a:pt x="1430324" y="537667"/>
                  </a:lnTo>
                  <a:lnTo>
                    <a:pt x="1442008" y="584771"/>
                  </a:lnTo>
                  <a:lnTo>
                    <a:pt x="1446504" y="626706"/>
                  </a:lnTo>
                  <a:lnTo>
                    <a:pt x="1444345" y="664413"/>
                  </a:lnTo>
                  <a:lnTo>
                    <a:pt x="1413370" y="679856"/>
                  </a:lnTo>
                  <a:lnTo>
                    <a:pt x="1470748" y="794994"/>
                  </a:lnTo>
                  <a:lnTo>
                    <a:pt x="1510512" y="775182"/>
                  </a:lnTo>
                  <a:lnTo>
                    <a:pt x="1471917" y="697738"/>
                  </a:lnTo>
                  <a:lnTo>
                    <a:pt x="1588338" y="639711"/>
                  </a:lnTo>
                  <a:lnTo>
                    <a:pt x="1682572" y="592747"/>
                  </a:lnTo>
                  <a:lnTo>
                    <a:pt x="1721167" y="670191"/>
                  </a:lnTo>
                  <a:lnTo>
                    <a:pt x="1760918" y="650379"/>
                  </a:lnTo>
                  <a:close/>
                </a:path>
                <a:path w="2396490" h="1490345">
                  <a:moveTo>
                    <a:pt x="2395880" y="307835"/>
                  </a:moveTo>
                  <a:lnTo>
                    <a:pt x="2390749" y="279298"/>
                  </a:lnTo>
                  <a:lnTo>
                    <a:pt x="2388844" y="268668"/>
                  </a:lnTo>
                  <a:lnTo>
                    <a:pt x="2329789" y="279298"/>
                  </a:lnTo>
                  <a:lnTo>
                    <a:pt x="2287613" y="45072"/>
                  </a:lnTo>
                  <a:lnTo>
                    <a:pt x="2284387" y="27165"/>
                  </a:lnTo>
                  <a:lnTo>
                    <a:pt x="2284387" y="287477"/>
                  </a:lnTo>
                  <a:lnTo>
                    <a:pt x="2131682" y="314985"/>
                  </a:lnTo>
                  <a:lnTo>
                    <a:pt x="2238451" y="45491"/>
                  </a:lnTo>
                  <a:lnTo>
                    <a:pt x="2240711" y="45072"/>
                  </a:lnTo>
                  <a:lnTo>
                    <a:pt x="2284387" y="287477"/>
                  </a:lnTo>
                  <a:lnTo>
                    <a:pt x="2284387" y="27165"/>
                  </a:lnTo>
                  <a:lnTo>
                    <a:pt x="2279497" y="0"/>
                  </a:lnTo>
                  <a:lnTo>
                    <a:pt x="2210231" y="12471"/>
                  </a:lnTo>
                  <a:lnTo>
                    <a:pt x="2088591" y="319811"/>
                  </a:lnTo>
                  <a:lnTo>
                    <a:pt x="2096160" y="361823"/>
                  </a:lnTo>
                  <a:lnTo>
                    <a:pt x="2291435" y="326644"/>
                  </a:lnTo>
                  <a:lnTo>
                    <a:pt x="2305443" y="404418"/>
                  </a:lnTo>
                  <a:lnTo>
                    <a:pt x="2350846" y="396240"/>
                  </a:lnTo>
                  <a:lnTo>
                    <a:pt x="2338336" y="326644"/>
                  </a:lnTo>
                  <a:lnTo>
                    <a:pt x="2336863" y="318465"/>
                  </a:lnTo>
                  <a:lnTo>
                    <a:pt x="2356167" y="314985"/>
                  </a:lnTo>
                  <a:lnTo>
                    <a:pt x="2395880" y="307835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CE0080F5-8F2B-159E-7F29-2CA25881E8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20424"/>
            <a:ext cx="9546590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dirty="0">
                <a:solidFill>
                  <a:srgbClr val="FF6633"/>
                </a:solidFill>
              </a:rPr>
              <a:t>ИГОРЬ</a:t>
            </a:r>
            <a:r>
              <a:rPr sz="4100" spc="-65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СУРИКОВ</a:t>
            </a:r>
            <a:r>
              <a:rPr sz="4100" spc="-55" dirty="0">
                <a:solidFill>
                  <a:srgbClr val="FF6633"/>
                </a:solidFill>
              </a:rPr>
              <a:t> </a:t>
            </a:r>
            <a:r>
              <a:rPr sz="4100" spc="-35" dirty="0">
                <a:solidFill>
                  <a:srgbClr val="FF6633"/>
                </a:solidFill>
              </a:rPr>
              <a:t>РАССКАЗЫВАЕТ, </a:t>
            </a:r>
            <a:r>
              <a:rPr sz="4100" dirty="0">
                <a:solidFill>
                  <a:srgbClr val="FF6633"/>
                </a:solidFill>
              </a:rPr>
              <a:t>ЧТО</a:t>
            </a:r>
            <a:r>
              <a:rPr sz="4100" spc="35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ДЛЯ</a:t>
            </a:r>
            <a:r>
              <a:rPr sz="4100" spc="35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ДРЕВНИХ</a:t>
            </a:r>
            <a:r>
              <a:rPr sz="4100" spc="40" dirty="0">
                <a:solidFill>
                  <a:srgbClr val="FF6633"/>
                </a:solidFill>
              </a:rPr>
              <a:t> </a:t>
            </a:r>
            <a:r>
              <a:rPr sz="4100" spc="-10" dirty="0">
                <a:solidFill>
                  <a:srgbClr val="FF6633"/>
                </a:solidFill>
              </a:rPr>
              <a:t>ГРЕКОВ</a:t>
            </a:r>
            <a:endParaRPr sz="4100"/>
          </a:p>
        </p:txBody>
      </p:sp>
      <p:sp>
        <p:nvSpPr>
          <p:cNvPr id="4" name="object 4"/>
          <p:cNvSpPr txBox="1"/>
          <p:nvPr/>
        </p:nvSpPr>
        <p:spPr>
          <a:xfrm>
            <a:off x="924019" y="1976930"/>
            <a:ext cx="11118215" cy="6308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9197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БЫЛО</a:t>
            </a:r>
            <a:r>
              <a:rPr sz="4100" b="1" spc="-1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ХАРАКТЕРНО</a:t>
            </a:r>
            <a:r>
              <a:rPr sz="4100" b="1" spc="-1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НАГЛЯДНОЕ, ХУДОЖЕСТВЕННОЕ</a:t>
            </a:r>
            <a:r>
              <a:rPr sz="4100" b="1" spc="-17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МЫШЛЕНИЕ,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А</a:t>
            </a:r>
            <a:r>
              <a:rPr sz="4100" b="1" spc="-3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ДЛЯ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АРАБОВ</a:t>
            </a:r>
            <a:r>
              <a:rPr sz="4100" b="1" spc="-3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—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АБСТРАКТНОЕ,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ПОСКОЛЬКУ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ИХ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РЕЛИГИЯ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НЕ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ПООЩРЯЛА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ИЗОБРАЗИТЕЛЬНОЕ</a:t>
            </a:r>
            <a:endParaRPr sz="4100">
              <a:latin typeface="Formular"/>
              <a:cs typeface="Formular"/>
            </a:endParaRPr>
          </a:p>
          <a:p>
            <a:pPr marL="12700" marR="5080" algn="just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ИСКУССТВО.</a:t>
            </a:r>
            <a:r>
              <a:rPr sz="4100" b="1" spc="-1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ПОЭТОМУ</a:t>
            </a:r>
            <a:r>
              <a:rPr sz="4100" b="1" spc="-1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ЗАКОНОМЕРНО,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ЧТО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У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ГРЕКОВ</a:t>
            </a:r>
            <a:r>
              <a:rPr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ПРЕОБЛАДАЛА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ПЕРВАЯ,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А</a:t>
            </a:r>
            <a:r>
              <a:rPr sz="4100" b="1" spc="-7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У</a:t>
            </a:r>
            <a:r>
              <a:rPr sz="4100" b="1" spc="-5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АРАБОВ</a:t>
            </a:r>
            <a:r>
              <a:rPr sz="4100" b="1" spc="-6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—</a:t>
            </a:r>
            <a:r>
              <a:rPr sz="4100" b="1" spc="-5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ВТОРАЯ.</a:t>
            </a:r>
            <a:endParaRPr sz="410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050">
              <a:latin typeface="Formular"/>
              <a:cs typeface="Formular"/>
            </a:endParaRPr>
          </a:p>
          <a:p>
            <a:pPr marL="12700" algn="just">
              <a:lnSpc>
                <a:spcPct val="100000"/>
              </a:lnSpc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НАЗОВИТЕ</a:t>
            </a:r>
            <a:r>
              <a:rPr sz="4100" b="1" spc="-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ПЕРВУЮ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ВТОРУЮ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59130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725628" y="1906267"/>
            <a:ext cx="3378835" cy="2740025"/>
            <a:chOff x="16725628" y="1906267"/>
            <a:chExt cx="3378835" cy="2740025"/>
          </a:xfrm>
        </p:grpSpPr>
        <p:sp>
          <p:nvSpPr>
            <p:cNvPr id="7" name="object 7"/>
            <p:cNvSpPr/>
            <p:nvPr/>
          </p:nvSpPr>
          <p:spPr>
            <a:xfrm>
              <a:off x="16725628" y="1906267"/>
              <a:ext cx="3378835" cy="2740025"/>
            </a:xfrm>
            <a:custGeom>
              <a:avLst/>
              <a:gdLst/>
              <a:ahLst/>
              <a:cxnLst/>
              <a:rect l="l" t="t" r="r" b="b"/>
              <a:pathLst>
                <a:path w="3378834" h="2740025">
                  <a:moveTo>
                    <a:pt x="3378472" y="0"/>
                  </a:moveTo>
                  <a:lnTo>
                    <a:pt x="3320918" y="2716"/>
                  </a:lnTo>
                  <a:lnTo>
                    <a:pt x="3262171" y="6600"/>
                  </a:lnTo>
                  <a:lnTo>
                    <a:pt x="3204222" y="11530"/>
                  </a:lnTo>
                  <a:lnTo>
                    <a:pt x="3147061" y="17476"/>
                  </a:lnTo>
                  <a:lnTo>
                    <a:pt x="3090676" y="24410"/>
                  </a:lnTo>
                  <a:lnTo>
                    <a:pt x="3035059" y="32301"/>
                  </a:lnTo>
                  <a:lnTo>
                    <a:pt x="2980197" y="41123"/>
                  </a:lnTo>
                  <a:lnTo>
                    <a:pt x="2926081" y="50845"/>
                  </a:lnTo>
                  <a:lnTo>
                    <a:pt x="2872700" y="61438"/>
                  </a:lnTo>
                  <a:lnTo>
                    <a:pt x="2820044" y="72875"/>
                  </a:lnTo>
                  <a:lnTo>
                    <a:pt x="2768102" y="85125"/>
                  </a:lnTo>
                  <a:lnTo>
                    <a:pt x="2716864" y="98160"/>
                  </a:lnTo>
                  <a:lnTo>
                    <a:pt x="2666320" y="111951"/>
                  </a:lnTo>
                  <a:lnTo>
                    <a:pt x="2616459" y="126469"/>
                  </a:lnTo>
                  <a:lnTo>
                    <a:pt x="2567270" y="141685"/>
                  </a:lnTo>
                  <a:lnTo>
                    <a:pt x="2518743" y="157571"/>
                  </a:lnTo>
                  <a:lnTo>
                    <a:pt x="2470868" y="174096"/>
                  </a:lnTo>
                  <a:lnTo>
                    <a:pt x="2423634" y="191234"/>
                  </a:lnTo>
                  <a:lnTo>
                    <a:pt x="2377031" y="208953"/>
                  </a:lnTo>
                  <a:lnTo>
                    <a:pt x="2331049" y="227226"/>
                  </a:lnTo>
                  <a:lnTo>
                    <a:pt x="2285676" y="246024"/>
                  </a:lnTo>
                  <a:lnTo>
                    <a:pt x="2240902" y="265318"/>
                  </a:lnTo>
                  <a:lnTo>
                    <a:pt x="2196718" y="285078"/>
                  </a:lnTo>
                  <a:lnTo>
                    <a:pt x="2153112" y="305277"/>
                  </a:lnTo>
                  <a:lnTo>
                    <a:pt x="2110075" y="325884"/>
                  </a:lnTo>
                  <a:lnTo>
                    <a:pt x="2067595" y="346871"/>
                  </a:lnTo>
                  <a:lnTo>
                    <a:pt x="2025662" y="368209"/>
                  </a:lnTo>
                  <a:lnTo>
                    <a:pt x="1984266" y="389870"/>
                  </a:lnTo>
                  <a:lnTo>
                    <a:pt x="1943397" y="411824"/>
                  </a:lnTo>
                  <a:lnTo>
                    <a:pt x="1903043" y="434042"/>
                  </a:lnTo>
                  <a:lnTo>
                    <a:pt x="1863195" y="456496"/>
                  </a:lnTo>
                  <a:lnTo>
                    <a:pt x="1823842" y="479156"/>
                  </a:lnTo>
                  <a:lnTo>
                    <a:pt x="1784974" y="501994"/>
                  </a:lnTo>
                  <a:lnTo>
                    <a:pt x="1746579" y="524981"/>
                  </a:lnTo>
                  <a:lnTo>
                    <a:pt x="1708648" y="548087"/>
                  </a:lnTo>
                  <a:lnTo>
                    <a:pt x="1671171" y="571284"/>
                  </a:lnTo>
                  <a:lnTo>
                    <a:pt x="1634136" y="594543"/>
                  </a:lnTo>
                  <a:lnTo>
                    <a:pt x="1597534" y="617835"/>
                  </a:lnTo>
                  <a:lnTo>
                    <a:pt x="1525585" y="664403"/>
                  </a:lnTo>
                  <a:lnTo>
                    <a:pt x="1455240" y="710756"/>
                  </a:lnTo>
                  <a:lnTo>
                    <a:pt x="1225191" y="864816"/>
                  </a:lnTo>
                  <a:lnTo>
                    <a:pt x="1179231" y="895404"/>
                  </a:lnTo>
                  <a:lnTo>
                    <a:pt x="1133828" y="925342"/>
                  </a:lnTo>
                  <a:lnTo>
                    <a:pt x="1088919" y="954579"/>
                  </a:lnTo>
                  <a:lnTo>
                    <a:pt x="1044445" y="983063"/>
                  </a:lnTo>
                  <a:lnTo>
                    <a:pt x="1000342" y="1010744"/>
                  </a:lnTo>
                  <a:lnTo>
                    <a:pt x="956550" y="1037571"/>
                  </a:lnTo>
                  <a:lnTo>
                    <a:pt x="913008" y="1063492"/>
                  </a:lnTo>
                  <a:lnTo>
                    <a:pt x="869653" y="1088458"/>
                  </a:lnTo>
                  <a:lnTo>
                    <a:pt x="826425" y="1112417"/>
                  </a:lnTo>
                  <a:lnTo>
                    <a:pt x="783261" y="1135319"/>
                  </a:lnTo>
                  <a:lnTo>
                    <a:pt x="740101" y="1157111"/>
                  </a:lnTo>
                  <a:lnTo>
                    <a:pt x="696882" y="1177744"/>
                  </a:lnTo>
                  <a:lnTo>
                    <a:pt x="653544" y="1197167"/>
                  </a:lnTo>
                  <a:lnTo>
                    <a:pt x="610025" y="1215328"/>
                  </a:lnTo>
                  <a:lnTo>
                    <a:pt x="566263" y="1232177"/>
                  </a:lnTo>
                  <a:lnTo>
                    <a:pt x="522197" y="1247663"/>
                  </a:lnTo>
                  <a:lnTo>
                    <a:pt x="477765" y="1261735"/>
                  </a:lnTo>
                  <a:lnTo>
                    <a:pt x="432907" y="1274342"/>
                  </a:lnTo>
                  <a:lnTo>
                    <a:pt x="387560" y="1285434"/>
                  </a:lnTo>
                  <a:lnTo>
                    <a:pt x="341663" y="1294958"/>
                  </a:lnTo>
                  <a:lnTo>
                    <a:pt x="295154" y="1302865"/>
                  </a:lnTo>
                  <a:lnTo>
                    <a:pt x="247973" y="1309104"/>
                  </a:lnTo>
                  <a:lnTo>
                    <a:pt x="200057" y="1313623"/>
                  </a:lnTo>
                  <a:lnTo>
                    <a:pt x="151346" y="1316371"/>
                  </a:lnTo>
                  <a:lnTo>
                    <a:pt x="100907" y="1317299"/>
                  </a:lnTo>
                  <a:lnTo>
                    <a:pt x="85841" y="1316953"/>
                  </a:lnTo>
                  <a:lnTo>
                    <a:pt x="69935" y="1315980"/>
                  </a:lnTo>
                  <a:lnTo>
                    <a:pt x="0" y="2736785"/>
                  </a:lnTo>
                  <a:lnTo>
                    <a:pt x="25497" y="2738052"/>
                  </a:lnTo>
                  <a:lnTo>
                    <a:pt x="50662" y="2738953"/>
                  </a:lnTo>
                  <a:lnTo>
                    <a:pt x="75494" y="2739495"/>
                  </a:lnTo>
                  <a:lnTo>
                    <a:pt x="101818" y="2739685"/>
                  </a:lnTo>
                  <a:lnTo>
                    <a:pt x="152130" y="2739239"/>
                  </a:lnTo>
                  <a:lnTo>
                    <a:pt x="202244" y="2737901"/>
                  </a:lnTo>
                  <a:lnTo>
                    <a:pt x="252169" y="2735667"/>
                  </a:lnTo>
                  <a:lnTo>
                    <a:pt x="301916" y="2732537"/>
                  </a:lnTo>
                  <a:lnTo>
                    <a:pt x="351494" y="2728507"/>
                  </a:lnTo>
                  <a:lnTo>
                    <a:pt x="400912" y="2723577"/>
                  </a:lnTo>
                  <a:lnTo>
                    <a:pt x="450179" y="2717742"/>
                  </a:lnTo>
                  <a:lnTo>
                    <a:pt x="499306" y="2711003"/>
                  </a:lnTo>
                  <a:lnTo>
                    <a:pt x="548302" y="2703355"/>
                  </a:lnTo>
                  <a:lnTo>
                    <a:pt x="597175" y="2694798"/>
                  </a:lnTo>
                  <a:lnTo>
                    <a:pt x="645936" y="2685329"/>
                  </a:lnTo>
                  <a:lnTo>
                    <a:pt x="694595" y="2674946"/>
                  </a:lnTo>
                  <a:lnTo>
                    <a:pt x="743160" y="2663647"/>
                  </a:lnTo>
                  <a:lnTo>
                    <a:pt x="791641" y="2651430"/>
                  </a:lnTo>
                  <a:lnTo>
                    <a:pt x="840047" y="2638292"/>
                  </a:lnTo>
                  <a:lnTo>
                    <a:pt x="888389" y="2624232"/>
                  </a:lnTo>
                  <a:lnTo>
                    <a:pt x="936675" y="2609248"/>
                  </a:lnTo>
                  <a:lnTo>
                    <a:pt x="984915" y="2593336"/>
                  </a:lnTo>
                  <a:lnTo>
                    <a:pt x="1033118" y="2576496"/>
                  </a:lnTo>
                  <a:lnTo>
                    <a:pt x="1081295" y="2558725"/>
                  </a:lnTo>
                  <a:lnTo>
                    <a:pt x="1129454" y="2540021"/>
                  </a:lnTo>
                  <a:lnTo>
                    <a:pt x="1177604" y="2520382"/>
                  </a:lnTo>
                  <a:lnTo>
                    <a:pt x="1225756" y="2499806"/>
                  </a:lnTo>
                  <a:lnTo>
                    <a:pt x="1273919" y="2478290"/>
                  </a:lnTo>
                  <a:lnTo>
                    <a:pt x="1323026" y="2455409"/>
                  </a:lnTo>
                  <a:lnTo>
                    <a:pt x="1371391" y="2431962"/>
                  </a:lnTo>
                  <a:lnTo>
                    <a:pt x="1419049" y="2407986"/>
                  </a:lnTo>
                  <a:lnTo>
                    <a:pt x="1466033" y="2383518"/>
                  </a:lnTo>
                  <a:lnTo>
                    <a:pt x="1512374" y="2358594"/>
                  </a:lnTo>
                  <a:lnTo>
                    <a:pt x="1558107" y="2333253"/>
                  </a:lnTo>
                  <a:lnTo>
                    <a:pt x="1603265" y="2307529"/>
                  </a:lnTo>
                  <a:lnTo>
                    <a:pt x="1647880" y="2281462"/>
                  </a:lnTo>
                  <a:lnTo>
                    <a:pt x="1691985" y="2255086"/>
                  </a:lnTo>
                  <a:lnTo>
                    <a:pt x="1735614" y="2228440"/>
                  </a:lnTo>
                  <a:lnTo>
                    <a:pt x="1778800" y="2201559"/>
                  </a:lnTo>
                  <a:lnTo>
                    <a:pt x="1821575" y="2174482"/>
                  </a:lnTo>
                  <a:lnTo>
                    <a:pt x="1863973" y="2147245"/>
                  </a:lnTo>
                  <a:lnTo>
                    <a:pt x="1906027" y="2119884"/>
                  </a:lnTo>
                  <a:lnTo>
                    <a:pt x="1989235" y="2064941"/>
                  </a:lnTo>
                  <a:lnTo>
                    <a:pt x="2201628" y="1922601"/>
                  </a:lnTo>
                  <a:lnTo>
                    <a:pt x="2288974" y="1864612"/>
                  </a:lnTo>
                  <a:lnTo>
                    <a:pt x="2332042" y="1836435"/>
                  </a:lnTo>
                  <a:lnTo>
                    <a:pt x="2374782" y="1808852"/>
                  </a:lnTo>
                  <a:lnTo>
                    <a:pt x="2417250" y="1781899"/>
                  </a:lnTo>
                  <a:lnTo>
                    <a:pt x="2459503" y="1755614"/>
                  </a:lnTo>
                  <a:lnTo>
                    <a:pt x="2501599" y="1730034"/>
                  </a:lnTo>
                  <a:lnTo>
                    <a:pt x="2543592" y="1705195"/>
                  </a:lnTo>
                  <a:lnTo>
                    <a:pt x="2585540" y="1681134"/>
                  </a:lnTo>
                  <a:lnTo>
                    <a:pt x="2627499" y="1657888"/>
                  </a:lnTo>
                  <a:lnTo>
                    <a:pt x="2669526" y="1635494"/>
                  </a:lnTo>
                  <a:lnTo>
                    <a:pt x="2711678" y="1613988"/>
                  </a:lnTo>
                  <a:lnTo>
                    <a:pt x="2754010" y="1593407"/>
                  </a:lnTo>
                  <a:lnTo>
                    <a:pt x="2796580" y="1573789"/>
                  </a:lnTo>
                  <a:lnTo>
                    <a:pt x="2839444" y="1555169"/>
                  </a:lnTo>
                  <a:lnTo>
                    <a:pt x="2882658" y="1537585"/>
                  </a:lnTo>
                  <a:lnTo>
                    <a:pt x="2926279" y="1521074"/>
                  </a:lnTo>
                  <a:lnTo>
                    <a:pt x="2970365" y="1505672"/>
                  </a:lnTo>
                  <a:lnTo>
                    <a:pt x="3014970" y="1491417"/>
                  </a:lnTo>
                  <a:lnTo>
                    <a:pt x="3060152" y="1478344"/>
                  </a:lnTo>
                  <a:lnTo>
                    <a:pt x="3105967" y="1466491"/>
                  </a:lnTo>
                  <a:lnTo>
                    <a:pt x="3152472" y="1455895"/>
                  </a:lnTo>
                  <a:lnTo>
                    <a:pt x="3199723" y="1446592"/>
                  </a:lnTo>
                  <a:lnTo>
                    <a:pt x="3247777" y="1438619"/>
                  </a:lnTo>
                  <a:lnTo>
                    <a:pt x="3296691" y="1432013"/>
                  </a:lnTo>
                  <a:lnTo>
                    <a:pt x="3346521" y="1426812"/>
                  </a:lnTo>
                  <a:lnTo>
                    <a:pt x="3378472" y="1424446"/>
                  </a:lnTo>
                  <a:lnTo>
                    <a:pt x="3378472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34738" y="2503175"/>
              <a:ext cx="2396490" cy="1490345"/>
            </a:xfrm>
            <a:custGeom>
              <a:avLst/>
              <a:gdLst/>
              <a:ahLst/>
              <a:cxnLst/>
              <a:rect l="l" t="t" r="r" b="b"/>
              <a:pathLst>
                <a:path w="2396490" h="1490345">
                  <a:moveTo>
                    <a:pt x="301167" y="1162100"/>
                  </a:moveTo>
                  <a:lnTo>
                    <a:pt x="285343" y="1115352"/>
                  </a:lnTo>
                  <a:lnTo>
                    <a:pt x="269887" y="1094168"/>
                  </a:lnTo>
                  <a:lnTo>
                    <a:pt x="256260" y="1075499"/>
                  </a:lnTo>
                  <a:lnTo>
                    <a:pt x="254254" y="1074280"/>
                  </a:lnTo>
                  <a:lnTo>
                    <a:pt x="254254" y="1176540"/>
                  </a:lnTo>
                  <a:lnTo>
                    <a:pt x="251447" y="1198803"/>
                  </a:lnTo>
                  <a:lnTo>
                    <a:pt x="238671" y="1218311"/>
                  </a:lnTo>
                  <a:lnTo>
                    <a:pt x="216395" y="1234274"/>
                  </a:lnTo>
                  <a:lnTo>
                    <a:pt x="130365" y="1278877"/>
                  </a:lnTo>
                  <a:lnTo>
                    <a:pt x="62407" y="1147787"/>
                  </a:lnTo>
                  <a:lnTo>
                    <a:pt x="148424" y="1103185"/>
                  </a:lnTo>
                  <a:lnTo>
                    <a:pt x="174320" y="1094168"/>
                  </a:lnTo>
                  <a:lnTo>
                    <a:pt x="197624" y="1094968"/>
                  </a:lnTo>
                  <a:lnTo>
                    <a:pt x="217436" y="1105509"/>
                  </a:lnTo>
                  <a:lnTo>
                    <a:pt x="232867" y="1125677"/>
                  </a:lnTo>
                  <a:lnTo>
                    <a:pt x="246672" y="1152296"/>
                  </a:lnTo>
                  <a:lnTo>
                    <a:pt x="254254" y="1176540"/>
                  </a:lnTo>
                  <a:lnTo>
                    <a:pt x="254254" y="1074280"/>
                  </a:lnTo>
                  <a:lnTo>
                    <a:pt x="219938" y="1053274"/>
                  </a:lnTo>
                  <a:lnTo>
                    <a:pt x="177495" y="1049566"/>
                  </a:lnTo>
                  <a:lnTo>
                    <a:pt x="130060" y="1065263"/>
                  </a:lnTo>
                  <a:lnTo>
                    <a:pt x="0" y="1132713"/>
                  </a:lnTo>
                  <a:lnTo>
                    <a:pt x="185331" y="1490141"/>
                  </a:lnTo>
                  <a:lnTo>
                    <a:pt x="228346" y="1467840"/>
                  </a:lnTo>
                  <a:lnTo>
                    <a:pt x="149758" y="1316266"/>
                  </a:lnTo>
                  <a:lnTo>
                    <a:pt x="221843" y="1278877"/>
                  </a:lnTo>
                  <a:lnTo>
                    <a:pt x="236804" y="1271117"/>
                  </a:lnTo>
                  <a:lnTo>
                    <a:pt x="276961" y="1241412"/>
                  </a:lnTo>
                  <a:lnTo>
                    <a:pt x="298386" y="1204595"/>
                  </a:lnTo>
                  <a:lnTo>
                    <a:pt x="301167" y="1162100"/>
                  </a:lnTo>
                  <a:close/>
                </a:path>
                <a:path w="2396490" h="1490345">
                  <a:moveTo>
                    <a:pt x="766711" y="1149654"/>
                  </a:moveTo>
                  <a:lnTo>
                    <a:pt x="707047" y="1099019"/>
                  </a:lnTo>
                  <a:lnTo>
                    <a:pt x="600468" y="1008570"/>
                  </a:lnTo>
                  <a:lnTo>
                    <a:pt x="600468" y="1069771"/>
                  </a:lnTo>
                  <a:lnTo>
                    <a:pt x="500888" y="1133551"/>
                  </a:lnTo>
                  <a:lnTo>
                    <a:pt x="443649" y="939342"/>
                  </a:lnTo>
                  <a:lnTo>
                    <a:pt x="448030" y="936548"/>
                  </a:lnTo>
                  <a:lnTo>
                    <a:pt x="600468" y="1069771"/>
                  </a:lnTo>
                  <a:lnTo>
                    <a:pt x="600468" y="1008570"/>
                  </a:lnTo>
                  <a:lnTo>
                    <a:pt x="515607" y="936548"/>
                  </a:lnTo>
                  <a:lnTo>
                    <a:pt x="445592" y="877125"/>
                  </a:lnTo>
                  <a:lnTo>
                    <a:pt x="391680" y="911656"/>
                  </a:lnTo>
                  <a:lnTo>
                    <a:pt x="504863" y="1317320"/>
                  </a:lnTo>
                  <a:lnTo>
                    <a:pt x="547116" y="1290256"/>
                  </a:lnTo>
                  <a:lnTo>
                    <a:pt x="513867" y="1175232"/>
                  </a:lnTo>
                  <a:lnTo>
                    <a:pt x="578967" y="1133551"/>
                  </a:lnTo>
                  <a:lnTo>
                    <a:pt x="632904" y="1099019"/>
                  </a:lnTo>
                  <a:lnTo>
                    <a:pt x="723468" y="1177340"/>
                  </a:lnTo>
                  <a:lnTo>
                    <a:pt x="766711" y="1149654"/>
                  </a:lnTo>
                  <a:close/>
                </a:path>
                <a:path w="2396490" h="1490345">
                  <a:moveTo>
                    <a:pt x="939469" y="999413"/>
                  </a:moveTo>
                  <a:lnTo>
                    <a:pt x="934847" y="968654"/>
                  </a:lnTo>
                  <a:lnTo>
                    <a:pt x="850620" y="606996"/>
                  </a:lnTo>
                  <a:lnTo>
                    <a:pt x="809434" y="634631"/>
                  </a:lnTo>
                  <a:lnTo>
                    <a:pt x="856703" y="831430"/>
                  </a:lnTo>
                  <a:lnTo>
                    <a:pt x="874179" y="896823"/>
                  </a:lnTo>
                  <a:lnTo>
                    <a:pt x="873226" y="897470"/>
                  </a:lnTo>
                  <a:lnTo>
                    <a:pt x="817575" y="856996"/>
                  </a:lnTo>
                  <a:lnTo>
                    <a:pt x="645591" y="744537"/>
                  </a:lnTo>
                  <a:lnTo>
                    <a:pt x="602475" y="773442"/>
                  </a:lnTo>
                  <a:lnTo>
                    <a:pt x="886485" y="954557"/>
                  </a:lnTo>
                  <a:lnTo>
                    <a:pt x="898639" y="1008913"/>
                  </a:lnTo>
                  <a:lnTo>
                    <a:pt x="848829" y="1042327"/>
                  </a:lnTo>
                  <a:lnTo>
                    <a:pt x="872274" y="1077302"/>
                  </a:lnTo>
                  <a:lnTo>
                    <a:pt x="901026" y="1058024"/>
                  </a:lnTo>
                  <a:lnTo>
                    <a:pt x="923277" y="1040498"/>
                  </a:lnTo>
                  <a:lnTo>
                    <a:pt x="935850" y="1022172"/>
                  </a:lnTo>
                  <a:lnTo>
                    <a:pt x="939469" y="999413"/>
                  </a:lnTo>
                  <a:close/>
                </a:path>
                <a:path w="2396490" h="1490345">
                  <a:moveTo>
                    <a:pt x="1368679" y="756526"/>
                  </a:moveTo>
                  <a:lnTo>
                    <a:pt x="1157262" y="413829"/>
                  </a:lnTo>
                  <a:lnTo>
                    <a:pt x="1116025" y="439267"/>
                  </a:lnTo>
                  <a:lnTo>
                    <a:pt x="1209319" y="590486"/>
                  </a:lnTo>
                  <a:lnTo>
                    <a:pt x="1075766" y="672871"/>
                  </a:lnTo>
                  <a:lnTo>
                    <a:pt x="982472" y="521652"/>
                  </a:lnTo>
                  <a:lnTo>
                    <a:pt x="941235" y="547103"/>
                  </a:lnTo>
                  <a:lnTo>
                    <a:pt x="1152652" y="889800"/>
                  </a:lnTo>
                  <a:lnTo>
                    <a:pt x="1193888" y="864362"/>
                  </a:lnTo>
                  <a:lnTo>
                    <a:pt x="1097876" y="708723"/>
                  </a:lnTo>
                  <a:lnTo>
                    <a:pt x="1231417" y="626338"/>
                  </a:lnTo>
                  <a:lnTo>
                    <a:pt x="1327442" y="781977"/>
                  </a:lnTo>
                  <a:lnTo>
                    <a:pt x="1368679" y="756526"/>
                  </a:lnTo>
                  <a:close/>
                </a:path>
                <a:path w="2396490" h="1490345">
                  <a:moveTo>
                    <a:pt x="1760918" y="650379"/>
                  </a:moveTo>
                  <a:lnTo>
                    <a:pt x="1732203" y="592747"/>
                  </a:lnTo>
                  <a:lnTo>
                    <a:pt x="1714436" y="557123"/>
                  </a:lnTo>
                  <a:lnTo>
                    <a:pt x="1703539" y="535241"/>
                  </a:lnTo>
                  <a:lnTo>
                    <a:pt x="1659648" y="557123"/>
                  </a:lnTo>
                  <a:lnTo>
                    <a:pt x="1616278" y="470103"/>
                  </a:lnTo>
                  <a:lnTo>
                    <a:pt x="1616278" y="578726"/>
                  </a:lnTo>
                  <a:lnTo>
                    <a:pt x="1493926" y="639711"/>
                  </a:lnTo>
                  <a:lnTo>
                    <a:pt x="1494015" y="606717"/>
                  </a:lnTo>
                  <a:lnTo>
                    <a:pt x="1488160" y="567410"/>
                  </a:lnTo>
                  <a:lnTo>
                    <a:pt x="1475574" y="521233"/>
                  </a:lnTo>
                  <a:lnTo>
                    <a:pt x="1455496" y="467664"/>
                  </a:lnTo>
                  <a:lnTo>
                    <a:pt x="1427149" y="406146"/>
                  </a:lnTo>
                  <a:lnTo>
                    <a:pt x="1391640" y="334899"/>
                  </a:lnTo>
                  <a:lnTo>
                    <a:pt x="1474241" y="293738"/>
                  </a:lnTo>
                  <a:lnTo>
                    <a:pt x="1616278" y="578726"/>
                  </a:lnTo>
                  <a:lnTo>
                    <a:pt x="1616278" y="470103"/>
                  </a:lnTo>
                  <a:lnTo>
                    <a:pt x="1528394" y="293738"/>
                  </a:lnTo>
                  <a:lnTo>
                    <a:pt x="1498828" y="234429"/>
                  </a:lnTo>
                  <a:lnTo>
                    <a:pt x="1330515" y="318312"/>
                  </a:lnTo>
                  <a:lnTo>
                    <a:pt x="1383258" y="424154"/>
                  </a:lnTo>
                  <a:lnTo>
                    <a:pt x="1410919" y="484441"/>
                  </a:lnTo>
                  <a:lnTo>
                    <a:pt x="1430324" y="537667"/>
                  </a:lnTo>
                  <a:lnTo>
                    <a:pt x="1442008" y="584771"/>
                  </a:lnTo>
                  <a:lnTo>
                    <a:pt x="1446504" y="626706"/>
                  </a:lnTo>
                  <a:lnTo>
                    <a:pt x="1444345" y="664413"/>
                  </a:lnTo>
                  <a:lnTo>
                    <a:pt x="1413370" y="679856"/>
                  </a:lnTo>
                  <a:lnTo>
                    <a:pt x="1470748" y="794994"/>
                  </a:lnTo>
                  <a:lnTo>
                    <a:pt x="1510512" y="775182"/>
                  </a:lnTo>
                  <a:lnTo>
                    <a:pt x="1471917" y="697738"/>
                  </a:lnTo>
                  <a:lnTo>
                    <a:pt x="1588338" y="639711"/>
                  </a:lnTo>
                  <a:lnTo>
                    <a:pt x="1682572" y="592747"/>
                  </a:lnTo>
                  <a:lnTo>
                    <a:pt x="1721167" y="670191"/>
                  </a:lnTo>
                  <a:lnTo>
                    <a:pt x="1760918" y="650379"/>
                  </a:lnTo>
                  <a:close/>
                </a:path>
                <a:path w="2396490" h="1490345">
                  <a:moveTo>
                    <a:pt x="2395880" y="307835"/>
                  </a:moveTo>
                  <a:lnTo>
                    <a:pt x="2390749" y="279298"/>
                  </a:lnTo>
                  <a:lnTo>
                    <a:pt x="2388844" y="268668"/>
                  </a:lnTo>
                  <a:lnTo>
                    <a:pt x="2329789" y="279298"/>
                  </a:lnTo>
                  <a:lnTo>
                    <a:pt x="2287613" y="45072"/>
                  </a:lnTo>
                  <a:lnTo>
                    <a:pt x="2284387" y="27165"/>
                  </a:lnTo>
                  <a:lnTo>
                    <a:pt x="2284387" y="287477"/>
                  </a:lnTo>
                  <a:lnTo>
                    <a:pt x="2131682" y="314985"/>
                  </a:lnTo>
                  <a:lnTo>
                    <a:pt x="2238451" y="45491"/>
                  </a:lnTo>
                  <a:lnTo>
                    <a:pt x="2240711" y="45072"/>
                  </a:lnTo>
                  <a:lnTo>
                    <a:pt x="2284387" y="287477"/>
                  </a:lnTo>
                  <a:lnTo>
                    <a:pt x="2284387" y="27165"/>
                  </a:lnTo>
                  <a:lnTo>
                    <a:pt x="2279497" y="0"/>
                  </a:lnTo>
                  <a:lnTo>
                    <a:pt x="2210231" y="12471"/>
                  </a:lnTo>
                  <a:lnTo>
                    <a:pt x="2088591" y="319811"/>
                  </a:lnTo>
                  <a:lnTo>
                    <a:pt x="2096160" y="361823"/>
                  </a:lnTo>
                  <a:lnTo>
                    <a:pt x="2291435" y="326644"/>
                  </a:lnTo>
                  <a:lnTo>
                    <a:pt x="2305443" y="404418"/>
                  </a:lnTo>
                  <a:lnTo>
                    <a:pt x="2350846" y="396240"/>
                  </a:lnTo>
                  <a:lnTo>
                    <a:pt x="2338336" y="326644"/>
                  </a:lnTo>
                  <a:lnTo>
                    <a:pt x="2336863" y="318465"/>
                  </a:lnTo>
                  <a:lnTo>
                    <a:pt x="2356167" y="314985"/>
                  </a:lnTo>
                  <a:lnTo>
                    <a:pt x="2395880" y="307835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7678126A-CA72-BE09-BD6C-81821D573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0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5BF74E80-C5FE-B81A-E890-64B2734F1BF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315575" cy="5680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АНГЛИЙСКИЙ</a:t>
            </a:r>
            <a:r>
              <a:rPr sz="4100" b="1" spc="-2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МАТЕМАТИК</a:t>
            </a:r>
            <a:r>
              <a:rPr sz="4100" b="1" spc="-2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АБРАХАМ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ДЕ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МУВАР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ПРЕСТАРЕЛОМ ВОЗРАСТЕ</a:t>
            </a:r>
            <a:r>
              <a:rPr sz="4100" b="1" spc="-17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ОДНАЖДЫ</a:t>
            </a:r>
            <a:r>
              <a:rPr sz="4100" b="1" spc="-1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ОБНАРУЖИЛ,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ЧТО</a:t>
            </a:r>
            <a:r>
              <a:rPr sz="4100" b="1" spc="-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ПРОДОЛЖИТЕЛЬНОСТЬ</a:t>
            </a:r>
            <a:r>
              <a:rPr sz="4100" b="1" spc="-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ЕГО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СНА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45" dirty="0">
                <a:solidFill>
                  <a:srgbClr val="FF6633"/>
                </a:solidFill>
                <a:latin typeface="Formular"/>
                <a:cs typeface="Formular"/>
              </a:rPr>
              <a:t>РАСТЕТ</a:t>
            </a:r>
            <a:r>
              <a:rPr sz="4100" b="1" spc="-204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НА 15 МИНУТ</a:t>
            </a:r>
            <a:r>
              <a:rPr sz="4100" b="1" spc="-204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ДЕНЬ.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СОСТАВИВ</a:t>
            </a:r>
            <a:r>
              <a:rPr sz="4100" b="1" spc="-2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АРИФМЕТИЧЕСКУЮ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ПРОГРЕССИЮ,</a:t>
            </a:r>
            <a:r>
              <a:rPr sz="4100" b="1" spc="-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ОН</a:t>
            </a:r>
            <a:r>
              <a:rPr sz="4100" b="1" spc="-4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ОПРЕДЕЛИЛ </a:t>
            </a:r>
            <a:r>
              <a:rPr sz="4100" b="1" spc="30" dirty="0">
                <a:solidFill>
                  <a:srgbClr val="FF6633"/>
                </a:solidFill>
                <a:latin typeface="Formular"/>
                <a:cs typeface="Formular"/>
              </a:rPr>
              <a:t>Д</a:t>
            </a:r>
            <a:r>
              <a:rPr sz="4100" b="1" spc="-180" dirty="0">
                <a:solidFill>
                  <a:srgbClr val="FF6633"/>
                </a:solidFill>
                <a:latin typeface="Formular"/>
                <a:cs typeface="Formular"/>
              </a:rPr>
              <a:t>А</a:t>
            </a:r>
            <a:r>
              <a:rPr sz="4100" b="1" spc="30" dirty="0">
                <a:solidFill>
                  <a:srgbClr val="FF6633"/>
                </a:solidFill>
                <a:latin typeface="Formular"/>
                <a:cs typeface="Formular"/>
              </a:rPr>
              <a:t>Т</a:t>
            </a:r>
            <a:r>
              <a:rPr sz="4100" b="1" spc="-595" dirty="0">
                <a:solidFill>
                  <a:srgbClr val="FF6633"/>
                </a:solidFill>
                <a:latin typeface="Formular"/>
                <a:cs typeface="Formular"/>
              </a:rPr>
              <a:t>У</a:t>
            </a:r>
            <a:r>
              <a:rPr sz="4100" b="1" spc="30" dirty="0">
                <a:solidFill>
                  <a:srgbClr val="FF6633"/>
                </a:solidFill>
                <a:latin typeface="Formular"/>
                <a:cs typeface="Formular"/>
              </a:rPr>
              <a:t>,</a:t>
            </a:r>
            <a:r>
              <a:rPr sz="4100" b="1" spc="-1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КОГДА</a:t>
            </a:r>
            <a:r>
              <a:rPr sz="4100" b="1" spc="-1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ОНА</a:t>
            </a:r>
            <a:r>
              <a:rPr sz="4100" b="1" spc="-1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ДОСТИГЛА</a:t>
            </a:r>
            <a:r>
              <a:rPr sz="4100" b="1" spc="-1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БЫ</a:t>
            </a:r>
            <a:endParaRPr sz="410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24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ЧАСОВ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–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27</a:t>
            </a:r>
            <a:r>
              <a:rPr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НОЯБРЯ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1754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ГОДА.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7002955"/>
            <a:ext cx="883856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ЧТО</a:t>
            </a:r>
            <a:r>
              <a:rPr sz="4100" b="1" spc="-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СЛУЧИЛОСЬ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ЭТОТ</a:t>
            </a:r>
            <a:r>
              <a:rPr sz="410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ДЕНЬ?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6725628" y="1906267"/>
            <a:ext cx="3378835" cy="2740025"/>
            <a:chOff x="16725628" y="1906267"/>
            <a:chExt cx="3378835" cy="2740025"/>
          </a:xfrm>
        </p:grpSpPr>
        <p:sp>
          <p:nvSpPr>
            <p:cNvPr id="8" name="object 8"/>
            <p:cNvSpPr/>
            <p:nvPr/>
          </p:nvSpPr>
          <p:spPr>
            <a:xfrm>
              <a:off x="16725628" y="1906267"/>
              <a:ext cx="3378835" cy="2740025"/>
            </a:xfrm>
            <a:custGeom>
              <a:avLst/>
              <a:gdLst/>
              <a:ahLst/>
              <a:cxnLst/>
              <a:rect l="l" t="t" r="r" b="b"/>
              <a:pathLst>
                <a:path w="3378834" h="2740025">
                  <a:moveTo>
                    <a:pt x="3378472" y="0"/>
                  </a:moveTo>
                  <a:lnTo>
                    <a:pt x="3320918" y="2716"/>
                  </a:lnTo>
                  <a:lnTo>
                    <a:pt x="3262171" y="6600"/>
                  </a:lnTo>
                  <a:lnTo>
                    <a:pt x="3204222" y="11530"/>
                  </a:lnTo>
                  <a:lnTo>
                    <a:pt x="3147061" y="17476"/>
                  </a:lnTo>
                  <a:lnTo>
                    <a:pt x="3090676" y="24410"/>
                  </a:lnTo>
                  <a:lnTo>
                    <a:pt x="3035059" y="32301"/>
                  </a:lnTo>
                  <a:lnTo>
                    <a:pt x="2980197" y="41123"/>
                  </a:lnTo>
                  <a:lnTo>
                    <a:pt x="2926081" y="50845"/>
                  </a:lnTo>
                  <a:lnTo>
                    <a:pt x="2872700" y="61438"/>
                  </a:lnTo>
                  <a:lnTo>
                    <a:pt x="2820044" y="72875"/>
                  </a:lnTo>
                  <a:lnTo>
                    <a:pt x="2768102" y="85125"/>
                  </a:lnTo>
                  <a:lnTo>
                    <a:pt x="2716864" y="98160"/>
                  </a:lnTo>
                  <a:lnTo>
                    <a:pt x="2666320" y="111951"/>
                  </a:lnTo>
                  <a:lnTo>
                    <a:pt x="2616459" y="126469"/>
                  </a:lnTo>
                  <a:lnTo>
                    <a:pt x="2567270" y="141685"/>
                  </a:lnTo>
                  <a:lnTo>
                    <a:pt x="2518743" y="157571"/>
                  </a:lnTo>
                  <a:lnTo>
                    <a:pt x="2470868" y="174096"/>
                  </a:lnTo>
                  <a:lnTo>
                    <a:pt x="2423634" y="191234"/>
                  </a:lnTo>
                  <a:lnTo>
                    <a:pt x="2377031" y="208953"/>
                  </a:lnTo>
                  <a:lnTo>
                    <a:pt x="2331049" y="227226"/>
                  </a:lnTo>
                  <a:lnTo>
                    <a:pt x="2285676" y="246024"/>
                  </a:lnTo>
                  <a:lnTo>
                    <a:pt x="2240902" y="265318"/>
                  </a:lnTo>
                  <a:lnTo>
                    <a:pt x="2196718" y="285078"/>
                  </a:lnTo>
                  <a:lnTo>
                    <a:pt x="2153112" y="305277"/>
                  </a:lnTo>
                  <a:lnTo>
                    <a:pt x="2110075" y="325884"/>
                  </a:lnTo>
                  <a:lnTo>
                    <a:pt x="2067595" y="346871"/>
                  </a:lnTo>
                  <a:lnTo>
                    <a:pt x="2025662" y="368209"/>
                  </a:lnTo>
                  <a:lnTo>
                    <a:pt x="1984266" y="389870"/>
                  </a:lnTo>
                  <a:lnTo>
                    <a:pt x="1943397" y="411824"/>
                  </a:lnTo>
                  <a:lnTo>
                    <a:pt x="1903043" y="434042"/>
                  </a:lnTo>
                  <a:lnTo>
                    <a:pt x="1863195" y="456496"/>
                  </a:lnTo>
                  <a:lnTo>
                    <a:pt x="1823842" y="479156"/>
                  </a:lnTo>
                  <a:lnTo>
                    <a:pt x="1784974" y="501994"/>
                  </a:lnTo>
                  <a:lnTo>
                    <a:pt x="1746579" y="524981"/>
                  </a:lnTo>
                  <a:lnTo>
                    <a:pt x="1708648" y="548087"/>
                  </a:lnTo>
                  <a:lnTo>
                    <a:pt x="1671171" y="571284"/>
                  </a:lnTo>
                  <a:lnTo>
                    <a:pt x="1634136" y="594543"/>
                  </a:lnTo>
                  <a:lnTo>
                    <a:pt x="1597534" y="617835"/>
                  </a:lnTo>
                  <a:lnTo>
                    <a:pt x="1525585" y="664403"/>
                  </a:lnTo>
                  <a:lnTo>
                    <a:pt x="1455240" y="710756"/>
                  </a:lnTo>
                  <a:lnTo>
                    <a:pt x="1225191" y="864816"/>
                  </a:lnTo>
                  <a:lnTo>
                    <a:pt x="1179231" y="895404"/>
                  </a:lnTo>
                  <a:lnTo>
                    <a:pt x="1133828" y="925342"/>
                  </a:lnTo>
                  <a:lnTo>
                    <a:pt x="1088919" y="954579"/>
                  </a:lnTo>
                  <a:lnTo>
                    <a:pt x="1044445" y="983063"/>
                  </a:lnTo>
                  <a:lnTo>
                    <a:pt x="1000342" y="1010744"/>
                  </a:lnTo>
                  <a:lnTo>
                    <a:pt x="956550" y="1037571"/>
                  </a:lnTo>
                  <a:lnTo>
                    <a:pt x="913008" y="1063492"/>
                  </a:lnTo>
                  <a:lnTo>
                    <a:pt x="869653" y="1088458"/>
                  </a:lnTo>
                  <a:lnTo>
                    <a:pt x="826425" y="1112417"/>
                  </a:lnTo>
                  <a:lnTo>
                    <a:pt x="783261" y="1135319"/>
                  </a:lnTo>
                  <a:lnTo>
                    <a:pt x="740101" y="1157111"/>
                  </a:lnTo>
                  <a:lnTo>
                    <a:pt x="696882" y="1177744"/>
                  </a:lnTo>
                  <a:lnTo>
                    <a:pt x="653544" y="1197167"/>
                  </a:lnTo>
                  <a:lnTo>
                    <a:pt x="610025" y="1215328"/>
                  </a:lnTo>
                  <a:lnTo>
                    <a:pt x="566263" y="1232177"/>
                  </a:lnTo>
                  <a:lnTo>
                    <a:pt x="522197" y="1247663"/>
                  </a:lnTo>
                  <a:lnTo>
                    <a:pt x="477765" y="1261735"/>
                  </a:lnTo>
                  <a:lnTo>
                    <a:pt x="432907" y="1274342"/>
                  </a:lnTo>
                  <a:lnTo>
                    <a:pt x="387560" y="1285434"/>
                  </a:lnTo>
                  <a:lnTo>
                    <a:pt x="341663" y="1294958"/>
                  </a:lnTo>
                  <a:lnTo>
                    <a:pt x="295154" y="1302865"/>
                  </a:lnTo>
                  <a:lnTo>
                    <a:pt x="247973" y="1309104"/>
                  </a:lnTo>
                  <a:lnTo>
                    <a:pt x="200057" y="1313623"/>
                  </a:lnTo>
                  <a:lnTo>
                    <a:pt x="151346" y="1316371"/>
                  </a:lnTo>
                  <a:lnTo>
                    <a:pt x="100907" y="1317299"/>
                  </a:lnTo>
                  <a:lnTo>
                    <a:pt x="85841" y="1316953"/>
                  </a:lnTo>
                  <a:lnTo>
                    <a:pt x="69935" y="1315980"/>
                  </a:lnTo>
                  <a:lnTo>
                    <a:pt x="0" y="2736785"/>
                  </a:lnTo>
                  <a:lnTo>
                    <a:pt x="25497" y="2738052"/>
                  </a:lnTo>
                  <a:lnTo>
                    <a:pt x="50662" y="2738953"/>
                  </a:lnTo>
                  <a:lnTo>
                    <a:pt x="75494" y="2739495"/>
                  </a:lnTo>
                  <a:lnTo>
                    <a:pt x="101818" y="2739685"/>
                  </a:lnTo>
                  <a:lnTo>
                    <a:pt x="152130" y="2739239"/>
                  </a:lnTo>
                  <a:lnTo>
                    <a:pt x="202244" y="2737901"/>
                  </a:lnTo>
                  <a:lnTo>
                    <a:pt x="252169" y="2735667"/>
                  </a:lnTo>
                  <a:lnTo>
                    <a:pt x="301916" y="2732537"/>
                  </a:lnTo>
                  <a:lnTo>
                    <a:pt x="351494" y="2728507"/>
                  </a:lnTo>
                  <a:lnTo>
                    <a:pt x="400912" y="2723577"/>
                  </a:lnTo>
                  <a:lnTo>
                    <a:pt x="450179" y="2717742"/>
                  </a:lnTo>
                  <a:lnTo>
                    <a:pt x="499306" y="2711003"/>
                  </a:lnTo>
                  <a:lnTo>
                    <a:pt x="548302" y="2703355"/>
                  </a:lnTo>
                  <a:lnTo>
                    <a:pt x="597175" y="2694798"/>
                  </a:lnTo>
                  <a:lnTo>
                    <a:pt x="645936" y="2685329"/>
                  </a:lnTo>
                  <a:lnTo>
                    <a:pt x="694595" y="2674946"/>
                  </a:lnTo>
                  <a:lnTo>
                    <a:pt x="743160" y="2663647"/>
                  </a:lnTo>
                  <a:lnTo>
                    <a:pt x="791641" y="2651430"/>
                  </a:lnTo>
                  <a:lnTo>
                    <a:pt x="840047" y="2638292"/>
                  </a:lnTo>
                  <a:lnTo>
                    <a:pt x="888389" y="2624232"/>
                  </a:lnTo>
                  <a:lnTo>
                    <a:pt x="936675" y="2609248"/>
                  </a:lnTo>
                  <a:lnTo>
                    <a:pt x="984915" y="2593336"/>
                  </a:lnTo>
                  <a:lnTo>
                    <a:pt x="1033118" y="2576496"/>
                  </a:lnTo>
                  <a:lnTo>
                    <a:pt x="1081295" y="2558725"/>
                  </a:lnTo>
                  <a:lnTo>
                    <a:pt x="1129454" y="2540021"/>
                  </a:lnTo>
                  <a:lnTo>
                    <a:pt x="1177604" y="2520382"/>
                  </a:lnTo>
                  <a:lnTo>
                    <a:pt x="1225756" y="2499806"/>
                  </a:lnTo>
                  <a:lnTo>
                    <a:pt x="1273919" y="2478290"/>
                  </a:lnTo>
                  <a:lnTo>
                    <a:pt x="1323026" y="2455409"/>
                  </a:lnTo>
                  <a:lnTo>
                    <a:pt x="1371391" y="2431962"/>
                  </a:lnTo>
                  <a:lnTo>
                    <a:pt x="1419049" y="2407986"/>
                  </a:lnTo>
                  <a:lnTo>
                    <a:pt x="1466033" y="2383518"/>
                  </a:lnTo>
                  <a:lnTo>
                    <a:pt x="1512374" y="2358594"/>
                  </a:lnTo>
                  <a:lnTo>
                    <a:pt x="1558107" y="2333253"/>
                  </a:lnTo>
                  <a:lnTo>
                    <a:pt x="1603265" y="2307529"/>
                  </a:lnTo>
                  <a:lnTo>
                    <a:pt x="1647880" y="2281462"/>
                  </a:lnTo>
                  <a:lnTo>
                    <a:pt x="1691985" y="2255086"/>
                  </a:lnTo>
                  <a:lnTo>
                    <a:pt x="1735614" y="2228440"/>
                  </a:lnTo>
                  <a:lnTo>
                    <a:pt x="1778800" y="2201559"/>
                  </a:lnTo>
                  <a:lnTo>
                    <a:pt x="1821575" y="2174482"/>
                  </a:lnTo>
                  <a:lnTo>
                    <a:pt x="1863973" y="2147245"/>
                  </a:lnTo>
                  <a:lnTo>
                    <a:pt x="1906027" y="2119884"/>
                  </a:lnTo>
                  <a:lnTo>
                    <a:pt x="1989235" y="2064941"/>
                  </a:lnTo>
                  <a:lnTo>
                    <a:pt x="2201628" y="1922601"/>
                  </a:lnTo>
                  <a:lnTo>
                    <a:pt x="2288974" y="1864612"/>
                  </a:lnTo>
                  <a:lnTo>
                    <a:pt x="2332042" y="1836435"/>
                  </a:lnTo>
                  <a:lnTo>
                    <a:pt x="2374782" y="1808852"/>
                  </a:lnTo>
                  <a:lnTo>
                    <a:pt x="2417250" y="1781899"/>
                  </a:lnTo>
                  <a:lnTo>
                    <a:pt x="2459503" y="1755614"/>
                  </a:lnTo>
                  <a:lnTo>
                    <a:pt x="2501599" y="1730034"/>
                  </a:lnTo>
                  <a:lnTo>
                    <a:pt x="2543592" y="1705195"/>
                  </a:lnTo>
                  <a:lnTo>
                    <a:pt x="2585540" y="1681134"/>
                  </a:lnTo>
                  <a:lnTo>
                    <a:pt x="2627499" y="1657888"/>
                  </a:lnTo>
                  <a:lnTo>
                    <a:pt x="2669526" y="1635494"/>
                  </a:lnTo>
                  <a:lnTo>
                    <a:pt x="2711678" y="1613988"/>
                  </a:lnTo>
                  <a:lnTo>
                    <a:pt x="2754010" y="1593407"/>
                  </a:lnTo>
                  <a:lnTo>
                    <a:pt x="2796580" y="1573789"/>
                  </a:lnTo>
                  <a:lnTo>
                    <a:pt x="2839444" y="1555169"/>
                  </a:lnTo>
                  <a:lnTo>
                    <a:pt x="2882658" y="1537585"/>
                  </a:lnTo>
                  <a:lnTo>
                    <a:pt x="2926279" y="1521074"/>
                  </a:lnTo>
                  <a:lnTo>
                    <a:pt x="2970365" y="1505672"/>
                  </a:lnTo>
                  <a:lnTo>
                    <a:pt x="3014970" y="1491417"/>
                  </a:lnTo>
                  <a:lnTo>
                    <a:pt x="3060152" y="1478344"/>
                  </a:lnTo>
                  <a:lnTo>
                    <a:pt x="3105967" y="1466491"/>
                  </a:lnTo>
                  <a:lnTo>
                    <a:pt x="3152472" y="1455895"/>
                  </a:lnTo>
                  <a:lnTo>
                    <a:pt x="3199723" y="1446592"/>
                  </a:lnTo>
                  <a:lnTo>
                    <a:pt x="3247777" y="1438619"/>
                  </a:lnTo>
                  <a:lnTo>
                    <a:pt x="3296691" y="1432013"/>
                  </a:lnTo>
                  <a:lnTo>
                    <a:pt x="3346521" y="1426812"/>
                  </a:lnTo>
                  <a:lnTo>
                    <a:pt x="3378472" y="1424446"/>
                  </a:lnTo>
                  <a:lnTo>
                    <a:pt x="3378472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34738" y="2503175"/>
              <a:ext cx="2396490" cy="1490345"/>
            </a:xfrm>
            <a:custGeom>
              <a:avLst/>
              <a:gdLst/>
              <a:ahLst/>
              <a:cxnLst/>
              <a:rect l="l" t="t" r="r" b="b"/>
              <a:pathLst>
                <a:path w="2396490" h="1490345">
                  <a:moveTo>
                    <a:pt x="301167" y="1162100"/>
                  </a:moveTo>
                  <a:lnTo>
                    <a:pt x="285343" y="1115352"/>
                  </a:lnTo>
                  <a:lnTo>
                    <a:pt x="269887" y="1094168"/>
                  </a:lnTo>
                  <a:lnTo>
                    <a:pt x="256260" y="1075499"/>
                  </a:lnTo>
                  <a:lnTo>
                    <a:pt x="254254" y="1074280"/>
                  </a:lnTo>
                  <a:lnTo>
                    <a:pt x="254254" y="1176540"/>
                  </a:lnTo>
                  <a:lnTo>
                    <a:pt x="251447" y="1198803"/>
                  </a:lnTo>
                  <a:lnTo>
                    <a:pt x="238671" y="1218311"/>
                  </a:lnTo>
                  <a:lnTo>
                    <a:pt x="216395" y="1234274"/>
                  </a:lnTo>
                  <a:lnTo>
                    <a:pt x="130365" y="1278877"/>
                  </a:lnTo>
                  <a:lnTo>
                    <a:pt x="62407" y="1147787"/>
                  </a:lnTo>
                  <a:lnTo>
                    <a:pt x="148424" y="1103185"/>
                  </a:lnTo>
                  <a:lnTo>
                    <a:pt x="174320" y="1094168"/>
                  </a:lnTo>
                  <a:lnTo>
                    <a:pt x="197624" y="1094968"/>
                  </a:lnTo>
                  <a:lnTo>
                    <a:pt x="217436" y="1105509"/>
                  </a:lnTo>
                  <a:lnTo>
                    <a:pt x="232867" y="1125677"/>
                  </a:lnTo>
                  <a:lnTo>
                    <a:pt x="246672" y="1152296"/>
                  </a:lnTo>
                  <a:lnTo>
                    <a:pt x="254254" y="1176540"/>
                  </a:lnTo>
                  <a:lnTo>
                    <a:pt x="254254" y="1074280"/>
                  </a:lnTo>
                  <a:lnTo>
                    <a:pt x="219938" y="1053274"/>
                  </a:lnTo>
                  <a:lnTo>
                    <a:pt x="177495" y="1049566"/>
                  </a:lnTo>
                  <a:lnTo>
                    <a:pt x="130060" y="1065263"/>
                  </a:lnTo>
                  <a:lnTo>
                    <a:pt x="0" y="1132713"/>
                  </a:lnTo>
                  <a:lnTo>
                    <a:pt x="185331" y="1490141"/>
                  </a:lnTo>
                  <a:lnTo>
                    <a:pt x="228346" y="1467840"/>
                  </a:lnTo>
                  <a:lnTo>
                    <a:pt x="149758" y="1316266"/>
                  </a:lnTo>
                  <a:lnTo>
                    <a:pt x="221843" y="1278877"/>
                  </a:lnTo>
                  <a:lnTo>
                    <a:pt x="236804" y="1271117"/>
                  </a:lnTo>
                  <a:lnTo>
                    <a:pt x="276961" y="1241412"/>
                  </a:lnTo>
                  <a:lnTo>
                    <a:pt x="298386" y="1204595"/>
                  </a:lnTo>
                  <a:lnTo>
                    <a:pt x="301167" y="1162100"/>
                  </a:lnTo>
                  <a:close/>
                </a:path>
                <a:path w="2396490" h="1490345">
                  <a:moveTo>
                    <a:pt x="766711" y="1149654"/>
                  </a:moveTo>
                  <a:lnTo>
                    <a:pt x="707047" y="1099019"/>
                  </a:lnTo>
                  <a:lnTo>
                    <a:pt x="600468" y="1008570"/>
                  </a:lnTo>
                  <a:lnTo>
                    <a:pt x="600468" y="1069771"/>
                  </a:lnTo>
                  <a:lnTo>
                    <a:pt x="500888" y="1133551"/>
                  </a:lnTo>
                  <a:lnTo>
                    <a:pt x="443649" y="939342"/>
                  </a:lnTo>
                  <a:lnTo>
                    <a:pt x="448030" y="936548"/>
                  </a:lnTo>
                  <a:lnTo>
                    <a:pt x="600468" y="1069771"/>
                  </a:lnTo>
                  <a:lnTo>
                    <a:pt x="600468" y="1008570"/>
                  </a:lnTo>
                  <a:lnTo>
                    <a:pt x="515607" y="936548"/>
                  </a:lnTo>
                  <a:lnTo>
                    <a:pt x="445592" y="877125"/>
                  </a:lnTo>
                  <a:lnTo>
                    <a:pt x="391680" y="911656"/>
                  </a:lnTo>
                  <a:lnTo>
                    <a:pt x="504863" y="1317320"/>
                  </a:lnTo>
                  <a:lnTo>
                    <a:pt x="547116" y="1290256"/>
                  </a:lnTo>
                  <a:lnTo>
                    <a:pt x="513867" y="1175232"/>
                  </a:lnTo>
                  <a:lnTo>
                    <a:pt x="578967" y="1133551"/>
                  </a:lnTo>
                  <a:lnTo>
                    <a:pt x="632904" y="1099019"/>
                  </a:lnTo>
                  <a:lnTo>
                    <a:pt x="723468" y="1177340"/>
                  </a:lnTo>
                  <a:lnTo>
                    <a:pt x="766711" y="1149654"/>
                  </a:lnTo>
                  <a:close/>
                </a:path>
                <a:path w="2396490" h="1490345">
                  <a:moveTo>
                    <a:pt x="939469" y="999413"/>
                  </a:moveTo>
                  <a:lnTo>
                    <a:pt x="934847" y="968654"/>
                  </a:lnTo>
                  <a:lnTo>
                    <a:pt x="850620" y="606996"/>
                  </a:lnTo>
                  <a:lnTo>
                    <a:pt x="809434" y="634631"/>
                  </a:lnTo>
                  <a:lnTo>
                    <a:pt x="856703" y="831430"/>
                  </a:lnTo>
                  <a:lnTo>
                    <a:pt x="874179" y="896823"/>
                  </a:lnTo>
                  <a:lnTo>
                    <a:pt x="873226" y="897470"/>
                  </a:lnTo>
                  <a:lnTo>
                    <a:pt x="817575" y="856996"/>
                  </a:lnTo>
                  <a:lnTo>
                    <a:pt x="645591" y="744537"/>
                  </a:lnTo>
                  <a:lnTo>
                    <a:pt x="602475" y="773442"/>
                  </a:lnTo>
                  <a:lnTo>
                    <a:pt x="886485" y="954557"/>
                  </a:lnTo>
                  <a:lnTo>
                    <a:pt x="898639" y="1008913"/>
                  </a:lnTo>
                  <a:lnTo>
                    <a:pt x="848829" y="1042327"/>
                  </a:lnTo>
                  <a:lnTo>
                    <a:pt x="872274" y="1077302"/>
                  </a:lnTo>
                  <a:lnTo>
                    <a:pt x="901026" y="1058024"/>
                  </a:lnTo>
                  <a:lnTo>
                    <a:pt x="923277" y="1040498"/>
                  </a:lnTo>
                  <a:lnTo>
                    <a:pt x="935850" y="1022172"/>
                  </a:lnTo>
                  <a:lnTo>
                    <a:pt x="939469" y="999413"/>
                  </a:lnTo>
                  <a:close/>
                </a:path>
                <a:path w="2396490" h="1490345">
                  <a:moveTo>
                    <a:pt x="1368679" y="756526"/>
                  </a:moveTo>
                  <a:lnTo>
                    <a:pt x="1157262" y="413829"/>
                  </a:lnTo>
                  <a:lnTo>
                    <a:pt x="1116025" y="439267"/>
                  </a:lnTo>
                  <a:lnTo>
                    <a:pt x="1209319" y="590486"/>
                  </a:lnTo>
                  <a:lnTo>
                    <a:pt x="1075766" y="672871"/>
                  </a:lnTo>
                  <a:lnTo>
                    <a:pt x="982472" y="521652"/>
                  </a:lnTo>
                  <a:lnTo>
                    <a:pt x="941235" y="547103"/>
                  </a:lnTo>
                  <a:lnTo>
                    <a:pt x="1152652" y="889800"/>
                  </a:lnTo>
                  <a:lnTo>
                    <a:pt x="1193888" y="864362"/>
                  </a:lnTo>
                  <a:lnTo>
                    <a:pt x="1097876" y="708723"/>
                  </a:lnTo>
                  <a:lnTo>
                    <a:pt x="1231417" y="626338"/>
                  </a:lnTo>
                  <a:lnTo>
                    <a:pt x="1327442" y="781977"/>
                  </a:lnTo>
                  <a:lnTo>
                    <a:pt x="1368679" y="756526"/>
                  </a:lnTo>
                  <a:close/>
                </a:path>
                <a:path w="2396490" h="1490345">
                  <a:moveTo>
                    <a:pt x="1760918" y="650379"/>
                  </a:moveTo>
                  <a:lnTo>
                    <a:pt x="1732203" y="592747"/>
                  </a:lnTo>
                  <a:lnTo>
                    <a:pt x="1714436" y="557123"/>
                  </a:lnTo>
                  <a:lnTo>
                    <a:pt x="1703539" y="535241"/>
                  </a:lnTo>
                  <a:lnTo>
                    <a:pt x="1659648" y="557123"/>
                  </a:lnTo>
                  <a:lnTo>
                    <a:pt x="1616278" y="470103"/>
                  </a:lnTo>
                  <a:lnTo>
                    <a:pt x="1616278" y="578726"/>
                  </a:lnTo>
                  <a:lnTo>
                    <a:pt x="1493926" y="639711"/>
                  </a:lnTo>
                  <a:lnTo>
                    <a:pt x="1494015" y="606717"/>
                  </a:lnTo>
                  <a:lnTo>
                    <a:pt x="1488160" y="567410"/>
                  </a:lnTo>
                  <a:lnTo>
                    <a:pt x="1475574" y="521233"/>
                  </a:lnTo>
                  <a:lnTo>
                    <a:pt x="1455496" y="467664"/>
                  </a:lnTo>
                  <a:lnTo>
                    <a:pt x="1427149" y="406146"/>
                  </a:lnTo>
                  <a:lnTo>
                    <a:pt x="1391640" y="334899"/>
                  </a:lnTo>
                  <a:lnTo>
                    <a:pt x="1474241" y="293738"/>
                  </a:lnTo>
                  <a:lnTo>
                    <a:pt x="1616278" y="578726"/>
                  </a:lnTo>
                  <a:lnTo>
                    <a:pt x="1616278" y="470103"/>
                  </a:lnTo>
                  <a:lnTo>
                    <a:pt x="1528394" y="293738"/>
                  </a:lnTo>
                  <a:lnTo>
                    <a:pt x="1498828" y="234429"/>
                  </a:lnTo>
                  <a:lnTo>
                    <a:pt x="1330515" y="318312"/>
                  </a:lnTo>
                  <a:lnTo>
                    <a:pt x="1383258" y="424154"/>
                  </a:lnTo>
                  <a:lnTo>
                    <a:pt x="1410919" y="484441"/>
                  </a:lnTo>
                  <a:lnTo>
                    <a:pt x="1430324" y="537667"/>
                  </a:lnTo>
                  <a:lnTo>
                    <a:pt x="1442008" y="584771"/>
                  </a:lnTo>
                  <a:lnTo>
                    <a:pt x="1446504" y="626706"/>
                  </a:lnTo>
                  <a:lnTo>
                    <a:pt x="1444345" y="664413"/>
                  </a:lnTo>
                  <a:lnTo>
                    <a:pt x="1413370" y="679856"/>
                  </a:lnTo>
                  <a:lnTo>
                    <a:pt x="1470748" y="794994"/>
                  </a:lnTo>
                  <a:lnTo>
                    <a:pt x="1510512" y="775182"/>
                  </a:lnTo>
                  <a:lnTo>
                    <a:pt x="1471917" y="697738"/>
                  </a:lnTo>
                  <a:lnTo>
                    <a:pt x="1588338" y="639711"/>
                  </a:lnTo>
                  <a:lnTo>
                    <a:pt x="1682572" y="592747"/>
                  </a:lnTo>
                  <a:lnTo>
                    <a:pt x="1721167" y="670191"/>
                  </a:lnTo>
                  <a:lnTo>
                    <a:pt x="1760918" y="650379"/>
                  </a:lnTo>
                  <a:close/>
                </a:path>
                <a:path w="2396490" h="1490345">
                  <a:moveTo>
                    <a:pt x="2395880" y="307835"/>
                  </a:moveTo>
                  <a:lnTo>
                    <a:pt x="2390749" y="279298"/>
                  </a:lnTo>
                  <a:lnTo>
                    <a:pt x="2388844" y="268668"/>
                  </a:lnTo>
                  <a:lnTo>
                    <a:pt x="2329789" y="279298"/>
                  </a:lnTo>
                  <a:lnTo>
                    <a:pt x="2287613" y="45072"/>
                  </a:lnTo>
                  <a:lnTo>
                    <a:pt x="2284387" y="27165"/>
                  </a:lnTo>
                  <a:lnTo>
                    <a:pt x="2284387" y="287477"/>
                  </a:lnTo>
                  <a:lnTo>
                    <a:pt x="2131682" y="314985"/>
                  </a:lnTo>
                  <a:lnTo>
                    <a:pt x="2238451" y="45491"/>
                  </a:lnTo>
                  <a:lnTo>
                    <a:pt x="2240711" y="45072"/>
                  </a:lnTo>
                  <a:lnTo>
                    <a:pt x="2284387" y="287477"/>
                  </a:lnTo>
                  <a:lnTo>
                    <a:pt x="2284387" y="27165"/>
                  </a:lnTo>
                  <a:lnTo>
                    <a:pt x="2279497" y="0"/>
                  </a:lnTo>
                  <a:lnTo>
                    <a:pt x="2210231" y="12471"/>
                  </a:lnTo>
                  <a:lnTo>
                    <a:pt x="2088591" y="319811"/>
                  </a:lnTo>
                  <a:lnTo>
                    <a:pt x="2096160" y="361823"/>
                  </a:lnTo>
                  <a:lnTo>
                    <a:pt x="2291435" y="326644"/>
                  </a:lnTo>
                  <a:lnTo>
                    <a:pt x="2305443" y="404418"/>
                  </a:lnTo>
                  <a:lnTo>
                    <a:pt x="2350846" y="396240"/>
                  </a:lnTo>
                  <a:lnTo>
                    <a:pt x="2338336" y="326644"/>
                  </a:lnTo>
                  <a:lnTo>
                    <a:pt x="2336863" y="318465"/>
                  </a:lnTo>
                  <a:lnTo>
                    <a:pt x="2356167" y="314985"/>
                  </a:lnTo>
                  <a:lnTo>
                    <a:pt x="2395880" y="307835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357869AE-3FFD-2DE0-6CC8-6DD91E4DCD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315575" cy="5680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АНГЛИЙСКИЙ</a:t>
            </a:r>
            <a:r>
              <a:rPr sz="4100" b="1" spc="-2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МАТЕМАТИК</a:t>
            </a:r>
            <a:r>
              <a:rPr sz="4100" b="1" spc="-2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АБРАХАМ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ДЕ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МУВАР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ПРЕСТАРЕЛОМ ВОЗРАСТЕ</a:t>
            </a:r>
            <a:r>
              <a:rPr sz="4100" b="1" spc="-17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ОДНАЖДЫ</a:t>
            </a:r>
            <a:r>
              <a:rPr sz="4100" b="1" spc="-1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ОБНАРУЖИЛ,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ЧТО</a:t>
            </a:r>
            <a:r>
              <a:rPr sz="4100" b="1" spc="-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ПРОДОЛЖИТЕЛЬНОСТЬ</a:t>
            </a:r>
            <a:r>
              <a:rPr sz="4100" b="1" spc="-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ЕГО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СНА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45" dirty="0">
                <a:solidFill>
                  <a:srgbClr val="FF6633"/>
                </a:solidFill>
                <a:latin typeface="Formular"/>
                <a:cs typeface="Formular"/>
              </a:rPr>
              <a:t>РАСТЕТ</a:t>
            </a:r>
            <a:r>
              <a:rPr sz="4100" b="1" spc="-204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НА 15 МИНУТ</a:t>
            </a:r>
            <a:r>
              <a:rPr sz="4100" b="1" spc="-204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ДЕНЬ.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СОСТАВИВ</a:t>
            </a:r>
            <a:r>
              <a:rPr sz="4100" b="1" spc="-2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АРИФМЕТИЧЕСКУЮ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ПРОГРЕССИЮ,</a:t>
            </a:r>
            <a:r>
              <a:rPr sz="4100" b="1" spc="-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ОН</a:t>
            </a:r>
            <a:r>
              <a:rPr sz="4100" b="1" spc="-4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ОПРЕДЕЛИЛ </a:t>
            </a:r>
            <a:r>
              <a:rPr sz="4100" b="1" spc="30" dirty="0">
                <a:solidFill>
                  <a:srgbClr val="FF6633"/>
                </a:solidFill>
                <a:latin typeface="Formular"/>
                <a:cs typeface="Formular"/>
              </a:rPr>
              <a:t>Д</a:t>
            </a:r>
            <a:r>
              <a:rPr sz="4100" b="1" spc="-180" dirty="0">
                <a:solidFill>
                  <a:srgbClr val="FF6633"/>
                </a:solidFill>
                <a:latin typeface="Formular"/>
                <a:cs typeface="Formular"/>
              </a:rPr>
              <a:t>А</a:t>
            </a:r>
            <a:r>
              <a:rPr sz="4100" b="1" spc="30" dirty="0">
                <a:solidFill>
                  <a:srgbClr val="FF6633"/>
                </a:solidFill>
                <a:latin typeface="Formular"/>
                <a:cs typeface="Formular"/>
              </a:rPr>
              <a:t>Т</a:t>
            </a:r>
            <a:r>
              <a:rPr sz="4100" b="1" spc="-595" dirty="0">
                <a:solidFill>
                  <a:srgbClr val="FF6633"/>
                </a:solidFill>
                <a:latin typeface="Formular"/>
                <a:cs typeface="Formular"/>
              </a:rPr>
              <a:t>У</a:t>
            </a:r>
            <a:r>
              <a:rPr sz="4100" b="1" spc="30" dirty="0">
                <a:solidFill>
                  <a:srgbClr val="FF6633"/>
                </a:solidFill>
                <a:latin typeface="Formular"/>
                <a:cs typeface="Formular"/>
              </a:rPr>
              <a:t>,</a:t>
            </a:r>
            <a:r>
              <a:rPr sz="4100" b="1" spc="-1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КОГДА</a:t>
            </a:r>
            <a:r>
              <a:rPr sz="4100" b="1" spc="-1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ОНА</a:t>
            </a:r>
            <a:r>
              <a:rPr sz="4100" b="1" spc="-1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ДОСТИГЛА</a:t>
            </a:r>
            <a:r>
              <a:rPr sz="4100" b="1" spc="-1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БЫ</a:t>
            </a:r>
            <a:endParaRPr sz="410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24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ЧАСОВ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–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27</a:t>
            </a:r>
            <a:r>
              <a:rPr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НОЯБРЯ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1754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ГОДА.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7002955"/>
            <a:ext cx="883856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ЧТО</a:t>
            </a:r>
            <a:r>
              <a:rPr sz="4100" b="1" spc="-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СЛУЧИЛОСЬ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ЭТОТ</a:t>
            </a:r>
            <a:r>
              <a:rPr sz="410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ДЕНЬ?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6725628" y="1906267"/>
            <a:ext cx="3378835" cy="2740025"/>
            <a:chOff x="16725628" y="1906267"/>
            <a:chExt cx="3378835" cy="2740025"/>
          </a:xfrm>
        </p:grpSpPr>
        <p:sp>
          <p:nvSpPr>
            <p:cNvPr id="8" name="object 8"/>
            <p:cNvSpPr/>
            <p:nvPr/>
          </p:nvSpPr>
          <p:spPr>
            <a:xfrm>
              <a:off x="16725628" y="1906267"/>
              <a:ext cx="3378835" cy="2740025"/>
            </a:xfrm>
            <a:custGeom>
              <a:avLst/>
              <a:gdLst/>
              <a:ahLst/>
              <a:cxnLst/>
              <a:rect l="l" t="t" r="r" b="b"/>
              <a:pathLst>
                <a:path w="3378834" h="2740025">
                  <a:moveTo>
                    <a:pt x="3378472" y="0"/>
                  </a:moveTo>
                  <a:lnTo>
                    <a:pt x="3320918" y="2716"/>
                  </a:lnTo>
                  <a:lnTo>
                    <a:pt x="3262171" y="6600"/>
                  </a:lnTo>
                  <a:lnTo>
                    <a:pt x="3204222" y="11530"/>
                  </a:lnTo>
                  <a:lnTo>
                    <a:pt x="3147061" y="17476"/>
                  </a:lnTo>
                  <a:lnTo>
                    <a:pt x="3090676" y="24410"/>
                  </a:lnTo>
                  <a:lnTo>
                    <a:pt x="3035059" y="32301"/>
                  </a:lnTo>
                  <a:lnTo>
                    <a:pt x="2980197" y="41123"/>
                  </a:lnTo>
                  <a:lnTo>
                    <a:pt x="2926081" y="50845"/>
                  </a:lnTo>
                  <a:lnTo>
                    <a:pt x="2872700" y="61438"/>
                  </a:lnTo>
                  <a:lnTo>
                    <a:pt x="2820044" y="72875"/>
                  </a:lnTo>
                  <a:lnTo>
                    <a:pt x="2768102" y="85125"/>
                  </a:lnTo>
                  <a:lnTo>
                    <a:pt x="2716864" y="98160"/>
                  </a:lnTo>
                  <a:lnTo>
                    <a:pt x="2666320" y="111951"/>
                  </a:lnTo>
                  <a:lnTo>
                    <a:pt x="2616459" y="126469"/>
                  </a:lnTo>
                  <a:lnTo>
                    <a:pt x="2567270" y="141685"/>
                  </a:lnTo>
                  <a:lnTo>
                    <a:pt x="2518743" y="157571"/>
                  </a:lnTo>
                  <a:lnTo>
                    <a:pt x="2470868" y="174096"/>
                  </a:lnTo>
                  <a:lnTo>
                    <a:pt x="2423634" y="191234"/>
                  </a:lnTo>
                  <a:lnTo>
                    <a:pt x="2377031" y="208953"/>
                  </a:lnTo>
                  <a:lnTo>
                    <a:pt x="2331049" y="227226"/>
                  </a:lnTo>
                  <a:lnTo>
                    <a:pt x="2285676" y="246024"/>
                  </a:lnTo>
                  <a:lnTo>
                    <a:pt x="2240902" y="265318"/>
                  </a:lnTo>
                  <a:lnTo>
                    <a:pt x="2196718" y="285078"/>
                  </a:lnTo>
                  <a:lnTo>
                    <a:pt x="2153112" y="305277"/>
                  </a:lnTo>
                  <a:lnTo>
                    <a:pt x="2110075" y="325884"/>
                  </a:lnTo>
                  <a:lnTo>
                    <a:pt x="2067595" y="346871"/>
                  </a:lnTo>
                  <a:lnTo>
                    <a:pt x="2025662" y="368209"/>
                  </a:lnTo>
                  <a:lnTo>
                    <a:pt x="1984266" y="389870"/>
                  </a:lnTo>
                  <a:lnTo>
                    <a:pt x="1943397" y="411824"/>
                  </a:lnTo>
                  <a:lnTo>
                    <a:pt x="1903043" y="434042"/>
                  </a:lnTo>
                  <a:lnTo>
                    <a:pt x="1863195" y="456496"/>
                  </a:lnTo>
                  <a:lnTo>
                    <a:pt x="1823842" y="479156"/>
                  </a:lnTo>
                  <a:lnTo>
                    <a:pt x="1784974" y="501994"/>
                  </a:lnTo>
                  <a:lnTo>
                    <a:pt x="1746579" y="524981"/>
                  </a:lnTo>
                  <a:lnTo>
                    <a:pt x="1708648" y="548087"/>
                  </a:lnTo>
                  <a:lnTo>
                    <a:pt x="1671171" y="571284"/>
                  </a:lnTo>
                  <a:lnTo>
                    <a:pt x="1634136" y="594543"/>
                  </a:lnTo>
                  <a:lnTo>
                    <a:pt x="1597534" y="617835"/>
                  </a:lnTo>
                  <a:lnTo>
                    <a:pt x="1525585" y="664403"/>
                  </a:lnTo>
                  <a:lnTo>
                    <a:pt x="1455240" y="710756"/>
                  </a:lnTo>
                  <a:lnTo>
                    <a:pt x="1225191" y="864816"/>
                  </a:lnTo>
                  <a:lnTo>
                    <a:pt x="1179231" y="895404"/>
                  </a:lnTo>
                  <a:lnTo>
                    <a:pt x="1133828" y="925342"/>
                  </a:lnTo>
                  <a:lnTo>
                    <a:pt x="1088919" y="954579"/>
                  </a:lnTo>
                  <a:lnTo>
                    <a:pt x="1044445" y="983063"/>
                  </a:lnTo>
                  <a:lnTo>
                    <a:pt x="1000342" y="1010744"/>
                  </a:lnTo>
                  <a:lnTo>
                    <a:pt x="956550" y="1037571"/>
                  </a:lnTo>
                  <a:lnTo>
                    <a:pt x="913008" y="1063492"/>
                  </a:lnTo>
                  <a:lnTo>
                    <a:pt x="869653" y="1088458"/>
                  </a:lnTo>
                  <a:lnTo>
                    <a:pt x="826425" y="1112417"/>
                  </a:lnTo>
                  <a:lnTo>
                    <a:pt x="783261" y="1135319"/>
                  </a:lnTo>
                  <a:lnTo>
                    <a:pt x="740101" y="1157111"/>
                  </a:lnTo>
                  <a:lnTo>
                    <a:pt x="696882" y="1177744"/>
                  </a:lnTo>
                  <a:lnTo>
                    <a:pt x="653544" y="1197167"/>
                  </a:lnTo>
                  <a:lnTo>
                    <a:pt x="610025" y="1215328"/>
                  </a:lnTo>
                  <a:lnTo>
                    <a:pt x="566263" y="1232177"/>
                  </a:lnTo>
                  <a:lnTo>
                    <a:pt x="522197" y="1247663"/>
                  </a:lnTo>
                  <a:lnTo>
                    <a:pt x="477765" y="1261735"/>
                  </a:lnTo>
                  <a:lnTo>
                    <a:pt x="432907" y="1274342"/>
                  </a:lnTo>
                  <a:lnTo>
                    <a:pt x="387560" y="1285434"/>
                  </a:lnTo>
                  <a:lnTo>
                    <a:pt x="341663" y="1294958"/>
                  </a:lnTo>
                  <a:lnTo>
                    <a:pt x="295154" y="1302865"/>
                  </a:lnTo>
                  <a:lnTo>
                    <a:pt x="247973" y="1309104"/>
                  </a:lnTo>
                  <a:lnTo>
                    <a:pt x="200057" y="1313623"/>
                  </a:lnTo>
                  <a:lnTo>
                    <a:pt x="151346" y="1316371"/>
                  </a:lnTo>
                  <a:lnTo>
                    <a:pt x="100907" y="1317299"/>
                  </a:lnTo>
                  <a:lnTo>
                    <a:pt x="85841" y="1316953"/>
                  </a:lnTo>
                  <a:lnTo>
                    <a:pt x="69935" y="1315980"/>
                  </a:lnTo>
                  <a:lnTo>
                    <a:pt x="0" y="2736785"/>
                  </a:lnTo>
                  <a:lnTo>
                    <a:pt x="25497" y="2738052"/>
                  </a:lnTo>
                  <a:lnTo>
                    <a:pt x="50662" y="2738953"/>
                  </a:lnTo>
                  <a:lnTo>
                    <a:pt x="75494" y="2739495"/>
                  </a:lnTo>
                  <a:lnTo>
                    <a:pt x="101818" y="2739685"/>
                  </a:lnTo>
                  <a:lnTo>
                    <a:pt x="152130" y="2739239"/>
                  </a:lnTo>
                  <a:lnTo>
                    <a:pt x="202244" y="2737901"/>
                  </a:lnTo>
                  <a:lnTo>
                    <a:pt x="252169" y="2735667"/>
                  </a:lnTo>
                  <a:lnTo>
                    <a:pt x="301916" y="2732537"/>
                  </a:lnTo>
                  <a:lnTo>
                    <a:pt x="351494" y="2728507"/>
                  </a:lnTo>
                  <a:lnTo>
                    <a:pt x="400912" y="2723577"/>
                  </a:lnTo>
                  <a:lnTo>
                    <a:pt x="450179" y="2717742"/>
                  </a:lnTo>
                  <a:lnTo>
                    <a:pt x="499306" y="2711003"/>
                  </a:lnTo>
                  <a:lnTo>
                    <a:pt x="548302" y="2703355"/>
                  </a:lnTo>
                  <a:lnTo>
                    <a:pt x="597175" y="2694798"/>
                  </a:lnTo>
                  <a:lnTo>
                    <a:pt x="645936" y="2685329"/>
                  </a:lnTo>
                  <a:lnTo>
                    <a:pt x="694595" y="2674946"/>
                  </a:lnTo>
                  <a:lnTo>
                    <a:pt x="743160" y="2663647"/>
                  </a:lnTo>
                  <a:lnTo>
                    <a:pt x="791641" y="2651430"/>
                  </a:lnTo>
                  <a:lnTo>
                    <a:pt x="840047" y="2638292"/>
                  </a:lnTo>
                  <a:lnTo>
                    <a:pt x="888389" y="2624232"/>
                  </a:lnTo>
                  <a:lnTo>
                    <a:pt x="936675" y="2609248"/>
                  </a:lnTo>
                  <a:lnTo>
                    <a:pt x="984915" y="2593336"/>
                  </a:lnTo>
                  <a:lnTo>
                    <a:pt x="1033118" y="2576496"/>
                  </a:lnTo>
                  <a:lnTo>
                    <a:pt x="1081295" y="2558725"/>
                  </a:lnTo>
                  <a:lnTo>
                    <a:pt x="1129454" y="2540021"/>
                  </a:lnTo>
                  <a:lnTo>
                    <a:pt x="1177604" y="2520382"/>
                  </a:lnTo>
                  <a:lnTo>
                    <a:pt x="1225756" y="2499806"/>
                  </a:lnTo>
                  <a:lnTo>
                    <a:pt x="1273919" y="2478290"/>
                  </a:lnTo>
                  <a:lnTo>
                    <a:pt x="1323026" y="2455409"/>
                  </a:lnTo>
                  <a:lnTo>
                    <a:pt x="1371391" y="2431962"/>
                  </a:lnTo>
                  <a:lnTo>
                    <a:pt x="1419049" y="2407986"/>
                  </a:lnTo>
                  <a:lnTo>
                    <a:pt x="1466033" y="2383518"/>
                  </a:lnTo>
                  <a:lnTo>
                    <a:pt x="1512374" y="2358594"/>
                  </a:lnTo>
                  <a:lnTo>
                    <a:pt x="1558107" y="2333253"/>
                  </a:lnTo>
                  <a:lnTo>
                    <a:pt x="1603265" y="2307529"/>
                  </a:lnTo>
                  <a:lnTo>
                    <a:pt x="1647880" y="2281462"/>
                  </a:lnTo>
                  <a:lnTo>
                    <a:pt x="1691985" y="2255086"/>
                  </a:lnTo>
                  <a:lnTo>
                    <a:pt x="1735614" y="2228440"/>
                  </a:lnTo>
                  <a:lnTo>
                    <a:pt x="1778800" y="2201559"/>
                  </a:lnTo>
                  <a:lnTo>
                    <a:pt x="1821575" y="2174482"/>
                  </a:lnTo>
                  <a:lnTo>
                    <a:pt x="1863973" y="2147245"/>
                  </a:lnTo>
                  <a:lnTo>
                    <a:pt x="1906027" y="2119884"/>
                  </a:lnTo>
                  <a:lnTo>
                    <a:pt x="1989235" y="2064941"/>
                  </a:lnTo>
                  <a:lnTo>
                    <a:pt x="2201628" y="1922601"/>
                  </a:lnTo>
                  <a:lnTo>
                    <a:pt x="2288974" y="1864612"/>
                  </a:lnTo>
                  <a:lnTo>
                    <a:pt x="2332042" y="1836435"/>
                  </a:lnTo>
                  <a:lnTo>
                    <a:pt x="2374782" y="1808852"/>
                  </a:lnTo>
                  <a:lnTo>
                    <a:pt x="2417250" y="1781899"/>
                  </a:lnTo>
                  <a:lnTo>
                    <a:pt x="2459503" y="1755614"/>
                  </a:lnTo>
                  <a:lnTo>
                    <a:pt x="2501599" y="1730034"/>
                  </a:lnTo>
                  <a:lnTo>
                    <a:pt x="2543592" y="1705195"/>
                  </a:lnTo>
                  <a:lnTo>
                    <a:pt x="2585540" y="1681134"/>
                  </a:lnTo>
                  <a:lnTo>
                    <a:pt x="2627499" y="1657888"/>
                  </a:lnTo>
                  <a:lnTo>
                    <a:pt x="2669526" y="1635494"/>
                  </a:lnTo>
                  <a:lnTo>
                    <a:pt x="2711678" y="1613988"/>
                  </a:lnTo>
                  <a:lnTo>
                    <a:pt x="2754010" y="1593407"/>
                  </a:lnTo>
                  <a:lnTo>
                    <a:pt x="2796580" y="1573789"/>
                  </a:lnTo>
                  <a:lnTo>
                    <a:pt x="2839444" y="1555169"/>
                  </a:lnTo>
                  <a:lnTo>
                    <a:pt x="2882658" y="1537585"/>
                  </a:lnTo>
                  <a:lnTo>
                    <a:pt x="2926279" y="1521074"/>
                  </a:lnTo>
                  <a:lnTo>
                    <a:pt x="2970365" y="1505672"/>
                  </a:lnTo>
                  <a:lnTo>
                    <a:pt x="3014970" y="1491417"/>
                  </a:lnTo>
                  <a:lnTo>
                    <a:pt x="3060152" y="1478344"/>
                  </a:lnTo>
                  <a:lnTo>
                    <a:pt x="3105967" y="1466491"/>
                  </a:lnTo>
                  <a:lnTo>
                    <a:pt x="3152472" y="1455895"/>
                  </a:lnTo>
                  <a:lnTo>
                    <a:pt x="3199723" y="1446592"/>
                  </a:lnTo>
                  <a:lnTo>
                    <a:pt x="3247777" y="1438619"/>
                  </a:lnTo>
                  <a:lnTo>
                    <a:pt x="3296691" y="1432013"/>
                  </a:lnTo>
                  <a:lnTo>
                    <a:pt x="3346521" y="1426812"/>
                  </a:lnTo>
                  <a:lnTo>
                    <a:pt x="3378472" y="1424446"/>
                  </a:lnTo>
                  <a:lnTo>
                    <a:pt x="3378472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34738" y="2503175"/>
              <a:ext cx="2396490" cy="1490345"/>
            </a:xfrm>
            <a:custGeom>
              <a:avLst/>
              <a:gdLst/>
              <a:ahLst/>
              <a:cxnLst/>
              <a:rect l="l" t="t" r="r" b="b"/>
              <a:pathLst>
                <a:path w="2396490" h="1490345">
                  <a:moveTo>
                    <a:pt x="301167" y="1162100"/>
                  </a:moveTo>
                  <a:lnTo>
                    <a:pt x="285343" y="1115352"/>
                  </a:lnTo>
                  <a:lnTo>
                    <a:pt x="269887" y="1094168"/>
                  </a:lnTo>
                  <a:lnTo>
                    <a:pt x="256260" y="1075499"/>
                  </a:lnTo>
                  <a:lnTo>
                    <a:pt x="254254" y="1074280"/>
                  </a:lnTo>
                  <a:lnTo>
                    <a:pt x="254254" y="1176540"/>
                  </a:lnTo>
                  <a:lnTo>
                    <a:pt x="251447" y="1198803"/>
                  </a:lnTo>
                  <a:lnTo>
                    <a:pt x="238671" y="1218311"/>
                  </a:lnTo>
                  <a:lnTo>
                    <a:pt x="216395" y="1234274"/>
                  </a:lnTo>
                  <a:lnTo>
                    <a:pt x="130365" y="1278877"/>
                  </a:lnTo>
                  <a:lnTo>
                    <a:pt x="62407" y="1147787"/>
                  </a:lnTo>
                  <a:lnTo>
                    <a:pt x="148424" y="1103185"/>
                  </a:lnTo>
                  <a:lnTo>
                    <a:pt x="174320" y="1094168"/>
                  </a:lnTo>
                  <a:lnTo>
                    <a:pt x="197624" y="1094968"/>
                  </a:lnTo>
                  <a:lnTo>
                    <a:pt x="217436" y="1105509"/>
                  </a:lnTo>
                  <a:lnTo>
                    <a:pt x="232867" y="1125677"/>
                  </a:lnTo>
                  <a:lnTo>
                    <a:pt x="246672" y="1152296"/>
                  </a:lnTo>
                  <a:lnTo>
                    <a:pt x="254254" y="1176540"/>
                  </a:lnTo>
                  <a:lnTo>
                    <a:pt x="254254" y="1074280"/>
                  </a:lnTo>
                  <a:lnTo>
                    <a:pt x="219938" y="1053274"/>
                  </a:lnTo>
                  <a:lnTo>
                    <a:pt x="177495" y="1049566"/>
                  </a:lnTo>
                  <a:lnTo>
                    <a:pt x="130060" y="1065263"/>
                  </a:lnTo>
                  <a:lnTo>
                    <a:pt x="0" y="1132713"/>
                  </a:lnTo>
                  <a:lnTo>
                    <a:pt x="185331" y="1490141"/>
                  </a:lnTo>
                  <a:lnTo>
                    <a:pt x="228346" y="1467840"/>
                  </a:lnTo>
                  <a:lnTo>
                    <a:pt x="149758" y="1316266"/>
                  </a:lnTo>
                  <a:lnTo>
                    <a:pt x="221843" y="1278877"/>
                  </a:lnTo>
                  <a:lnTo>
                    <a:pt x="236804" y="1271117"/>
                  </a:lnTo>
                  <a:lnTo>
                    <a:pt x="276961" y="1241412"/>
                  </a:lnTo>
                  <a:lnTo>
                    <a:pt x="298386" y="1204595"/>
                  </a:lnTo>
                  <a:lnTo>
                    <a:pt x="301167" y="1162100"/>
                  </a:lnTo>
                  <a:close/>
                </a:path>
                <a:path w="2396490" h="1490345">
                  <a:moveTo>
                    <a:pt x="766711" y="1149654"/>
                  </a:moveTo>
                  <a:lnTo>
                    <a:pt x="707047" y="1099019"/>
                  </a:lnTo>
                  <a:lnTo>
                    <a:pt x="600468" y="1008570"/>
                  </a:lnTo>
                  <a:lnTo>
                    <a:pt x="600468" y="1069771"/>
                  </a:lnTo>
                  <a:lnTo>
                    <a:pt x="500888" y="1133551"/>
                  </a:lnTo>
                  <a:lnTo>
                    <a:pt x="443649" y="939342"/>
                  </a:lnTo>
                  <a:lnTo>
                    <a:pt x="448030" y="936548"/>
                  </a:lnTo>
                  <a:lnTo>
                    <a:pt x="600468" y="1069771"/>
                  </a:lnTo>
                  <a:lnTo>
                    <a:pt x="600468" y="1008570"/>
                  </a:lnTo>
                  <a:lnTo>
                    <a:pt x="515607" y="936548"/>
                  </a:lnTo>
                  <a:lnTo>
                    <a:pt x="445592" y="877125"/>
                  </a:lnTo>
                  <a:lnTo>
                    <a:pt x="391680" y="911656"/>
                  </a:lnTo>
                  <a:lnTo>
                    <a:pt x="504863" y="1317320"/>
                  </a:lnTo>
                  <a:lnTo>
                    <a:pt x="547116" y="1290256"/>
                  </a:lnTo>
                  <a:lnTo>
                    <a:pt x="513867" y="1175232"/>
                  </a:lnTo>
                  <a:lnTo>
                    <a:pt x="578967" y="1133551"/>
                  </a:lnTo>
                  <a:lnTo>
                    <a:pt x="632904" y="1099019"/>
                  </a:lnTo>
                  <a:lnTo>
                    <a:pt x="723468" y="1177340"/>
                  </a:lnTo>
                  <a:lnTo>
                    <a:pt x="766711" y="1149654"/>
                  </a:lnTo>
                  <a:close/>
                </a:path>
                <a:path w="2396490" h="1490345">
                  <a:moveTo>
                    <a:pt x="939469" y="999413"/>
                  </a:moveTo>
                  <a:lnTo>
                    <a:pt x="934847" y="968654"/>
                  </a:lnTo>
                  <a:lnTo>
                    <a:pt x="850620" y="606996"/>
                  </a:lnTo>
                  <a:lnTo>
                    <a:pt x="809434" y="634631"/>
                  </a:lnTo>
                  <a:lnTo>
                    <a:pt x="856703" y="831430"/>
                  </a:lnTo>
                  <a:lnTo>
                    <a:pt x="874179" y="896823"/>
                  </a:lnTo>
                  <a:lnTo>
                    <a:pt x="873226" y="897470"/>
                  </a:lnTo>
                  <a:lnTo>
                    <a:pt x="817575" y="856996"/>
                  </a:lnTo>
                  <a:lnTo>
                    <a:pt x="645591" y="744537"/>
                  </a:lnTo>
                  <a:lnTo>
                    <a:pt x="602475" y="773442"/>
                  </a:lnTo>
                  <a:lnTo>
                    <a:pt x="886485" y="954557"/>
                  </a:lnTo>
                  <a:lnTo>
                    <a:pt x="898639" y="1008913"/>
                  </a:lnTo>
                  <a:lnTo>
                    <a:pt x="848829" y="1042327"/>
                  </a:lnTo>
                  <a:lnTo>
                    <a:pt x="872274" y="1077302"/>
                  </a:lnTo>
                  <a:lnTo>
                    <a:pt x="901026" y="1058024"/>
                  </a:lnTo>
                  <a:lnTo>
                    <a:pt x="923277" y="1040498"/>
                  </a:lnTo>
                  <a:lnTo>
                    <a:pt x="935850" y="1022172"/>
                  </a:lnTo>
                  <a:lnTo>
                    <a:pt x="939469" y="999413"/>
                  </a:lnTo>
                  <a:close/>
                </a:path>
                <a:path w="2396490" h="1490345">
                  <a:moveTo>
                    <a:pt x="1368679" y="756526"/>
                  </a:moveTo>
                  <a:lnTo>
                    <a:pt x="1157262" y="413829"/>
                  </a:lnTo>
                  <a:lnTo>
                    <a:pt x="1116025" y="439267"/>
                  </a:lnTo>
                  <a:lnTo>
                    <a:pt x="1209319" y="590486"/>
                  </a:lnTo>
                  <a:lnTo>
                    <a:pt x="1075766" y="672871"/>
                  </a:lnTo>
                  <a:lnTo>
                    <a:pt x="982472" y="521652"/>
                  </a:lnTo>
                  <a:lnTo>
                    <a:pt x="941235" y="547103"/>
                  </a:lnTo>
                  <a:lnTo>
                    <a:pt x="1152652" y="889800"/>
                  </a:lnTo>
                  <a:lnTo>
                    <a:pt x="1193888" y="864362"/>
                  </a:lnTo>
                  <a:lnTo>
                    <a:pt x="1097876" y="708723"/>
                  </a:lnTo>
                  <a:lnTo>
                    <a:pt x="1231417" y="626338"/>
                  </a:lnTo>
                  <a:lnTo>
                    <a:pt x="1327442" y="781977"/>
                  </a:lnTo>
                  <a:lnTo>
                    <a:pt x="1368679" y="756526"/>
                  </a:lnTo>
                  <a:close/>
                </a:path>
                <a:path w="2396490" h="1490345">
                  <a:moveTo>
                    <a:pt x="1760918" y="650379"/>
                  </a:moveTo>
                  <a:lnTo>
                    <a:pt x="1732203" y="592747"/>
                  </a:lnTo>
                  <a:lnTo>
                    <a:pt x="1714436" y="557123"/>
                  </a:lnTo>
                  <a:lnTo>
                    <a:pt x="1703539" y="535241"/>
                  </a:lnTo>
                  <a:lnTo>
                    <a:pt x="1659648" y="557123"/>
                  </a:lnTo>
                  <a:lnTo>
                    <a:pt x="1616278" y="470103"/>
                  </a:lnTo>
                  <a:lnTo>
                    <a:pt x="1616278" y="578726"/>
                  </a:lnTo>
                  <a:lnTo>
                    <a:pt x="1493926" y="639711"/>
                  </a:lnTo>
                  <a:lnTo>
                    <a:pt x="1494015" y="606717"/>
                  </a:lnTo>
                  <a:lnTo>
                    <a:pt x="1488160" y="567410"/>
                  </a:lnTo>
                  <a:lnTo>
                    <a:pt x="1475574" y="521233"/>
                  </a:lnTo>
                  <a:lnTo>
                    <a:pt x="1455496" y="467664"/>
                  </a:lnTo>
                  <a:lnTo>
                    <a:pt x="1427149" y="406146"/>
                  </a:lnTo>
                  <a:lnTo>
                    <a:pt x="1391640" y="334899"/>
                  </a:lnTo>
                  <a:lnTo>
                    <a:pt x="1474241" y="293738"/>
                  </a:lnTo>
                  <a:lnTo>
                    <a:pt x="1616278" y="578726"/>
                  </a:lnTo>
                  <a:lnTo>
                    <a:pt x="1616278" y="470103"/>
                  </a:lnTo>
                  <a:lnTo>
                    <a:pt x="1528394" y="293738"/>
                  </a:lnTo>
                  <a:lnTo>
                    <a:pt x="1498828" y="234429"/>
                  </a:lnTo>
                  <a:lnTo>
                    <a:pt x="1330515" y="318312"/>
                  </a:lnTo>
                  <a:lnTo>
                    <a:pt x="1383258" y="424154"/>
                  </a:lnTo>
                  <a:lnTo>
                    <a:pt x="1410919" y="484441"/>
                  </a:lnTo>
                  <a:lnTo>
                    <a:pt x="1430324" y="537667"/>
                  </a:lnTo>
                  <a:lnTo>
                    <a:pt x="1442008" y="584771"/>
                  </a:lnTo>
                  <a:lnTo>
                    <a:pt x="1446504" y="626706"/>
                  </a:lnTo>
                  <a:lnTo>
                    <a:pt x="1444345" y="664413"/>
                  </a:lnTo>
                  <a:lnTo>
                    <a:pt x="1413370" y="679856"/>
                  </a:lnTo>
                  <a:lnTo>
                    <a:pt x="1470748" y="794994"/>
                  </a:lnTo>
                  <a:lnTo>
                    <a:pt x="1510512" y="775182"/>
                  </a:lnTo>
                  <a:lnTo>
                    <a:pt x="1471917" y="697738"/>
                  </a:lnTo>
                  <a:lnTo>
                    <a:pt x="1588338" y="639711"/>
                  </a:lnTo>
                  <a:lnTo>
                    <a:pt x="1682572" y="592747"/>
                  </a:lnTo>
                  <a:lnTo>
                    <a:pt x="1721167" y="670191"/>
                  </a:lnTo>
                  <a:lnTo>
                    <a:pt x="1760918" y="650379"/>
                  </a:lnTo>
                  <a:close/>
                </a:path>
                <a:path w="2396490" h="1490345">
                  <a:moveTo>
                    <a:pt x="2395880" y="307835"/>
                  </a:moveTo>
                  <a:lnTo>
                    <a:pt x="2390749" y="279298"/>
                  </a:lnTo>
                  <a:lnTo>
                    <a:pt x="2388844" y="268668"/>
                  </a:lnTo>
                  <a:lnTo>
                    <a:pt x="2329789" y="279298"/>
                  </a:lnTo>
                  <a:lnTo>
                    <a:pt x="2287613" y="45072"/>
                  </a:lnTo>
                  <a:lnTo>
                    <a:pt x="2284387" y="27165"/>
                  </a:lnTo>
                  <a:lnTo>
                    <a:pt x="2284387" y="287477"/>
                  </a:lnTo>
                  <a:lnTo>
                    <a:pt x="2131682" y="314985"/>
                  </a:lnTo>
                  <a:lnTo>
                    <a:pt x="2238451" y="45491"/>
                  </a:lnTo>
                  <a:lnTo>
                    <a:pt x="2240711" y="45072"/>
                  </a:lnTo>
                  <a:lnTo>
                    <a:pt x="2284387" y="287477"/>
                  </a:lnTo>
                  <a:lnTo>
                    <a:pt x="2284387" y="27165"/>
                  </a:lnTo>
                  <a:lnTo>
                    <a:pt x="2279497" y="0"/>
                  </a:lnTo>
                  <a:lnTo>
                    <a:pt x="2210231" y="12471"/>
                  </a:lnTo>
                  <a:lnTo>
                    <a:pt x="2088591" y="319811"/>
                  </a:lnTo>
                  <a:lnTo>
                    <a:pt x="2096160" y="361823"/>
                  </a:lnTo>
                  <a:lnTo>
                    <a:pt x="2291435" y="326644"/>
                  </a:lnTo>
                  <a:lnTo>
                    <a:pt x="2305443" y="404418"/>
                  </a:lnTo>
                  <a:lnTo>
                    <a:pt x="2350846" y="396240"/>
                  </a:lnTo>
                  <a:lnTo>
                    <a:pt x="2338336" y="326644"/>
                  </a:lnTo>
                  <a:lnTo>
                    <a:pt x="2336863" y="318465"/>
                  </a:lnTo>
                  <a:lnTo>
                    <a:pt x="2356167" y="314985"/>
                  </a:lnTo>
                  <a:lnTo>
                    <a:pt x="2395880" y="307835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9E05D978-AA6F-EBE8-9729-602840409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1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AE40409B-6B78-292C-9489-62C0EDE50FA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9838055" cy="31667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ПЕРЕСКАЗЕ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БОРИСА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ЗАХОДЕРА</a:t>
            </a:r>
            <a:endParaRPr sz="410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«АЛИСЫ</a:t>
            </a:r>
            <a:r>
              <a:rPr sz="4100" b="1" spc="-9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-8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СТРАНЕ</a:t>
            </a:r>
            <a:r>
              <a:rPr sz="4100" b="1" spc="-7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ЧУДЕС»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МАТЕМАТИК</a:t>
            </a:r>
            <a:r>
              <a:rPr sz="4100" b="1" spc="-23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НЕТРИВИАЛЬНО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РАЗДЕЛИЛ</a:t>
            </a:r>
            <a:r>
              <a:rPr sz="4100" b="1" spc="-2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КУСОК</a:t>
            </a:r>
            <a:r>
              <a:rPr sz="4100" b="1" spc="-2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ПИРОГА</a:t>
            </a:r>
            <a:r>
              <a:rPr sz="4100" b="1" spc="-2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МЕЖДУ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СОБОЮ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И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КОЗЛИКОМ.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4489942"/>
            <a:ext cx="9809480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ЧТО</a:t>
            </a:r>
            <a:r>
              <a:rPr sz="4100" b="1" spc="-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ЖЕ</a:t>
            </a:r>
            <a:r>
              <a:rPr sz="4100" b="1" spc="-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ДОСТАЛОСЬ</a:t>
            </a:r>
            <a:r>
              <a:rPr sz="4100" b="1" spc="-7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30" dirty="0">
                <a:solidFill>
                  <a:srgbClr val="D1FF0F"/>
                </a:solidFill>
                <a:latin typeface="Formular"/>
                <a:cs typeface="Formular"/>
              </a:rPr>
              <a:t>М</a:t>
            </a:r>
            <a:r>
              <a:rPr sz="4100" b="1" spc="-180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4100" b="1" spc="30" dirty="0">
                <a:solidFill>
                  <a:srgbClr val="D1FF0F"/>
                </a:solidFill>
                <a:latin typeface="Formular"/>
                <a:cs typeface="Formular"/>
              </a:rPr>
              <a:t>ТЕМ</a:t>
            </a:r>
            <a:r>
              <a:rPr sz="4100" b="1" spc="-180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4100" b="1" spc="30" dirty="0">
                <a:solidFill>
                  <a:srgbClr val="D1FF0F"/>
                </a:solidFill>
                <a:latin typeface="Formular"/>
                <a:cs typeface="Formular"/>
              </a:rPr>
              <a:t>ТИК</a:t>
            </a:r>
            <a:r>
              <a:rPr sz="4100" b="1" spc="-595" dirty="0">
                <a:solidFill>
                  <a:srgbClr val="D1FF0F"/>
                </a:solidFill>
                <a:latin typeface="Formular"/>
                <a:cs typeface="Formular"/>
              </a:rPr>
              <a:t>У</a:t>
            </a:r>
            <a:r>
              <a:rPr sz="4100" b="1" spc="30" dirty="0">
                <a:solidFill>
                  <a:srgbClr val="D1FF0F"/>
                </a:solidFill>
                <a:latin typeface="Formular"/>
                <a:cs typeface="Formular"/>
              </a:rPr>
              <a:t>,</a:t>
            </a:r>
            <a:r>
              <a:rPr sz="4100" b="1" spc="-6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4100" b="1" spc="-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ЧТО</a:t>
            </a:r>
            <a:r>
              <a:rPr sz="4100" b="1" spc="-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—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КОЗЛИКУ?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6725628" y="1906267"/>
            <a:ext cx="3378835" cy="2740025"/>
            <a:chOff x="16725628" y="1906267"/>
            <a:chExt cx="3378835" cy="2740025"/>
          </a:xfrm>
        </p:grpSpPr>
        <p:sp>
          <p:nvSpPr>
            <p:cNvPr id="8" name="object 8"/>
            <p:cNvSpPr/>
            <p:nvPr/>
          </p:nvSpPr>
          <p:spPr>
            <a:xfrm>
              <a:off x="16725628" y="1906267"/>
              <a:ext cx="3378835" cy="2740025"/>
            </a:xfrm>
            <a:custGeom>
              <a:avLst/>
              <a:gdLst/>
              <a:ahLst/>
              <a:cxnLst/>
              <a:rect l="l" t="t" r="r" b="b"/>
              <a:pathLst>
                <a:path w="3378834" h="2740025">
                  <a:moveTo>
                    <a:pt x="3378472" y="0"/>
                  </a:moveTo>
                  <a:lnTo>
                    <a:pt x="3320918" y="2716"/>
                  </a:lnTo>
                  <a:lnTo>
                    <a:pt x="3262171" y="6600"/>
                  </a:lnTo>
                  <a:lnTo>
                    <a:pt x="3204222" y="11530"/>
                  </a:lnTo>
                  <a:lnTo>
                    <a:pt x="3147061" y="17476"/>
                  </a:lnTo>
                  <a:lnTo>
                    <a:pt x="3090676" y="24410"/>
                  </a:lnTo>
                  <a:lnTo>
                    <a:pt x="3035059" y="32301"/>
                  </a:lnTo>
                  <a:lnTo>
                    <a:pt x="2980197" y="41123"/>
                  </a:lnTo>
                  <a:lnTo>
                    <a:pt x="2926081" y="50845"/>
                  </a:lnTo>
                  <a:lnTo>
                    <a:pt x="2872700" y="61438"/>
                  </a:lnTo>
                  <a:lnTo>
                    <a:pt x="2820044" y="72875"/>
                  </a:lnTo>
                  <a:lnTo>
                    <a:pt x="2768102" y="85125"/>
                  </a:lnTo>
                  <a:lnTo>
                    <a:pt x="2716864" y="98160"/>
                  </a:lnTo>
                  <a:lnTo>
                    <a:pt x="2666320" y="111951"/>
                  </a:lnTo>
                  <a:lnTo>
                    <a:pt x="2616459" y="126469"/>
                  </a:lnTo>
                  <a:lnTo>
                    <a:pt x="2567270" y="141685"/>
                  </a:lnTo>
                  <a:lnTo>
                    <a:pt x="2518743" y="157571"/>
                  </a:lnTo>
                  <a:lnTo>
                    <a:pt x="2470868" y="174096"/>
                  </a:lnTo>
                  <a:lnTo>
                    <a:pt x="2423634" y="191234"/>
                  </a:lnTo>
                  <a:lnTo>
                    <a:pt x="2377031" y="208953"/>
                  </a:lnTo>
                  <a:lnTo>
                    <a:pt x="2331049" y="227226"/>
                  </a:lnTo>
                  <a:lnTo>
                    <a:pt x="2285676" y="246024"/>
                  </a:lnTo>
                  <a:lnTo>
                    <a:pt x="2240902" y="265318"/>
                  </a:lnTo>
                  <a:lnTo>
                    <a:pt x="2196718" y="285078"/>
                  </a:lnTo>
                  <a:lnTo>
                    <a:pt x="2153112" y="305277"/>
                  </a:lnTo>
                  <a:lnTo>
                    <a:pt x="2110075" y="325884"/>
                  </a:lnTo>
                  <a:lnTo>
                    <a:pt x="2067595" y="346871"/>
                  </a:lnTo>
                  <a:lnTo>
                    <a:pt x="2025662" y="368209"/>
                  </a:lnTo>
                  <a:lnTo>
                    <a:pt x="1984266" y="389870"/>
                  </a:lnTo>
                  <a:lnTo>
                    <a:pt x="1943397" y="411824"/>
                  </a:lnTo>
                  <a:lnTo>
                    <a:pt x="1903043" y="434042"/>
                  </a:lnTo>
                  <a:lnTo>
                    <a:pt x="1863195" y="456496"/>
                  </a:lnTo>
                  <a:lnTo>
                    <a:pt x="1823842" y="479156"/>
                  </a:lnTo>
                  <a:lnTo>
                    <a:pt x="1784974" y="501994"/>
                  </a:lnTo>
                  <a:lnTo>
                    <a:pt x="1746579" y="524981"/>
                  </a:lnTo>
                  <a:lnTo>
                    <a:pt x="1708648" y="548087"/>
                  </a:lnTo>
                  <a:lnTo>
                    <a:pt x="1671171" y="571284"/>
                  </a:lnTo>
                  <a:lnTo>
                    <a:pt x="1634136" y="594543"/>
                  </a:lnTo>
                  <a:lnTo>
                    <a:pt x="1597534" y="617835"/>
                  </a:lnTo>
                  <a:lnTo>
                    <a:pt x="1525585" y="664403"/>
                  </a:lnTo>
                  <a:lnTo>
                    <a:pt x="1455240" y="710756"/>
                  </a:lnTo>
                  <a:lnTo>
                    <a:pt x="1225191" y="864816"/>
                  </a:lnTo>
                  <a:lnTo>
                    <a:pt x="1179231" y="895404"/>
                  </a:lnTo>
                  <a:lnTo>
                    <a:pt x="1133828" y="925342"/>
                  </a:lnTo>
                  <a:lnTo>
                    <a:pt x="1088919" y="954579"/>
                  </a:lnTo>
                  <a:lnTo>
                    <a:pt x="1044445" y="983063"/>
                  </a:lnTo>
                  <a:lnTo>
                    <a:pt x="1000342" y="1010744"/>
                  </a:lnTo>
                  <a:lnTo>
                    <a:pt x="956550" y="1037571"/>
                  </a:lnTo>
                  <a:lnTo>
                    <a:pt x="913008" y="1063492"/>
                  </a:lnTo>
                  <a:lnTo>
                    <a:pt x="869653" y="1088458"/>
                  </a:lnTo>
                  <a:lnTo>
                    <a:pt x="826425" y="1112417"/>
                  </a:lnTo>
                  <a:lnTo>
                    <a:pt x="783261" y="1135319"/>
                  </a:lnTo>
                  <a:lnTo>
                    <a:pt x="740101" y="1157111"/>
                  </a:lnTo>
                  <a:lnTo>
                    <a:pt x="696882" y="1177744"/>
                  </a:lnTo>
                  <a:lnTo>
                    <a:pt x="653544" y="1197167"/>
                  </a:lnTo>
                  <a:lnTo>
                    <a:pt x="610025" y="1215328"/>
                  </a:lnTo>
                  <a:lnTo>
                    <a:pt x="566263" y="1232177"/>
                  </a:lnTo>
                  <a:lnTo>
                    <a:pt x="522197" y="1247663"/>
                  </a:lnTo>
                  <a:lnTo>
                    <a:pt x="477765" y="1261735"/>
                  </a:lnTo>
                  <a:lnTo>
                    <a:pt x="432907" y="1274342"/>
                  </a:lnTo>
                  <a:lnTo>
                    <a:pt x="387560" y="1285434"/>
                  </a:lnTo>
                  <a:lnTo>
                    <a:pt x="341663" y="1294958"/>
                  </a:lnTo>
                  <a:lnTo>
                    <a:pt x="295154" y="1302865"/>
                  </a:lnTo>
                  <a:lnTo>
                    <a:pt x="247973" y="1309104"/>
                  </a:lnTo>
                  <a:lnTo>
                    <a:pt x="200057" y="1313623"/>
                  </a:lnTo>
                  <a:lnTo>
                    <a:pt x="151346" y="1316371"/>
                  </a:lnTo>
                  <a:lnTo>
                    <a:pt x="100907" y="1317299"/>
                  </a:lnTo>
                  <a:lnTo>
                    <a:pt x="85841" y="1316953"/>
                  </a:lnTo>
                  <a:lnTo>
                    <a:pt x="69935" y="1315980"/>
                  </a:lnTo>
                  <a:lnTo>
                    <a:pt x="0" y="2736785"/>
                  </a:lnTo>
                  <a:lnTo>
                    <a:pt x="25497" y="2738052"/>
                  </a:lnTo>
                  <a:lnTo>
                    <a:pt x="50662" y="2738953"/>
                  </a:lnTo>
                  <a:lnTo>
                    <a:pt x="75494" y="2739495"/>
                  </a:lnTo>
                  <a:lnTo>
                    <a:pt x="101818" y="2739685"/>
                  </a:lnTo>
                  <a:lnTo>
                    <a:pt x="152130" y="2739239"/>
                  </a:lnTo>
                  <a:lnTo>
                    <a:pt x="202244" y="2737901"/>
                  </a:lnTo>
                  <a:lnTo>
                    <a:pt x="252169" y="2735667"/>
                  </a:lnTo>
                  <a:lnTo>
                    <a:pt x="301916" y="2732537"/>
                  </a:lnTo>
                  <a:lnTo>
                    <a:pt x="351494" y="2728507"/>
                  </a:lnTo>
                  <a:lnTo>
                    <a:pt x="400912" y="2723577"/>
                  </a:lnTo>
                  <a:lnTo>
                    <a:pt x="450179" y="2717742"/>
                  </a:lnTo>
                  <a:lnTo>
                    <a:pt x="499306" y="2711003"/>
                  </a:lnTo>
                  <a:lnTo>
                    <a:pt x="548302" y="2703355"/>
                  </a:lnTo>
                  <a:lnTo>
                    <a:pt x="597175" y="2694798"/>
                  </a:lnTo>
                  <a:lnTo>
                    <a:pt x="645936" y="2685329"/>
                  </a:lnTo>
                  <a:lnTo>
                    <a:pt x="694595" y="2674946"/>
                  </a:lnTo>
                  <a:lnTo>
                    <a:pt x="743160" y="2663647"/>
                  </a:lnTo>
                  <a:lnTo>
                    <a:pt x="791641" y="2651430"/>
                  </a:lnTo>
                  <a:lnTo>
                    <a:pt x="840047" y="2638292"/>
                  </a:lnTo>
                  <a:lnTo>
                    <a:pt x="888389" y="2624232"/>
                  </a:lnTo>
                  <a:lnTo>
                    <a:pt x="936675" y="2609248"/>
                  </a:lnTo>
                  <a:lnTo>
                    <a:pt x="984915" y="2593336"/>
                  </a:lnTo>
                  <a:lnTo>
                    <a:pt x="1033118" y="2576496"/>
                  </a:lnTo>
                  <a:lnTo>
                    <a:pt x="1081295" y="2558725"/>
                  </a:lnTo>
                  <a:lnTo>
                    <a:pt x="1129454" y="2540021"/>
                  </a:lnTo>
                  <a:lnTo>
                    <a:pt x="1177604" y="2520382"/>
                  </a:lnTo>
                  <a:lnTo>
                    <a:pt x="1225756" y="2499806"/>
                  </a:lnTo>
                  <a:lnTo>
                    <a:pt x="1273919" y="2478290"/>
                  </a:lnTo>
                  <a:lnTo>
                    <a:pt x="1323026" y="2455409"/>
                  </a:lnTo>
                  <a:lnTo>
                    <a:pt x="1371391" y="2431962"/>
                  </a:lnTo>
                  <a:lnTo>
                    <a:pt x="1419049" y="2407986"/>
                  </a:lnTo>
                  <a:lnTo>
                    <a:pt x="1466033" y="2383518"/>
                  </a:lnTo>
                  <a:lnTo>
                    <a:pt x="1512374" y="2358594"/>
                  </a:lnTo>
                  <a:lnTo>
                    <a:pt x="1558107" y="2333253"/>
                  </a:lnTo>
                  <a:lnTo>
                    <a:pt x="1603265" y="2307529"/>
                  </a:lnTo>
                  <a:lnTo>
                    <a:pt x="1647880" y="2281462"/>
                  </a:lnTo>
                  <a:lnTo>
                    <a:pt x="1691985" y="2255086"/>
                  </a:lnTo>
                  <a:lnTo>
                    <a:pt x="1735614" y="2228440"/>
                  </a:lnTo>
                  <a:lnTo>
                    <a:pt x="1778800" y="2201559"/>
                  </a:lnTo>
                  <a:lnTo>
                    <a:pt x="1821575" y="2174482"/>
                  </a:lnTo>
                  <a:lnTo>
                    <a:pt x="1863973" y="2147245"/>
                  </a:lnTo>
                  <a:lnTo>
                    <a:pt x="1906027" y="2119884"/>
                  </a:lnTo>
                  <a:lnTo>
                    <a:pt x="1989235" y="2064941"/>
                  </a:lnTo>
                  <a:lnTo>
                    <a:pt x="2201628" y="1922601"/>
                  </a:lnTo>
                  <a:lnTo>
                    <a:pt x="2288974" y="1864612"/>
                  </a:lnTo>
                  <a:lnTo>
                    <a:pt x="2332042" y="1836435"/>
                  </a:lnTo>
                  <a:lnTo>
                    <a:pt x="2374782" y="1808852"/>
                  </a:lnTo>
                  <a:lnTo>
                    <a:pt x="2417250" y="1781899"/>
                  </a:lnTo>
                  <a:lnTo>
                    <a:pt x="2459503" y="1755614"/>
                  </a:lnTo>
                  <a:lnTo>
                    <a:pt x="2501599" y="1730034"/>
                  </a:lnTo>
                  <a:lnTo>
                    <a:pt x="2543592" y="1705195"/>
                  </a:lnTo>
                  <a:lnTo>
                    <a:pt x="2585540" y="1681134"/>
                  </a:lnTo>
                  <a:lnTo>
                    <a:pt x="2627499" y="1657888"/>
                  </a:lnTo>
                  <a:lnTo>
                    <a:pt x="2669526" y="1635494"/>
                  </a:lnTo>
                  <a:lnTo>
                    <a:pt x="2711678" y="1613988"/>
                  </a:lnTo>
                  <a:lnTo>
                    <a:pt x="2754010" y="1593407"/>
                  </a:lnTo>
                  <a:lnTo>
                    <a:pt x="2796580" y="1573789"/>
                  </a:lnTo>
                  <a:lnTo>
                    <a:pt x="2839444" y="1555169"/>
                  </a:lnTo>
                  <a:lnTo>
                    <a:pt x="2882658" y="1537585"/>
                  </a:lnTo>
                  <a:lnTo>
                    <a:pt x="2926279" y="1521074"/>
                  </a:lnTo>
                  <a:lnTo>
                    <a:pt x="2970365" y="1505672"/>
                  </a:lnTo>
                  <a:lnTo>
                    <a:pt x="3014970" y="1491417"/>
                  </a:lnTo>
                  <a:lnTo>
                    <a:pt x="3060152" y="1478344"/>
                  </a:lnTo>
                  <a:lnTo>
                    <a:pt x="3105967" y="1466491"/>
                  </a:lnTo>
                  <a:lnTo>
                    <a:pt x="3152472" y="1455895"/>
                  </a:lnTo>
                  <a:lnTo>
                    <a:pt x="3199723" y="1446592"/>
                  </a:lnTo>
                  <a:lnTo>
                    <a:pt x="3247777" y="1438619"/>
                  </a:lnTo>
                  <a:lnTo>
                    <a:pt x="3296691" y="1432013"/>
                  </a:lnTo>
                  <a:lnTo>
                    <a:pt x="3346521" y="1426812"/>
                  </a:lnTo>
                  <a:lnTo>
                    <a:pt x="3378472" y="1424446"/>
                  </a:lnTo>
                  <a:lnTo>
                    <a:pt x="3378472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34738" y="2503175"/>
              <a:ext cx="2396490" cy="1490345"/>
            </a:xfrm>
            <a:custGeom>
              <a:avLst/>
              <a:gdLst/>
              <a:ahLst/>
              <a:cxnLst/>
              <a:rect l="l" t="t" r="r" b="b"/>
              <a:pathLst>
                <a:path w="2396490" h="1490345">
                  <a:moveTo>
                    <a:pt x="301167" y="1162100"/>
                  </a:moveTo>
                  <a:lnTo>
                    <a:pt x="285343" y="1115352"/>
                  </a:lnTo>
                  <a:lnTo>
                    <a:pt x="269887" y="1094168"/>
                  </a:lnTo>
                  <a:lnTo>
                    <a:pt x="256260" y="1075499"/>
                  </a:lnTo>
                  <a:lnTo>
                    <a:pt x="254254" y="1074280"/>
                  </a:lnTo>
                  <a:lnTo>
                    <a:pt x="254254" y="1176540"/>
                  </a:lnTo>
                  <a:lnTo>
                    <a:pt x="251447" y="1198803"/>
                  </a:lnTo>
                  <a:lnTo>
                    <a:pt x="238671" y="1218311"/>
                  </a:lnTo>
                  <a:lnTo>
                    <a:pt x="216395" y="1234274"/>
                  </a:lnTo>
                  <a:lnTo>
                    <a:pt x="130365" y="1278877"/>
                  </a:lnTo>
                  <a:lnTo>
                    <a:pt x="62407" y="1147787"/>
                  </a:lnTo>
                  <a:lnTo>
                    <a:pt x="148424" y="1103185"/>
                  </a:lnTo>
                  <a:lnTo>
                    <a:pt x="174320" y="1094168"/>
                  </a:lnTo>
                  <a:lnTo>
                    <a:pt x="197624" y="1094968"/>
                  </a:lnTo>
                  <a:lnTo>
                    <a:pt x="217436" y="1105509"/>
                  </a:lnTo>
                  <a:lnTo>
                    <a:pt x="232867" y="1125677"/>
                  </a:lnTo>
                  <a:lnTo>
                    <a:pt x="246672" y="1152296"/>
                  </a:lnTo>
                  <a:lnTo>
                    <a:pt x="254254" y="1176540"/>
                  </a:lnTo>
                  <a:lnTo>
                    <a:pt x="254254" y="1074280"/>
                  </a:lnTo>
                  <a:lnTo>
                    <a:pt x="219938" y="1053274"/>
                  </a:lnTo>
                  <a:lnTo>
                    <a:pt x="177495" y="1049566"/>
                  </a:lnTo>
                  <a:lnTo>
                    <a:pt x="130060" y="1065263"/>
                  </a:lnTo>
                  <a:lnTo>
                    <a:pt x="0" y="1132713"/>
                  </a:lnTo>
                  <a:lnTo>
                    <a:pt x="185331" y="1490141"/>
                  </a:lnTo>
                  <a:lnTo>
                    <a:pt x="228346" y="1467840"/>
                  </a:lnTo>
                  <a:lnTo>
                    <a:pt x="149758" y="1316266"/>
                  </a:lnTo>
                  <a:lnTo>
                    <a:pt x="221843" y="1278877"/>
                  </a:lnTo>
                  <a:lnTo>
                    <a:pt x="236804" y="1271117"/>
                  </a:lnTo>
                  <a:lnTo>
                    <a:pt x="276961" y="1241412"/>
                  </a:lnTo>
                  <a:lnTo>
                    <a:pt x="298386" y="1204595"/>
                  </a:lnTo>
                  <a:lnTo>
                    <a:pt x="301167" y="1162100"/>
                  </a:lnTo>
                  <a:close/>
                </a:path>
                <a:path w="2396490" h="1490345">
                  <a:moveTo>
                    <a:pt x="766711" y="1149654"/>
                  </a:moveTo>
                  <a:lnTo>
                    <a:pt x="707047" y="1099019"/>
                  </a:lnTo>
                  <a:lnTo>
                    <a:pt x="600468" y="1008570"/>
                  </a:lnTo>
                  <a:lnTo>
                    <a:pt x="600468" y="1069771"/>
                  </a:lnTo>
                  <a:lnTo>
                    <a:pt x="500888" y="1133551"/>
                  </a:lnTo>
                  <a:lnTo>
                    <a:pt x="443649" y="939342"/>
                  </a:lnTo>
                  <a:lnTo>
                    <a:pt x="448030" y="936548"/>
                  </a:lnTo>
                  <a:lnTo>
                    <a:pt x="600468" y="1069771"/>
                  </a:lnTo>
                  <a:lnTo>
                    <a:pt x="600468" y="1008570"/>
                  </a:lnTo>
                  <a:lnTo>
                    <a:pt x="515607" y="936548"/>
                  </a:lnTo>
                  <a:lnTo>
                    <a:pt x="445592" y="877125"/>
                  </a:lnTo>
                  <a:lnTo>
                    <a:pt x="391680" y="911656"/>
                  </a:lnTo>
                  <a:lnTo>
                    <a:pt x="504863" y="1317320"/>
                  </a:lnTo>
                  <a:lnTo>
                    <a:pt x="547116" y="1290256"/>
                  </a:lnTo>
                  <a:lnTo>
                    <a:pt x="513867" y="1175232"/>
                  </a:lnTo>
                  <a:lnTo>
                    <a:pt x="578967" y="1133551"/>
                  </a:lnTo>
                  <a:lnTo>
                    <a:pt x="632904" y="1099019"/>
                  </a:lnTo>
                  <a:lnTo>
                    <a:pt x="723468" y="1177340"/>
                  </a:lnTo>
                  <a:lnTo>
                    <a:pt x="766711" y="1149654"/>
                  </a:lnTo>
                  <a:close/>
                </a:path>
                <a:path w="2396490" h="1490345">
                  <a:moveTo>
                    <a:pt x="939469" y="999413"/>
                  </a:moveTo>
                  <a:lnTo>
                    <a:pt x="934847" y="968654"/>
                  </a:lnTo>
                  <a:lnTo>
                    <a:pt x="850620" y="606996"/>
                  </a:lnTo>
                  <a:lnTo>
                    <a:pt x="809434" y="634631"/>
                  </a:lnTo>
                  <a:lnTo>
                    <a:pt x="856703" y="831430"/>
                  </a:lnTo>
                  <a:lnTo>
                    <a:pt x="874179" y="896823"/>
                  </a:lnTo>
                  <a:lnTo>
                    <a:pt x="873226" y="897470"/>
                  </a:lnTo>
                  <a:lnTo>
                    <a:pt x="817575" y="856996"/>
                  </a:lnTo>
                  <a:lnTo>
                    <a:pt x="645591" y="744537"/>
                  </a:lnTo>
                  <a:lnTo>
                    <a:pt x="602475" y="773442"/>
                  </a:lnTo>
                  <a:lnTo>
                    <a:pt x="886485" y="954557"/>
                  </a:lnTo>
                  <a:lnTo>
                    <a:pt x="898639" y="1008913"/>
                  </a:lnTo>
                  <a:lnTo>
                    <a:pt x="848829" y="1042327"/>
                  </a:lnTo>
                  <a:lnTo>
                    <a:pt x="872274" y="1077302"/>
                  </a:lnTo>
                  <a:lnTo>
                    <a:pt x="901026" y="1058024"/>
                  </a:lnTo>
                  <a:lnTo>
                    <a:pt x="923277" y="1040498"/>
                  </a:lnTo>
                  <a:lnTo>
                    <a:pt x="935850" y="1022172"/>
                  </a:lnTo>
                  <a:lnTo>
                    <a:pt x="939469" y="999413"/>
                  </a:lnTo>
                  <a:close/>
                </a:path>
                <a:path w="2396490" h="1490345">
                  <a:moveTo>
                    <a:pt x="1368679" y="756526"/>
                  </a:moveTo>
                  <a:lnTo>
                    <a:pt x="1157262" y="413829"/>
                  </a:lnTo>
                  <a:lnTo>
                    <a:pt x="1116025" y="439267"/>
                  </a:lnTo>
                  <a:lnTo>
                    <a:pt x="1209319" y="590486"/>
                  </a:lnTo>
                  <a:lnTo>
                    <a:pt x="1075766" y="672871"/>
                  </a:lnTo>
                  <a:lnTo>
                    <a:pt x="982472" y="521652"/>
                  </a:lnTo>
                  <a:lnTo>
                    <a:pt x="941235" y="547103"/>
                  </a:lnTo>
                  <a:lnTo>
                    <a:pt x="1152652" y="889800"/>
                  </a:lnTo>
                  <a:lnTo>
                    <a:pt x="1193888" y="864362"/>
                  </a:lnTo>
                  <a:lnTo>
                    <a:pt x="1097876" y="708723"/>
                  </a:lnTo>
                  <a:lnTo>
                    <a:pt x="1231417" y="626338"/>
                  </a:lnTo>
                  <a:lnTo>
                    <a:pt x="1327442" y="781977"/>
                  </a:lnTo>
                  <a:lnTo>
                    <a:pt x="1368679" y="756526"/>
                  </a:lnTo>
                  <a:close/>
                </a:path>
                <a:path w="2396490" h="1490345">
                  <a:moveTo>
                    <a:pt x="1760918" y="650379"/>
                  </a:moveTo>
                  <a:lnTo>
                    <a:pt x="1732203" y="592747"/>
                  </a:lnTo>
                  <a:lnTo>
                    <a:pt x="1714436" y="557123"/>
                  </a:lnTo>
                  <a:lnTo>
                    <a:pt x="1703539" y="535241"/>
                  </a:lnTo>
                  <a:lnTo>
                    <a:pt x="1659648" y="557123"/>
                  </a:lnTo>
                  <a:lnTo>
                    <a:pt x="1616278" y="470103"/>
                  </a:lnTo>
                  <a:lnTo>
                    <a:pt x="1616278" y="578726"/>
                  </a:lnTo>
                  <a:lnTo>
                    <a:pt x="1493926" y="639711"/>
                  </a:lnTo>
                  <a:lnTo>
                    <a:pt x="1494015" y="606717"/>
                  </a:lnTo>
                  <a:lnTo>
                    <a:pt x="1488160" y="567410"/>
                  </a:lnTo>
                  <a:lnTo>
                    <a:pt x="1475574" y="521233"/>
                  </a:lnTo>
                  <a:lnTo>
                    <a:pt x="1455496" y="467664"/>
                  </a:lnTo>
                  <a:lnTo>
                    <a:pt x="1427149" y="406146"/>
                  </a:lnTo>
                  <a:lnTo>
                    <a:pt x="1391640" y="334899"/>
                  </a:lnTo>
                  <a:lnTo>
                    <a:pt x="1474241" y="293738"/>
                  </a:lnTo>
                  <a:lnTo>
                    <a:pt x="1616278" y="578726"/>
                  </a:lnTo>
                  <a:lnTo>
                    <a:pt x="1616278" y="470103"/>
                  </a:lnTo>
                  <a:lnTo>
                    <a:pt x="1528394" y="293738"/>
                  </a:lnTo>
                  <a:lnTo>
                    <a:pt x="1498828" y="234429"/>
                  </a:lnTo>
                  <a:lnTo>
                    <a:pt x="1330515" y="318312"/>
                  </a:lnTo>
                  <a:lnTo>
                    <a:pt x="1383258" y="424154"/>
                  </a:lnTo>
                  <a:lnTo>
                    <a:pt x="1410919" y="484441"/>
                  </a:lnTo>
                  <a:lnTo>
                    <a:pt x="1430324" y="537667"/>
                  </a:lnTo>
                  <a:lnTo>
                    <a:pt x="1442008" y="584771"/>
                  </a:lnTo>
                  <a:lnTo>
                    <a:pt x="1446504" y="626706"/>
                  </a:lnTo>
                  <a:lnTo>
                    <a:pt x="1444345" y="664413"/>
                  </a:lnTo>
                  <a:lnTo>
                    <a:pt x="1413370" y="679856"/>
                  </a:lnTo>
                  <a:lnTo>
                    <a:pt x="1470748" y="794994"/>
                  </a:lnTo>
                  <a:lnTo>
                    <a:pt x="1510512" y="775182"/>
                  </a:lnTo>
                  <a:lnTo>
                    <a:pt x="1471917" y="697738"/>
                  </a:lnTo>
                  <a:lnTo>
                    <a:pt x="1588338" y="639711"/>
                  </a:lnTo>
                  <a:lnTo>
                    <a:pt x="1682572" y="592747"/>
                  </a:lnTo>
                  <a:lnTo>
                    <a:pt x="1721167" y="670191"/>
                  </a:lnTo>
                  <a:lnTo>
                    <a:pt x="1760918" y="650379"/>
                  </a:lnTo>
                  <a:close/>
                </a:path>
                <a:path w="2396490" h="1490345">
                  <a:moveTo>
                    <a:pt x="2395880" y="307835"/>
                  </a:moveTo>
                  <a:lnTo>
                    <a:pt x="2390749" y="279298"/>
                  </a:lnTo>
                  <a:lnTo>
                    <a:pt x="2388844" y="268668"/>
                  </a:lnTo>
                  <a:lnTo>
                    <a:pt x="2329789" y="279298"/>
                  </a:lnTo>
                  <a:lnTo>
                    <a:pt x="2287613" y="45072"/>
                  </a:lnTo>
                  <a:lnTo>
                    <a:pt x="2284387" y="27165"/>
                  </a:lnTo>
                  <a:lnTo>
                    <a:pt x="2284387" y="287477"/>
                  </a:lnTo>
                  <a:lnTo>
                    <a:pt x="2131682" y="314985"/>
                  </a:lnTo>
                  <a:lnTo>
                    <a:pt x="2238451" y="45491"/>
                  </a:lnTo>
                  <a:lnTo>
                    <a:pt x="2240711" y="45072"/>
                  </a:lnTo>
                  <a:lnTo>
                    <a:pt x="2284387" y="287477"/>
                  </a:lnTo>
                  <a:lnTo>
                    <a:pt x="2284387" y="27165"/>
                  </a:lnTo>
                  <a:lnTo>
                    <a:pt x="2279497" y="0"/>
                  </a:lnTo>
                  <a:lnTo>
                    <a:pt x="2210231" y="12471"/>
                  </a:lnTo>
                  <a:lnTo>
                    <a:pt x="2088591" y="319811"/>
                  </a:lnTo>
                  <a:lnTo>
                    <a:pt x="2096160" y="361823"/>
                  </a:lnTo>
                  <a:lnTo>
                    <a:pt x="2291435" y="326644"/>
                  </a:lnTo>
                  <a:lnTo>
                    <a:pt x="2305443" y="404418"/>
                  </a:lnTo>
                  <a:lnTo>
                    <a:pt x="2350846" y="396240"/>
                  </a:lnTo>
                  <a:lnTo>
                    <a:pt x="2338336" y="326644"/>
                  </a:lnTo>
                  <a:lnTo>
                    <a:pt x="2336863" y="318465"/>
                  </a:lnTo>
                  <a:lnTo>
                    <a:pt x="2356167" y="314985"/>
                  </a:lnTo>
                  <a:lnTo>
                    <a:pt x="2395880" y="307835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B68B3D01-EC46-DBAF-BE68-E08D8D45FB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9838055" cy="31667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ПЕРЕСКАЗЕ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БОРИСА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ЗАХОДЕРА</a:t>
            </a:r>
            <a:endParaRPr sz="410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«АЛИСЫ</a:t>
            </a:r>
            <a:r>
              <a:rPr sz="4100" b="1" spc="-9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-8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СТРАНЕ</a:t>
            </a:r>
            <a:r>
              <a:rPr sz="4100" b="1" spc="-7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ЧУДЕС»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МАТЕМАТИК</a:t>
            </a:r>
            <a:r>
              <a:rPr sz="4100" b="1" spc="-23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НЕТРИВИАЛЬНО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РАЗДЕЛИЛ</a:t>
            </a:r>
            <a:r>
              <a:rPr sz="4100" b="1" spc="-2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КУСОК</a:t>
            </a:r>
            <a:r>
              <a:rPr sz="4100" b="1" spc="-2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ПИРОГА</a:t>
            </a:r>
            <a:r>
              <a:rPr sz="4100" b="1" spc="-2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МЕЖДУ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СОБОЮ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И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КОЗЛИКОМ.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4489942"/>
            <a:ext cx="9809480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ЧТО</a:t>
            </a:r>
            <a:r>
              <a:rPr sz="4100" b="1" spc="-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ЖЕ</a:t>
            </a:r>
            <a:r>
              <a:rPr sz="4100" b="1" spc="-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ДОСТАЛОСЬ</a:t>
            </a:r>
            <a:r>
              <a:rPr sz="4100" b="1" spc="-7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30" dirty="0">
                <a:solidFill>
                  <a:srgbClr val="D1FF0F"/>
                </a:solidFill>
                <a:latin typeface="Formular"/>
                <a:cs typeface="Formular"/>
              </a:rPr>
              <a:t>М</a:t>
            </a:r>
            <a:r>
              <a:rPr sz="4100" b="1" spc="-180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4100" b="1" spc="30" dirty="0">
                <a:solidFill>
                  <a:srgbClr val="D1FF0F"/>
                </a:solidFill>
                <a:latin typeface="Formular"/>
                <a:cs typeface="Formular"/>
              </a:rPr>
              <a:t>ТЕМ</a:t>
            </a:r>
            <a:r>
              <a:rPr sz="4100" b="1" spc="-180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4100" b="1" spc="30" dirty="0">
                <a:solidFill>
                  <a:srgbClr val="D1FF0F"/>
                </a:solidFill>
                <a:latin typeface="Formular"/>
                <a:cs typeface="Formular"/>
              </a:rPr>
              <a:t>ТИК</a:t>
            </a:r>
            <a:r>
              <a:rPr sz="4100" b="1" spc="-595" dirty="0">
                <a:solidFill>
                  <a:srgbClr val="D1FF0F"/>
                </a:solidFill>
                <a:latin typeface="Formular"/>
                <a:cs typeface="Formular"/>
              </a:rPr>
              <a:t>У</a:t>
            </a:r>
            <a:r>
              <a:rPr sz="4100" b="1" spc="30" dirty="0">
                <a:solidFill>
                  <a:srgbClr val="D1FF0F"/>
                </a:solidFill>
                <a:latin typeface="Formular"/>
                <a:cs typeface="Formular"/>
              </a:rPr>
              <a:t>,</a:t>
            </a:r>
            <a:r>
              <a:rPr sz="4100" b="1" spc="-6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4100" b="1" spc="-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ЧТО</a:t>
            </a:r>
            <a:r>
              <a:rPr sz="4100" b="1" spc="-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—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КОЗЛИКУ?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6725628" y="1906267"/>
            <a:ext cx="3378835" cy="2740025"/>
            <a:chOff x="16725628" y="1906267"/>
            <a:chExt cx="3378835" cy="2740025"/>
          </a:xfrm>
        </p:grpSpPr>
        <p:sp>
          <p:nvSpPr>
            <p:cNvPr id="8" name="object 8"/>
            <p:cNvSpPr/>
            <p:nvPr/>
          </p:nvSpPr>
          <p:spPr>
            <a:xfrm>
              <a:off x="16725628" y="1906267"/>
              <a:ext cx="3378835" cy="2740025"/>
            </a:xfrm>
            <a:custGeom>
              <a:avLst/>
              <a:gdLst/>
              <a:ahLst/>
              <a:cxnLst/>
              <a:rect l="l" t="t" r="r" b="b"/>
              <a:pathLst>
                <a:path w="3378834" h="2740025">
                  <a:moveTo>
                    <a:pt x="3378472" y="0"/>
                  </a:moveTo>
                  <a:lnTo>
                    <a:pt x="3320918" y="2716"/>
                  </a:lnTo>
                  <a:lnTo>
                    <a:pt x="3262171" y="6600"/>
                  </a:lnTo>
                  <a:lnTo>
                    <a:pt x="3204222" y="11530"/>
                  </a:lnTo>
                  <a:lnTo>
                    <a:pt x="3147061" y="17476"/>
                  </a:lnTo>
                  <a:lnTo>
                    <a:pt x="3090676" y="24410"/>
                  </a:lnTo>
                  <a:lnTo>
                    <a:pt x="3035059" y="32301"/>
                  </a:lnTo>
                  <a:lnTo>
                    <a:pt x="2980197" y="41123"/>
                  </a:lnTo>
                  <a:lnTo>
                    <a:pt x="2926081" y="50845"/>
                  </a:lnTo>
                  <a:lnTo>
                    <a:pt x="2872700" y="61438"/>
                  </a:lnTo>
                  <a:lnTo>
                    <a:pt x="2820044" y="72875"/>
                  </a:lnTo>
                  <a:lnTo>
                    <a:pt x="2768102" y="85125"/>
                  </a:lnTo>
                  <a:lnTo>
                    <a:pt x="2716864" y="98160"/>
                  </a:lnTo>
                  <a:lnTo>
                    <a:pt x="2666320" y="111951"/>
                  </a:lnTo>
                  <a:lnTo>
                    <a:pt x="2616459" y="126469"/>
                  </a:lnTo>
                  <a:lnTo>
                    <a:pt x="2567270" y="141685"/>
                  </a:lnTo>
                  <a:lnTo>
                    <a:pt x="2518743" y="157571"/>
                  </a:lnTo>
                  <a:lnTo>
                    <a:pt x="2470868" y="174096"/>
                  </a:lnTo>
                  <a:lnTo>
                    <a:pt x="2423634" y="191234"/>
                  </a:lnTo>
                  <a:lnTo>
                    <a:pt x="2377031" y="208953"/>
                  </a:lnTo>
                  <a:lnTo>
                    <a:pt x="2331049" y="227226"/>
                  </a:lnTo>
                  <a:lnTo>
                    <a:pt x="2285676" y="246024"/>
                  </a:lnTo>
                  <a:lnTo>
                    <a:pt x="2240902" y="265318"/>
                  </a:lnTo>
                  <a:lnTo>
                    <a:pt x="2196718" y="285078"/>
                  </a:lnTo>
                  <a:lnTo>
                    <a:pt x="2153112" y="305277"/>
                  </a:lnTo>
                  <a:lnTo>
                    <a:pt x="2110075" y="325884"/>
                  </a:lnTo>
                  <a:lnTo>
                    <a:pt x="2067595" y="346871"/>
                  </a:lnTo>
                  <a:lnTo>
                    <a:pt x="2025662" y="368209"/>
                  </a:lnTo>
                  <a:lnTo>
                    <a:pt x="1984266" y="389870"/>
                  </a:lnTo>
                  <a:lnTo>
                    <a:pt x="1943397" y="411824"/>
                  </a:lnTo>
                  <a:lnTo>
                    <a:pt x="1903043" y="434042"/>
                  </a:lnTo>
                  <a:lnTo>
                    <a:pt x="1863195" y="456496"/>
                  </a:lnTo>
                  <a:lnTo>
                    <a:pt x="1823842" y="479156"/>
                  </a:lnTo>
                  <a:lnTo>
                    <a:pt x="1784974" y="501994"/>
                  </a:lnTo>
                  <a:lnTo>
                    <a:pt x="1746579" y="524981"/>
                  </a:lnTo>
                  <a:lnTo>
                    <a:pt x="1708648" y="548087"/>
                  </a:lnTo>
                  <a:lnTo>
                    <a:pt x="1671171" y="571284"/>
                  </a:lnTo>
                  <a:lnTo>
                    <a:pt x="1634136" y="594543"/>
                  </a:lnTo>
                  <a:lnTo>
                    <a:pt x="1597534" y="617835"/>
                  </a:lnTo>
                  <a:lnTo>
                    <a:pt x="1525585" y="664403"/>
                  </a:lnTo>
                  <a:lnTo>
                    <a:pt x="1455240" y="710756"/>
                  </a:lnTo>
                  <a:lnTo>
                    <a:pt x="1225191" y="864816"/>
                  </a:lnTo>
                  <a:lnTo>
                    <a:pt x="1179231" y="895404"/>
                  </a:lnTo>
                  <a:lnTo>
                    <a:pt x="1133828" y="925342"/>
                  </a:lnTo>
                  <a:lnTo>
                    <a:pt x="1088919" y="954579"/>
                  </a:lnTo>
                  <a:lnTo>
                    <a:pt x="1044445" y="983063"/>
                  </a:lnTo>
                  <a:lnTo>
                    <a:pt x="1000342" y="1010744"/>
                  </a:lnTo>
                  <a:lnTo>
                    <a:pt x="956550" y="1037571"/>
                  </a:lnTo>
                  <a:lnTo>
                    <a:pt x="913008" y="1063492"/>
                  </a:lnTo>
                  <a:lnTo>
                    <a:pt x="869653" y="1088458"/>
                  </a:lnTo>
                  <a:lnTo>
                    <a:pt x="826425" y="1112417"/>
                  </a:lnTo>
                  <a:lnTo>
                    <a:pt x="783261" y="1135319"/>
                  </a:lnTo>
                  <a:lnTo>
                    <a:pt x="740101" y="1157111"/>
                  </a:lnTo>
                  <a:lnTo>
                    <a:pt x="696882" y="1177744"/>
                  </a:lnTo>
                  <a:lnTo>
                    <a:pt x="653544" y="1197167"/>
                  </a:lnTo>
                  <a:lnTo>
                    <a:pt x="610025" y="1215328"/>
                  </a:lnTo>
                  <a:lnTo>
                    <a:pt x="566263" y="1232177"/>
                  </a:lnTo>
                  <a:lnTo>
                    <a:pt x="522197" y="1247663"/>
                  </a:lnTo>
                  <a:lnTo>
                    <a:pt x="477765" y="1261735"/>
                  </a:lnTo>
                  <a:lnTo>
                    <a:pt x="432907" y="1274342"/>
                  </a:lnTo>
                  <a:lnTo>
                    <a:pt x="387560" y="1285434"/>
                  </a:lnTo>
                  <a:lnTo>
                    <a:pt x="341663" y="1294958"/>
                  </a:lnTo>
                  <a:lnTo>
                    <a:pt x="295154" y="1302865"/>
                  </a:lnTo>
                  <a:lnTo>
                    <a:pt x="247973" y="1309104"/>
                  </a:lnTo>
                  <a:lnTo>
                    <a:pt x="200057" y="1313623"/>
                  </a:lnTo>
                  <a:lnTo>
                    <a:pt x="151346" y="1316371"/>
                  </a:lnTo>
                  <a:lnTo>
                    <a:pt x="100907" y="1317299"/>
                  </a:lnTo>
                  <a:lnTo>
                    <a:pt x="85841" y="1316953"/>
                  </a:lnTo>
                  <a:lnTo>
                    <a:pt x="69935" y="1315980"/>
                  </a:lnTo>
                  <a:lnTo>
                    <a:pt x="0" y="2736785"/>
                  </a:lnTo>
                  <a:lnTo>
                    <a:pt x="25497" y="2738052"/>
                  </a:lnTo>
                  <a:lnTo>
                    <a:pt x="50662" y="2738953"/>
                  </a:lnTo>
                  <a:lnTo>
                    <a:pt x="75494" y="2739495"/>
                  </a:lnTo>
                  <a:lnTo>
                    <a:pt x="101818" y="2739685"/>
                  </a:lnTo>
                  <a:lnTo>
                    <a:pt x="152130" y="2739239"/>
                  </a:lnTo>
                  <a:lnTo>
                    <a:pt x="202244" y="2737901"/>
                  </a:lnTo>
                  <a:lnTo>
                    <a:pt x="252169" y="2735667"/>
                  </a:lnTo>
                  <a:lnTo>
                    <a:pt x="301916" y="2732537"/>
                  </a:lnTo>
                  <a:lnTo>
                    <a:pt x="351494" y="2728507"/>
                  </a:lnTo>
                  <a:lnTo>
                    <a:pt x="400912" y="2723577"/>
                  </a:lnTo>
                  <a:lnTo>
                    <a:pt x="450179" y="2717742"/>
                  </a:lnTo>
                  <a:lnTo>
                    <a:pt x="499306" y="2711003"/>
                  </a:lnTo>
                  <a:lnTo>
                    <a:pt x="548302" y="2703355"/>
                  </a:lnTo>
                  <a:lnTo>
                    <a:pt x="597175" y="2694798"/>
                  </a:lnTo>
                  <a:lnTo>
                    <a:pt x="645936" y="2685329"/>
                  </a:lnTo>
                  <a:lnTo>
                    <a:pt x="694595" y="2674946"/>
                  </a:lnTo>
                  <a:lnTo>
                    <a:pt x="743160" y="2663647"/>
                  </a:lnTo>
                  <a:lnTo>
                    <a:pt x="791641" y="2651430"/>
                  </a:lnTo>
                  <a:lnTo>
                    <a:pt x="840047" y="2638292"/>
                  </a:lnTo>
                  <a:lnTo>
                    <a:pt x="888389" y="2624232"/>
                  </a:lnTo>
                  <a:lnTo>
                    <a:pt x="936675" y="2609248"/>
                  </a:lnTo>
                  <a:lnTo>
                    <a:pt x="984915" y="2593336"/>
                  </a:lnTo>
                  <a:lnTo>
                    <a:pt x="1033118" y="2576496"/>
                  </a:lnTo>
                  <a:lnTo>
                    <a:pt x="1081295" y="2558725"/>
                  </a:lnTo>
                  <a:lnTo>
                    <a:pt x="1129454" y="2540021"/>
                  </a:lnTo>
                  <a:lnTo>
                    <a:pt x="1177604" y="2520382"/>
                  </a:lnTo>
                  <a:lnTo>
                    <a:pt x="1225756" y="2499806"/>
                  </a:lnTo>
                  <a:lnTo>
                    <a:pt x="1273919" y="2478290"/>
                  </a:lnTo>
                  <a:lnTo>
                    <a:pt x="1323026" y="2455409"/>
                  </a:lnTo>
                  <a:lnTo>
                    <a:pt x="1371391" y="2431962"/>
                  </a:lnTo>
                  <a:lnTo>
                    <a:pt x="1419049" y="2407986"/>
                  </a:lnTo>
                  <a:lnTo>
                    <a:pt x="1466033" y="2383518"/>
                  </a:lnTo>
                  <a:lnTo>
                    <a:pt x="1512374" y="2358594"/>
                  </a:lnTo>
                  <a:lnTo>
                    <a:pt x="1558107" y="2333253"/>
                  </a:lnTo>
                  <a:lnTo>
                    <a:pt x="1603265" y="2307529"/>
                  </a:lnTo>
                  <a:lnTo>
                    <a:pt x="1647880" y="2281462"/>
                  </a:lnTo>
                  <a:lnTo>
                    <a:pt x="1691985" y="2255086"/>
                  </a:lnTo>
                  <a:lnTo>
                    <a:pt x="1735614" y="2228440"/>
                  </a:lnTo>
                  <a:lnTo>
                    <a:pt x="1778800" y="2201559"/>
                  </a:lnTo>
                  <a:lnTo>
                    <a:pt x="1821575" y="2174482"/>
                  </a:lnTo>
                  <a:lnTo>
                    <a:pt x="1863973" y="2147245"/>
                  </a:lnTo>
                  <a:lnTo>
                    <a:pt x="1906027" y="2119884"/>
                  </a:lnTo>
                  <a:lnTo>
                    <a:pt x="1989235" y="2064941"/>
                  </a:lnTo>
                  <a:lnTo>
                    <a:pt x="2201628" y="1922601"/>
                  </a:lnTo>
                  <a:lnTo>
                    <a:pt x="2288974" y="1864612"/>
                  </a:lnTo>
                  <a:lnTo>
                    <a:pt x="2332042" y="1836435"/>
                  </a:lnTo>
                  <a:lnTo>
                    <a:pt x="2374782" y="1808852"/>
                  </a:lnTo>
                  <a:lnTo>
                    <a:pt x="2417250" y="1781899"/>
                  </a:lnTo>
                  <a:lnTo>
                    <a:pt x="2459503" y="1755614"/>
                  </a:lnTo>
                  <a:lnTo>
                    <a:pt x="2501599" y="1730034"/>
                  </a:lnTo>
                  <a:lnTo>
                    <a:pt x="2543592" y="1705195"/>
                  </a:lnTo>
                  <a:lnTo>
                    <a:pt x="2585540" y="1681134"/>
                  </a:lnTo>
                  <a:lnTo>
                    <a:pt x="2627499" y="1657888"/>
                  </a:lnTo>
                  <a:lnTo>
                    <a:pt x="2669526" y="1635494"/>
                  </a:lnTo>
                  <a:lnTo>
                    <a:pt x="2711678" y="1613988"/>
                  </a:lnTo>
                  <a:lnTo>
                    <a:pt x="2754010" y="1593407"/>
                  </a:lnTo>
                  <a:lnTo>
                    <a:pt x="2796580" y="1573789"/>
                  </a:lnTo>
                  <a:lnTo>
                    <a:pt x="2839444" y="1555169"/>
                  </a:lnTo>
                  <a:lnTo>
                    <a:pt x="2882658" y="1537585"/>
                  </a:lnTo>
                  <a:lnTo>
                    <a:pt x="2926279" y="1521074"/>
                  </a:lnTo>
                  <a:lnTo>
                    <a:pt x="2970365" y="1505672"/>
                  </a:lnTo>
                  <a:lnTo>
                    <a:pt x="3014970" y="1491417"/>
                  </a:lnTo>
                  <a:lnTo>
                    <a:pt x="3060152" y="1478344"/>
                  </a:lnTo>
                  <a:lnTo>
                    <a:pt x="3105967" y="1466491"/>
                  </a:lnTo>
                  <a:lnTo>
                    <a:pt x="3152472" y="1455895"/>
                  </a:lnTo>
                  <a:lnTo>
                    <a:pt x="3199723" y="1446592"/>
                  </a:lnTo>
                  <a:lnTo>
                    <a:pt x="3247777" y="1438619"/>
                  </a:lnTo>
                  <a:lnTo>
                    <a:pt x="3296691" y="1432013"/>
                  </a:lnTo>
                  <a:lnTo>
                    <a:pt x="3346521" y="1426812"/>
                  </a:lnTo>
                  <a:lnTo>
                    <a:pt x="3378472" y="1424446"/>
                  </a:lnTo>
                  <a:lnTo>
                    <a:pt x="3378472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34738" y="2503175"/>
              <a:ext cx="2396490" cy="1490345"/>
            </a:xfrm>
            <a:custGeom>
              <a:avLst/>
              <a:gdLst/>
              <a:ahLst/>
              <a:cxnLst/>
              <a:rect l="l" t="t" r="r" b="b"/>
              <a:pathLst>
                <a:path w="2396490" h="1490345">
                  <a:moveTo>
                    <a:pt x="301167" y="1162100"/>
                  </a:moveTo>
                  <a:lnTo>
                    <a:pt x="285343" y="1115352"/>
                  </a:lnTo>
                  <a:lnTo>
                    <a:pt x="269887" y="1094168"/>
                  </a:lnTo>
                  <a:lnTo>
                    <a:pt x="256260" y="1075499"/>
                  </a:lnTo>
                  <a:lnTo>
                    <a:pt x="254254" y="1074280"/>
                  </a:lnTo>
                  <a:lnTo>
                    <a:pt x="254254" y="1176540"/>
                  </a:lnTo>
                  <a:lnTo>
                    <a:pt x="251447" y="1198803"/>
                  </a:lnTo>
                  <a:lnTo>
                    <a:pt x="238671" y="1218311"/>
                  </a:lnTo>
                  <a:lnTo>
                    <a:pt x="216395" y="1234274"/>
                  </a:lnTo>
                  <a:lnTo>
                    <a:pt x="130365" y="1278877"/>
                  </a:lnTo>
                  <a:lnTo>
                    <a:pt x="62407" y="1147787"/>
                  </a:lnTo>
                  <a:lnTo>
                    <a:pt x="148424" y="1103185"/>
                  </a:lnTo>
                  <a:lnTo>
                    <a:pt x="174320" y="1094168"/>
                  </a:lnTo>
                  <a:lnTo>
                    <a:pt x="197624" y="1094968"/>
                  </a:lnTo>
                  <a:lnTo>
                    <a:pt x="217436" y="1105509"/>
                  </a:lnTo>
                  <a:lnTo>
                    <a:pt x="232867" y="1125677"/>
                  </a:lnTo>
                  <a:lnTo>
                    <a:pt x="246672" y="1152296"/>
                  </a:lnTo>
                  <a:lnTo>
                    <a:pt x="254254" y="1176540"/>
                  </a:lnTo>
                  <a:lnTo>
                    <a:pt x="254254" y="1074280"/>
                  </a:lnTo>
                  <a:lnTo>
                    <a:pt x="219938" y="1053274"/>
                  </a:lnTo>
                  <a:lnTo>
                    <a:pt x="177495" y="1049566"/>
                  </a:lnTo>
                  <a:lnTo>
                    <a:pt x="130060" y="1065263"/>
                  </a:lnTo>
                  <a:lnTo>
                    <a:pt x="0" y="1132713"/>
                  </a:lnTo>
                  <a:lnTo>
                    <a:pt x="185331" y="1490141"/>
                  </a:lnTo>
                  <a:lnTo>
                    <a:pt x="228346" y="1467840"/>
                  </a:lnTo>
                  <a:lnTo>
                    <a:pt x="149758" y="1316266"/>
                  </a:lnTo>
                  <a:lnTo>
                    <a:pt x="221843" y="1278877"/>
                  </a:lnTo>
                  <a:lnTo>
                    <a:pt x="236804" y="1271117"/>
                  </a:lnTo>
                  <a:lnTo>
                    <a:pt x="276961" y="1241412"/>
                  </a:lnTo>
                  <a:lnTo>
                    <a:pt x="298386" y="1204595"/>
                  </a:lnTo>
                  <a:lnTo>
                    <a:pt x="301167" y="1162100"/>
                  </a:lnTo>
                  <a:close/>
                </a:path>
                <a:path w="2396490" h="1490345">
                  <a:moveTo>
                    <a:pt x="766711" y="1149654"/>
                  </a:moveTo>
                  <a:lnTo>
                    <a:pt x="707047" y="1099019"/>
                  </a:lnTo>
                  <a:lnTo>
                    <a:pt x="600468" y="1008570"/>
                  </a:lnTo>
                  <a:lnTo>
                    <a:pt x="600468" y="1069771"/>
                  </a:lnTo>
                  <a:lnTo>
                    <a:pt x="500888" y="1133551"/>
                  </a:lnTo>
                  <a:lnTo>
                    <a:pt x="443649" y="939342"/>
                  </a:lnTo>
                  <a:lnTo>
                    <a:pt x="448030" y="936548"/>
                  </a:lnTo>
                  <a:lnTo>
                    <a:pt x="600468" y="1069771"/>
                  </a:lnTo>
                  <a:lnTo>
                    <a:pt x="600468" y="1008570"/>
                  </a:lnTo>
                  <a:lnTo>
                    <a:pt x="515607" y="936548"/>
                  </a:lnTo>
                  <a:lnTo>
                    <a:pt x="445592" y="877125"/>
                  </a:lnTo>
                  <a:lnTo>
                    <a:pt x="391680" y="911656"/>
                  </a:lnTo>
                  <a:lnTo>
                    <a:pt x="504863" y="1317320"/>
                  </a:lnTo>
                  <a:lnTo>
                    <a:pt x="547116" y="1290256"/>
                  </a:lnTo>
                  <a:lnTo>
                    <a:pt x="513867" y="1175232"/>
                  </a:lnTo>
                  <a:lnTo>
                    <a:pt x="578967" y="1133551"/>
                  </a:lnTo>
                  <a:lnTo>
                    <a:pt x="632904" y="1099019"/>
                  </a:lnTo>
                  <a:lnTo>
                    <a:pt x="723468" y="1177340"/>
                  </a:lnTo>
                  <a:lnTo>
                    <a:pt x="766711" y="1149654"/>
                  </a:lnTo>
                  <a:close/>
                </a:path>
                <a:path w="2396490" h="1490345">
                  <a:moveTo>
                    <a:pt x="939469" y="999413"/>
                  </a:moveTo>
                  <a:lnTo>
                    <a:pt x="934847" y="968654"/>
                  </a:lnTo>
                  <a:lnTo>
                    <a:pt x="850620" y="606996"/>
                  </a:lnTo>
                  <a:lnTo>
                    <a:pt x="809434" y="634631"/>
                  </a:lnTo>
                  <a:lnTo>
                    <a:pt x="856703" y="831430"/>
                  </a:lnTo>
                  <a:lnTo>
                    <a:pt x="874179" y="896823"/>
                  </a:lnTo>
                  <a:lnTo>
                    <a:pt x="873226" y="897470"/>
                  </a:lnTo>
                  <a:lnTo>
                    <a:pt x="817575" y="856996"/>
                  </a:lnTo>
                  <a:lnTo>
                    <a:pt x="645591" y="744537"/>
                  </a:lnTo>
                  <a:lnTo>
                    <a:pt x="602475" y="773442"/>
                  </a:lnTo>
                  <a:lnTo>
                    <a:pt x="886485" y="954557"/>
                  </a:lnTo>
                  <a:lnTo>
                    <a:pt x="898639" y="1008913"/>
                  </a:lnTo>
                  <a:lnTo>
                    <a:pt x="848829" y="1042327"/>
                  </a:lnTo>
                  <a:lnTo>
                    <a:pt x="872274" y="1077302"/>
                  </a:lnTo>
                  <a:lnTo>
                    <a:pt x="901026" y="1058024"/>
                  </a:lnTo>
                  <a:lnTo>
                    <a:pt x="923277" y="1040498"/>
                  </a:lnTo>
                  <a:lnTo>
                    <a:pt x="935850" y="1022172"/>
                  </a:lnTo>
                  <a:lnTo>
                    <a:pt x="939469" y="999413"/>
                  </a:lnTo>
                  <a:close/>
                </a:path>
                <a:path w="2396490" h="1490345">
                  <a:moveTo>
                    <a:pt x="1368679" y="756526"/>
                  </a:moveTo>
                  <a:lnTo>
                    <a:pt x="1157262" y="413829"/>
                  </a:lnTo>
                  <a:lnTo>
                    <a:pt x="1116025" y="439267"/>
                  </a:lnTo>
                  <a:lnTo>
                    <a:pt x="1209319" y="590486"/>
                  </a:lnTo>
                  <a:lnTo>
                    <a:pt x="1075766" y="672871"/>
                  </a:lnTo>
                  <a:lnTo>
                    <a:pt x="982472" y="521652"/>
                  </a:lnTo>
                  <a:lnTo>
                    <a:pt x="941235" y="547103"/>
                  </a:lnTo>
                  <a:lnTo>
                    <a:pt x="1152652" y="889800"/>
                  </a:lnTo>
                  <a:lnTo>
                    <a:pt x="1193888" y="864362"/>
                  </a:lnTo>
                  <a:lnTo>
                    <a:pt x="1097876" y="708723"/>
                  </a:lnTo>
                  <a:lnTo>
                    <a:pt x="1231417" y="626338"/>
                  </a:lnTo>
                  <a:lnTo>
                    <a:pt x="1327442" y="781977"/>
                  </a:lnTo>
                  <a:lnTo>
                    <a:pt x="1368679" y="756526"/>
                  </a:lnTo>
                  <a:close/>
                </a:path>
                <a:path w="2396490" h="1490345">
                  <a:moveTo>
                    <a:pt x="1760918" y="650379"/>
                  </a:moveTo>
                  <a:lnTo>
                    <a:pt x="1732203" y="592747"/>
                  </a:lnTo>
                  <a:lnTo>
                    <a:pt x="1714436" y="557123"/>
                  </a:lnTo>
                  <a:lnTo>
                    <a:pt x="1703539" y="535241"/>
                  </a:lnTo>
                  <a:lnTo>
                    <a:pt x="1659648" y="557123"/>
                  </a:lnTo>
                  <a:lnTo>
                    <a:pt x="1616278" y="470103"/>
                  </a:lnTo>
                  <a:lnTo>
                    <a:pt x="1616278" y="578726"/>
                  </a:lnTo>
                  <a:lnTo>
                    <a:pt x="1493926" y="639711"/>
                  </a:lnTo>
                  <a:lnTo>
                    <a:pt x="1494015" y="606717"/>
                  </a:lnTo>
                  <a:lnTo>
                    <a:pt x="1488160" y="567410"/>
                  </a:lnTo>
                  <a:lnTo>
                    <a:pt x="1475574" y="521233"/>
                  </a:lnTo>
                  <a:lnTo>
                    <a:pt x="1455496" y="467664"/>
                  </a:lnTo>
                  <a:lnTo>
                    <a:pt x="1427149" y="406146"/>
                  </a:lnTo>
                  <a:lnTo>
                    <a:pt x="1391640" y="334899"/>
                  </a:lnTo>
                  <a:lnTo>
                    <a:pt x="1474241" y="293738"/>
                  </a:lnTo>
                  <a:lnTo>
                    <a:pt x="1616278" y="578726"/>
                  </a:lnTo>
                  <a:lnTo>
                    <a:pt x="1616278" y="470103"/>
                  </a:lnTo>
                  <a:lnTo>
                    <a:pt x="1528394" y="293738"/>
                  </a:lnTo>
                  <a:lnTo>
                    <a:pt x="1498828" y="234429"/>
                  </a:lnTo>
                  <a:lnTo>
                    <a:pt x="1330515" y="318312"/>
                  </a:lnTo>
                  <a:lnTo>
                    <a:pt x="1383258" y="424154"/>
                  </a:lnTo>
                  <a:lnTo>
                    <a:pt x="1410919" y="484441"/>
                  </a:lnTo>
                  <a:lnTo>
                    <a:pt x="1430324" y="537667"/>
                  </a:lnTo>
                  <a:lnTo>
                    <a:pt x="1442008" y="584771"/>
                  </a:lnTo>
                  <a:lnTo>
                    <a:pt x="1446504" y="626706"/>
                  </a:lnTo>
                  <a:lnTo>
                    <a:pt x="1444345" y="664413"/>
                  </a:lnTo>
                  <a:lnTo>
                    <a:pt x="1413370" y="679856"/>
                  </a:lnTo>
                  <a:lnTo>
                    <a:pt x="1470748" y="794994"/>
                  </a:lnTo>
                  <a:lnTo>
                    <a:pt x="1510512" y="775182"/>
                  </a:lnTo>
                  <a:lnTo>
                    <a:pt x="1471917" y="697738"/>
                  </a:lnTo>
                  <a:lnTo>
                    <a:pt x="1588338" y="639711"/>
                  </a:lnTo>
                  <a:lnTo>
                    <a:pt x="1682572" y="592747"/>
                  </a:lnTo>
                  <a:lnTo>
                    <a:pt x="1721167" y="670191"/>
                  </a:lnTo>
                  <a:lnTo>
                    <a:pt x="1760918" y="650379"/>
                  </a:lnTo>
                  <a:close/>
                </a:path>
                <a:path w="2396490" h="1490345">
                  <a:moveTo>
                    <a:pt x="2395880" y="307835"/>
                  </a:moveTo>
                  <a:lnTo>
                    <a:pt x="2390749" y="279298"/>
                  </a:lnTo>
                  <a:lnTo>
                    <a:pt x="2388844" y="268668"/>
                  </a:lnTo>
                  <a:lnTo>
                    <a:pt x="2329789" y="279298"/>
                  </a:lnTo>
                  <a:lnTo>
                    <a:pt x="2287613" y="45072"/>
                  </a:lnTo>
                  <a:lnTo>
                    <a:pt x="2284387" y="27165"/>
                  </a:lnTo>
                  <a:lnTo>
                    <a:pt x="2284387" y="287477"/>
                  </a:lnTo>
                  <a:lnTo>
                    <a:pt x="2131682" y="314985"/>
                  </a:lnTo>
                  <a:lnTo>
                    <a:pt x="2238451" y="45491"/>
                  </a:lnTo>
                  <a:lnTo>
                    <a:pt x="2240711" y="45072"/>
                  </a:lnTo>
                  <a:lnTo>
                    <a:pt x="2284387" y="287477"/>
                  </a:lnTo>
                  <a:lnTo>
                    <a:pt x="2284387" y="27165"/>
                  </a:lnTo>
                  <a:lnTo>
                    <a:pt x="2279497" y="0"/>
                  </a:lnTo>
                  <a:lnTo>
                    <a:pt x="2210231" y="12471"/>
                  </a:lnTo>
                  <a:lnTo>
                    <a:pt x="2088591" y="319811"/>
                  </a:lnTo>
                  <a:lnTo>
                    <a:pt x="2096160" y="361823"/>
                  </a:lnTo>
                  <a:lnTo>
                    <a:pt x="2291435" y="326644"/>
                  </a:lnTo>
                  <a:lnTo>
                    <a:pt x="2305443" y="404418"/>
                  </a:lnTo>
                  <a:lnTo>
                    <a:pt x="2350846" y="396240"/>
                  </a:lnTo>
                  <a:lnTo>
                    <a:pt x="2338336" y="326644"/>
                  </a:lnTo>
                  <a:lnTo>
                    <a:pt x="2336863" y="318465"/>
                  </a:lnTo>
                  <a:lnTo>
                    <a:pt x="2356167" y="314985"/>
                  </a:lnTo>
                  <a:lnTo>
                    <a:pt x="2395880" y="307835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90DFA390-5B5C-2A4E-E2D7-966B6A0E3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1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6FEECDE8-5BD7-9060-CEB8-892F38E74B5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9088120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КАКАЯ</a:t>
            </a:r>
            <a:r>
              <a:rPr spc="-185" dirty="0"/>
              <a:t> </a:t>
            </a:r>
            <a:r>
              <a:rPr dirty="0"/>
              <a:t>ФИГУРА</a:t>
            </a:r>
            <a:r>
              <a:rPr spc="-180" dirty="0"/>
              <a:t> </a:t>
            </a:r>
            <a:r>
              <a:rPr spc="-20" dirty="0"/>
              <a:t>ДАЛА </a:t>
            </a:r>
            <a:r>
              <a:rPr dirty="0"/>
              <a:t>НАЗВАНИЕ</a:t>
            </a:r>
            <a:r>
              <a:rPr spc="-360" dirty="0"/>
              <a:t> </a:t>
            </a:r>
            <a:r>
              <a:rPr spc="-10" dirty="0"/>
              <a:t>ТАНЦУ КАДРИЛЬ?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715" y="5138871"/>
            <a:ext cx="24669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РОМБ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561" y="5138871"/>
            <a:ext cx="388366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75" dirty="0">
                <a:solidFill>
                  <a:srgbClr val="FFFFFF"/>
                </a:solidFill>
                <a:latin typeface="Formular"/>
                <a:cs typeface="Formular"/>
              </a:rPr>
              <a:t>КВАДРАТ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715" y="7009496"/>
            <a:ext cx="62020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ТРЕУГОЛЬНИК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561" y="7009496"/>
            <a:ext cx="76549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ПРЯМОУГОЛЬНИК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16701644" y="1934750"/>
            <a:ext cx="3402965" cy="2718435"/>
            <a:chOff x="16701644" y="1934750"/>
            <a:chExt cx="3402965" cy="2718435"/>
          </a:xfrm>
        </p:grpSpPr>
        <p:sp>
          <p:nvSpPr>
            <p:cNvPr id="18" name="object 18"/>
            <p:cNvSpPr/>
            <p:nvPr/>
          </p:nvSpPr>
          <p:spPr>
            <a:xfrm>
              <a:off x="16701644" y="1934750"/>
              <a:ext cx="3402965" cy="2718435"/>
            </a:xfrm>
            <a:custGeom>
              <a:avLst/>
              <a:gdLst/>
              <a:ahLst/>
              <a:cxnLst/>
              <a:rect l="l" t="t" r="r" b="b"/>
              <a:pathLst>
                <a:path w="3402965" h="2718435">
                  <a:moveTo>
                    <a:pt x="3402456" y="0"/>
                  </a:moveTo>
                  <a:lnTo>
                    <a:pt x="3349321" y="1534"/>
                  </a:lnTo>
                  <a:lnTo>
                    <a:pt x="3289057" y="4439"/>
                  </a:lnTo>
                  <a:lnTo>
                    <a:pt x="3229630" y="8452"/>
                  </a:lnTo>
                  <a:lnTo>
                    <a:pt x="3171026" y="13544"/>
                  </a:lnTo>
                  <a:lnTo>
                    <a:pt x="3113236" y="19684"/>
                  </a:lnTo>
                  <a:lnTo>
                    <a:pt x="3056247" y="26841"/>
                  </a:lnTo>
                  <a:lnTo>
                    <a:pt x="3000050" y="34985"/>
                  </a:lnTo>
                  <a:lnTo>
                    <a:pt x="2944633" y="44085"/>
                  </a:lnTo>
                  <a:lnTo>
                    <a:pt x="2889985" y="54110"/>
                  </a:lnTo>
                  <a:lnTo>
                    <a:pt x="2836095" y="65031"/>
                  </a:lnTo>
                  <a:lnTo>
                    <a:pt x="2782952" y="76816"/>
                  </a:lnTo>
                  <a:lnTo>
                    <a:pt x="2730545" y="89435"/>
                  </a:lnTo>
                  <a:lnTo>
                    <a:pt x="2678863" y="102858"/>
                  </a:lnTo>
                  <a:lnTo>
                    <a:pt x="2627895" y="117053"/>
                  </a:lnTo>
                  <a:lnTo>
                    <a:pt x="2577629" y="131991"/>
                  </a:lnTo>
                  <a:lnTo>
                    <a:pt x="2528056" y="147641"/>
                  </a:lnTo>
                  <a:lnTo>
                    <a:pt x="2479163" y="163972"/>
                  </a:lnTo>
                  <a:lnTo>
                    <a:pt x="2430940" y="180954"/>
                  </a:lnTo>
                  <a:lnTo>
                    <a:pt x="2383376" y="198556"/>
                  </a:lnTo>
                  <a:lnTo>
                    <a:pt x="2336460" y="216747"/>
                  </a:lnTo>
                  <a:lnTo>
                    <a:pt x="2290180" y="235498"/>
                  </a:lnTo>
                  <a:lnTo>
                    <a:pt x="2244526" y="254777"/>
                  </a:lnTo>
                  <a:lnTo>
                    <a:pt x="2199487" y="274555"/>
                  </a:lnTo>
                  <a:lnTo>
                    <a:pt x="2155051" y="294800"/>
                  </a:lnTo>
                  <a:lnTo>
                    <a:pt x="2111208" y="315481"/>
                  </a:lnTo>
                  <a:lnTo>
                    <a:pt x="2067946" y="336569"/>
                  </a:lnTo>
                  <a:lnTo>
                    <a:pt x="2025255" y="358033"/>
                  </a:lnTo>
                  <a:lnTo>
                    <a:pt x="1983124" y="379843"/>
                  </a:lnTo>
                  <a:lnTo>
                    <a:pt x="1941541" y="401967"/>
                  </a:lnTo>
                  <a:lnTo>
                    <a:pt x="1900495" y="424375"/>
                  </a:lnTo>
                  <a:lnTo>
                    <a:pt x="1859976" y="447037"/>
                  </a:lnTo>
                  <a:lnTo>
                    <a:pt x="1819972" y="469922"/>
                  </a:lnTo>
                  <a:lnTo>
                    <a:pt x="1780472" y="493000"/>
                  </a:lnTo>
                  <a:lnTo>
                    <a:pt x="1741466" y="516239"/>
                  </a:lnTo>
                  <a:lnTo>
                    <a:pt x="1702942" y="539611"/>
                  </a:lnTo>
                  <a:lnTo>
                    <a:pt x="1664889" y="563083"/>
                  </a:lnTo>
                  <a:lnTo>
                    <a:pt x="1627297" y="586625"/>
                  </a:lnTo>
                  <a:lnTo>
                    <a:pt x="1590154" y="610208"/>
                  </a:lnTo>
                  <a:lnTo>
                    <a:pt x="1553448" y="633799"/>
                  </a:lnTo>
                  <a:lnTo>
                    <a:pt x="1481309" y="680889"/>
                  </a:lnTo>
                  <a:lnTo>
                    <a:pt x="1376109" y="750829"/>
                  </a:lnTo>
                  <a:lnTo>
                    <a:pt x="1214814" y="859031"/>
                  </a:lnTo>
                  <a:lnTo>
                    <a:pt x="1169244" y="889361"/>
                  </a:lnTo>
                  <a:lnTo>
                    <a:pt x="1124225" y="919046"/>
                  </a:lnTo>
                  <a:lnTo>
                    <a:pt x="1079698" y="948036"/>
                  </a:lnTo>
                  <a:lnTo>
                    <a:pt x="1035600" y="976280"/>
                  </a:lnTo>
                  <a:lnTo>
                    <a:pt x="991871" y="1003727"/>
                  </a:lnTo>
                  <a:lnTo>
                    <a:pt x="948451" y="1030327"/>
                  </a:lnTo>
                  <a:lnTo>
                    <a:pt x="905277" y="1056030"/>
                  </a:lnTo>
                  <a:lnTo>
                    <a:pt x="862289" y="1080784"/>
                  </a:lnTo>
                  <a:lnTo>
                    <a:pt x="819427" y="1104541"/>
                  </a:lnTo>
                  <a:lnTo>
                    <a:pt x="776629" y="1127248"/>
                  </a:lnTo>
                  <a:lnTo>
                    <a:pt x="733834" y="1148857"/>
                  </a:lnTo>
                  <a:lnTo>
                    <a:pt x="690982" y="1169315"/>
                  </a:lnTo>
                  <a:lnTo>
                    <a:pt x="648010" y="1188574"/>
                  </a:lnTo>
                  <a:lnTo>
                    <a:pt x="604859" y="1206581"/>
                  </a:lnTo>
                  <a:lnTo>
                    <a:pt x="561468" y="1223288"/>
                  </a:lnTo>
                  <a:lnTo>
                    <a:pt x="517775" y="1238643"/>
                  </a:lnTo>
                  <a:lnTo>
                    <a:pt x="473719" y="1252596"/>
                  </a:lnTo>
                  <a:lnTo>
                    <a:pt x="429240" y="1265096"/>
                  </a:lnTo>
                  <a:lnTo>
                    <a:pt x="384276" y="1276094"/>
                  </a:lnTo>
                  <a:lnTo>
                    <a:pt x="338767" y="1285538"/>
                  </a:lnTo>
                  <a:lnTo>
                    <a:pt x="292652" y="1293378"/>
                  </a:lnTo>
                  <a:lnTo>
                    <a:pt x="245869" y="1299563"/>
                  </a:lnTo>
                  <a:lnTo>
                    <a:pt x="198358" y="1304044"/>
                  </a:lnTo>
                  <a:lnTo>
                    <a:pt x="150058" y="1306769"/>
                  </a:lnTo>
                  <a:lnTo>
                    <a:pt x="100049" y="1307689"/>
                  </a:lnTo>
                  <a:lnTo>
                    <a:pt x="85109" y="1307340"/>
                  </a:lnTo>
                  <a:lnTo>
                    <a:pt x="69338" y="1306370"/>
                  </a:lnTo>
                  <a:lnTo>
                    <a:pt x="0" y="2715154"/>
                  </a:lnTo>
                  <a:lnTo>
                    <a:pt x="25279" y="2716414"/>
                  </a:lnTo>
                  <a:lnTo>
                    <a:pt x="50228" y="2717308"/>
                  </a:lnTo>
                  <a:lnTo>
                    <a:pt x="74848" y="2717846"/>
                  </a:lnTo>
                  <a:lnTo>
                    <a:pt x="100949" y="2718034"/>
                  </a:lnTo>
                  <a:lnTo>
                    <a:pt x="150835" y="2717592"/>
                  </a:lnTo>
                  <a:lnTo>
                    <a:pt x="200525" y="2716265"/>
                  </a:lnTo>
                  <a:lnTo>
                    <a:pt x="250028" y="2714050"/>
                  </a:lnTo>
                  <a:lnTo>
                    <a:pt x="299354" y="2710946"/>
                  </a:lnTo>
                  <a:lnTo>
                    <a:pt x="348512" y="2706950"/>
                  </a:lnTo>
                  <a:lnTo>
                    <a:pt x="397512" y="2702061"/>
                  </a:lnTo>
                  <a:lnTo>
                    <a:pt x="446363" y="2696276"/>
                  </a:lnTo>
                  <a:lnTo>
                    <a:pt x="495075" y="2689594"/>
                  </a:lnTo>
                  <a:lnTo>
                    <a:pt x="543656" y="2682011"/>
                  </a:lnTo>
                  <a:lnTo>
                    <a:pt x="592116" y="2673526"/>
                  </a:lnTo>
                  <a:lnTo>
                    <a:pt x="640465" y="2664137"/>
                  </a:lnTo>
                  <a:lnTo>
                    <a:pt x="688712" y="2653842"/>
                  </a:lnTo>
                  <a:lnTo>
                    <a:pt x="736866" y="2642638"/>
                  </a:lnTo>
                  <a:lnTo>
                    <a:pt x="784936" y="2630524"/>
                  </a:lnTo>
                  <a:lnTo>
                    <a:pt x="832933" y="2617498"/>
                  </a:lnTo>
                  <a:lnTo>
                    <a:pt x="880865" y="2603557"/>
                  </a:lnTo>
                  <a:lnTo>
                    <a:pt x="928742" y="2588699"/>
                  </a:lnTo>
                  <a:lnTo>
                    <a:pt x="976573" y="2572922"/>
                  </a:lnTo>
                  <a:lnTo>
                    <a:pt x="1024368" y="2556224"/>
                  </a:lnTo>
                  <a:lnTo>
                    <a:pt x="1072136" y="2538603"/>
                  </a:lnTo>
                  <a:lnTo>
                    <a:pt x="1119886" y="2520057"/>
                  </a:lnTo>
                  <a:lnTo>
                    <a:pt x="1167627" y="2500584"/>
                  </a:lnTo>
                  <a:lnTo>
                    <a:pt x="1215370" y="2480182"/>
                  </a:lnTo>
                  <a:lnTo>
                    <a:pt x="1263123" y="2458848"/>
                  </a:lnTo>
                  <a:lnTo>
                    <a:pt x="1311815" y="2436160"/>
                  </a:lnTo>
                  <a:lnTo>
                    <a:pt x="1359772" y="2412910"/>
                  </a:lnTo>
                  <a:lnTo>
                    <a:pt x="1407028" y="2389137"/>
                  </a:lnTo>
                  <a:lnTo>
                    <a:pt x="1453614" y="2364876"/>
                  </a:lnTo>
                  <a:lnTo>
                    <a:pt x="1499564" y="2340163"/>
                  </a:lnTo>
                  <a:lnTo>
                    <a:pt x="1544911" y="2315036"/>
                  </a:lnTo>
                  <a:lnTo>
                    <a:pt x="1589687" y="2289531"/>
                  </a:lnTo>
                  <a:lnTo>
                    <a:pt x="1633924" y="2263684"/>
                  </a:lnTo>
                  <a:lnTo>
                    <a:pt x="1677657" y="2237532"/>
                  </a:lnTo>
                  <a:lnTo>
                    <a:pt x="1720918" y="2211112"/>
                  </a:lnTo>
                  <a:lnTo>
                    <a:pt x="1763738" y="2184460"/>
                  </a:lnTo>
                  <a:lnTo>
                    <a:pt x="1806152" y="2157613"/>
                  </a:lnTo>
                  <a:lnTo>
                    <a:pt x="1848191" y="2130606"/>
                  </a:lnTo>
                  <a:lnTo>
                    <a:pt x="1889890" y="2103478"/>
                  </a:lnTo>
                  <a:lnTo>
                    <a:pt x="1972393" y="2049000"/>
                  </a:lnTo>
                  <a:lnTo>
                    <a:pt x="2185903" y="1905914"/>
                  </a:lnTo>
                  <a:lnTo>
                    <a:pt x="2275308" y="1846606"/>
                  </a:lnTo>
                  <a:lnTo>
                    <a:pt x="2319381" y="1817825"/>
                  </a:lnTo>
                  <a:lnTo>
                    <a:pt x="2363116" y="1789679"/>
                  </a:lnTo>
                  <a:lnTo>
                    <a:pt x="2406576" y="1762209"/>
                  </a:lnTo>
                  <a:lnTo>
                    <a:pt x="2449823" y="1735455"/>
                  </a:lnTo>
                  <a:lnTo>
                    <a:pt x="2492918" y="1709457"/>
                  </a:lnTo>
                  <a:lnTo>
                    <a:pt x="2535923" y="1684256"/>
                  </a:lnTo>
                  <a:lnTo>
                    <a:pt x="2578900" y="1659892"/>
                  </a:lnTo>
                  <a:lnTo>
                    <a:pt x="2621911" y="1636404"/>
                  </a:lnTo>
                  <a:lnTo>
                    <a:pt x="2665017" y="1613834"/>
                  </a:lnTo>
                  <a:lnTo>
                    <a:pt x="2708281" y="1592222"/>
                  </a:lnTo>
                  <a:lnTo>
                    <a:pt x="2751765" y="1571608"/>
                  </a:lnTo>
                  <a:lnTo>
                    <a:pt x="2795530" y="1552032"/>
                  </a:lnTo>
                  <a:lnTo>
                    <a:pt x="2839639" y="1533534"/>
                  </a:lnTo>
                  <a:lnTo>
                    <a:pt x="2884152" y="1516155"/>
                  </a:lnTo>
                  <a:lnTo>
                    <a:pt x="2929132" y="1499934"/>
                  </a:lnTo>
                  <a:lnTo>
                    <a:pt x="2974642" y="1484914"/>
                  </a:lnTo>
                  <a:lnTo>
                    <a:pt x="3020741" y="1471132"/>
                  </a:lnTo>
                  <a:lnTo>
                    <a:pt x="3067494" y="1458630"/>
                  </a:lnTo>
                  <a:lnTo>
                    <a:pt x="3114961" y="1447449"/>
                  </a:lnTo>
                  <a:lnTo>
                    <a:pt x="3163204" y="1437627"/>
                  </a:lnTo>
                  <a:lnTo>
                    <a:pt x="3212285" y="1429206"/>
                  </a:lnTo>
                  <a:lnTo>
                    <a:pt x="3262266" y="1422226"/>
                  </a:lnTo>
                  <a:lnTo>
                    <a:pt x="3313209" y="1416727"/>
                  </a:lnTo>
                  <a:lnTo>
                    <a:pt x="3365176" y="1412749"/>
                  </a:lnTo>
                  <a:lnTo>
                    <a:pt x="3402456" y="1411051"/>
                  </a:lnTo>
                  <a:lnTo>
                    <a:pt x="3402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404747" y="3568825"/>
              <a:ext cx="299085" cy="436880"/>
            </a:xfrm>
            <a:custGeom>
              <a:avLst/>
              <a:gdLst/>
              <a:ahLst/>
              <a:cxnLst/>
              <a:rect l="l" t="t" r="r" b="b"/>
              <a:pathLst>
                <a:path w="299084" h="436879">
                  <a:moveTo>
                    <a:pt x="175997" y="0"/>
                  </a:moveTo>
                  <a:lnTo>
                    <a:pt x="128969" y="15559"/>
                  </a:lnTo>
                  <a:lnTo>
                    <a:pt x="0" y="82436"/>
                  </a:lnTo>
                  <a:lnTo>
                    <a:pt x="183764" y="436845"/>
                  </a:lnTo>
                  <a:lnTo>
                    <a:pt x="226411" y="414730"/>
                  </a:lnTo>
                  <a:lnTo>
                    <a:pt x="148487" y="264441"/>
                  </a:lnTo>
                  <a:lnTo>
                    <a:pt x="219976" y="227374"/>
                  </a:lnTo>
                  <a:lnTo>
                    <a:pt x="129273" y="227374"/>
                  </a:lnTo>
                  <a:lnTo>
                    <a:pt x="61872" y="97389"/>
                  </a:lnTo>
                  <a:lnTo>
                    <a:pt x="147178" y="53160"/>
                  </a:lnTo>
                  <a:lnTo>
                    <a:pt x="172845" y="44229"/>
                  </a:lnTo>
                  <a:lnTo>
                    <a:pt x="267600" y="44229"/>
                  </a:lnTo>
                  <a:lnTo>
                    <a:pt x="254089" y="25710"/>
                  </a:lnTo>
                  <a:lnTo>
                    <a:pt x="218075" y="3674"/>
                  </a:lnTo>
                  <a:lnTo>
                    <a:pt x="175997" y="0"/>
                  </a:lnTo>
                  <a:close/>
                </a:path>
                <a:path w="299084" h="436879">
                  <a:moveTo>
                    <a:pt x="267600" y="44229"/>
                  </a:moveTo>
                  <a:lnTo>
                    <a:pt x="172845" y="44229"/>
                  </a:lnTo>
                  <a:lnTo>
                    <a:pt x="195946" y="45024"/>
                  </a:lnTo>
                  <a:lnTo>
                    <a:pt x="215592" y="55463"/>
                  </a:lnTo>
                  <a:lnTo>
                    <a:pt x="230893" y="75463"/>
                  </a:lnTo>
                  <a:lnTo>
                    <a:pt x="244589" y="101870"/>
                  </a:lnTo>
                  <a:lnTo>
                    <a:pt x="252114" y="125902"/>
                  </a:lnTo>
                  <a:lnTo>
                    <a:pt x="249322" y="147974"/>
                  </a:lnTo>
                  <a:lnTo>
                    <a:pt x="236658" y="167313"/>
                  </a:lnTo>
                  <a:lnTo>
                    <a:pt x="214569" y="183145"/>
                  </a:lnTo>
                  <a:lnTo>
                    <a:pt x="129273" y="227374"/>
                  </a:lnTo>
                  <a:lnTo>
                    <a:pt x="219976" y="227374"/>
                  </a:lnTo>
                  <a:lnTo>
                    <a:pt x="234799" y="219689"/>
                  </a:lnTo>
                  <a:lnTo>
                    <a:pt x="274615" y="190222"/>
                  </a:lnTo>
                  <a:lnTo>
                    <a:pt x="295865" y="153714"/>
                  </a:lnTo>
                  <a:lnTo>
                    <a:pt x="298612" y="111580"/>
                  </a:lnTo>
                  <a:lnTo>
                    <a:pt x="282923" y="65233"/>
                  </a:lnTo>
                  <a:lnTo>
                    <a:pt x="267600" y="44229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793107" y="2537173"/>
              <a:ext cx="1996439" cy="1297305"/>
            </a:xfrm>
            <a:custGeom>
              <a:avLst/>
              <a:gdLst/>
              <a:ahLst/>
              <a:cxnLst/>
              <a:rect l="l" t="t" r="r" b="b"/>
              <a:pathLst>
                <a:path w="1996440" h="1297304">
                  <a:moveTo>
                    <a:pt x="371856" y="1130896"/>
                  </a:moveTo>
                  <a:lnTo>
                    <a:pt x="312699" y="1080681"/>
                  </a:lnTo>
                  <a:lnTo>
                    <a:pt x="207022" y="991006"/>
                  </a:lnTo>
                  <a:lnTo>
                    <a:pt x="207022" y="1051687"/>
                  </a:lnTo>
                  <a:lnTo>
                    <a:pt x="108280" y="1114920"/>
                  </a:lnTo>
                  <a:lnTo>
                    <a:pt x="51536" y="922362"/>
                  </a:lnTo>
                  <a:lnTo>
                    <a:pt x="55880" y="919594"/>
                  </a:lnTo>
                  <a:lnTo>
                    <a:pt x="207022" y="1051687"/>
                  </a:lnTo>
                  <a:lnTo>
                    <a:pt x="207022" y="991006"/>
                  </a:lnTo>
                  <a:lnTo>
                    <a:pt x="122872" y="919594"/>
                  </a:lnTo>
                  <a:lnTo>
                    <a:pt x="53467" y="860679"/>
                  </a:lnTo>
                  <a:lnTo>
                    <a:pt x="0" y="894918"/>
                  </a:lnTo>
                  <a:lnTo>
                    <a:pt x="112217" y="1297152"/>
                  </a:lnTo>
                  <a:lnTo>
                    <a:pt x="154127" y="1270304"/>
                  </a:lnTo>
                  <a:lnTo>
                    <a:pt x="121158" y="1156246"/>
                  </a:lnTo>
                  <a:lnTo>
                    <a:pt x="185699" y="1114920"/>
                  </a:lnTo>
                  <a:lnTo>
                    <a:pt x="239179" y="1080681"/>
                  </a:lnTo>
                  <a:lnTo>
                    <a:pt x="328980" y="1158341"/>
                  </a:lnTo>
                  <a:lnTo>
                    <a:pt x="371856" y="1130896"/>
                  </a:lnTo>
                  <a:close/>
                </a:path>
                <a:path w="1996440" h="1297304">
                  <a:moveTo>
                    <a:pt x="543153" y="981938"/>
                  </a:moveTo>
                  <a:lnTo>
                    <a:pt x="538568" y="951433"/>
                  </a:lnTo>
                  <a:lnTo>
                    <a:pt x="455053" y="592823"/>
                  </a:lnTo>
                  <a:lnTo>
                    <a:pt x="414223" y="620242"/>
                  </a:lnTo>
                  <a:lnTo>
                    <a:pt x="461086" y="815378"/>
                  </a:lnTo>
                  <a:lnTo>
                    <a:pt x="478409" y="880211"/>
                  </a:lnTo>
                  <a:lnTo>
                    <a:pt x="477469" y="880846"/>
                  </a:lnTo>
                  <a:lnTo>
                    <a:pt x="422287" y="840714"/>
                  </a:lnTo>
                  <a:lnTo>
                    <a:pt x="251777" y="729195"/>
                  </a:lnTo>
                  <a:lnTo>
                    <a:pt x="209016" y="757872"/>
                  </a:lnTo>
                  <a:lnTo>
                    <a:pt x="490626" y="937450"/>
                  </a:lnTo>
                  <a:lnTo>
                    <a:pt x="502678" y="991349"/>
                  </a:lnTo>
                  <a:lnTo>
                    <a:pt x="453275" y="1024483"/>
                  </a:lnTo>
                  <a:lnTo>
                    <a:pt x="476529" y="1059154"/>
                  </a:lnTo>
                  <a:lnTo>
                    <a:pt x="505040" y="1040041"/>
                  </a:lnTo>
                  <a:lnTo>
                    <a:pt x="527088" y="1022667"/>
                  </a:lnTo>
                  <a:lnTo>
                    <a:pt x="539559" y="1004493"/>
                  </a:lnTo>
                  <a:lnTo>
                    <a:pt x="543153" y="981938"/>
                  </a:lnTo>
                  <a:close/>
                </a:path>
                <a:path w="1996440" h="1297304">
                  <a:moveTo>
                    <a:pt x="968730" y="741095"/>
                  </a:moveTo>
                  <a:lnTo>
                    <a:pt x="759104" y="401294"/>
                  </a:lnTo>
                  <a:lnTo>
                    <a:pt x="718223" y="426529"/>
                  </a:lnTo>
                  <a:lnTo>
                    <a:pt x="810704" y="576465"/>
                  </a:lnTo>
                  <a:lnTo>
                    <a:pt x="678294" y="658152"/>
                  </a:lnTo>
                  <a:lnTo>
                    <a:pt x="585787" y="508203"/>
                  </a:lnTo>
                  <a:lnTo>
                    <a:pt x="544906" y="533438"/>
                  </a:lnTo>
                  <a:lnTo>
                    <a:pt x="754532" y="873239"/>
                  </a:lnTo>
                  <a:lnTo>
                    <a:pt x="795426" y="848017"/>
                  </a:lnTo>
                  <a:lnTo>
                    <a:pt x="700214" y="693686"/>
                  </a:lnTo>
                  <a:lnTo>
                    <a:pt x="832637" y="612000"/>
                  </a:lnTo>
                  <a:lnTo>
                    <a:pt x="927836" y="766330"/>
                  </a:lnTo>
                  <a:lnTo>
                    <a:pt x="968730" y="741095"/>
                  </a:lnTo>
                  <a:close/>
                </a:path>
                <a:path w="1996440" h="1297304">
                  <a:moveTo>
                    <a:pt x="1357655" y="635850"/>
                  </a:moveTo>
                  <a:lnTo>
                    <a:pt x="1329169" y="578700"/>
                  </a:lnTo>
                  <a:lnTo>
                    <a:pt x="1311567" y="543369"/>
                  </a:lnTo>
                  <a:lnTo>
                    <a:pt x="1300759" y="521690"/>
                  </a:lnTo>
                  <a:lnTo>
                    <a:pt x="1257236" y="543369"/>
                  </a:lnTo>
                  <a:lnTo>
                    <a:pt x="1214234" y="457085"/>
                  </a:lnTo>
                  <a:lnTo>
                    <a:pt x="1214234" y="564807"/>
                  </a:lnTo>
                  <a:lnTo>
                    <a:pt x="1092911" y="625271"/>
                  </a:lnTo>
                  <a:lnTo>
                    <a:pt x="1093012" y="592556"/>
                  </a:lnTo>
                  <a:lnTo>
                    <a:pt x="1087196" y="553580"/>
                  </a:lnTo>
                  <a:lnTo>
                    <a:pt x="1074712" y="507809"/>
                  </a:lnTo>
                  <a:lnTo>
                    <a:pt x="1054798" y="454685"/>
                  </a:lnTo>
                  <a:lnTo>
                    <a:pt x="1026693" y="393687"/>
                  </a:lnTo>
                  <a:lnTo>
                    <a:pt x="991501" y="323049"/>
                  </a:lnTo>
                  <a:lnTo>
                    <a:pt x="1073404" y="282219"/>
                  </a:lnTo>
                  <a:lnTo>
                    <a:pt x="1214234" y="564807"/>
                  </a:lnTo>
                  <a:lnTo>
                    <a:pt x="1214234" y="457085"/>
                  </a:lnTo>
                  <a:lnTo>
                    <a:pt x="1127086" y="282219"/>
                  </a:lnTo>
                  <a:lnTo>
                    <a:pt x="1097775" y="223418"/>
                  </a:lnTo>
                  <a:lnTo>
                    <a:pt x="930884" y="306590"/>
                  </a:lnTo>
                  <a:lnTo>
                    <a:pt x="983195" y="411543"/>
                  </a:lnTo>
                  <a:lnTo>
                    <a:pt x="1010615" y="471309"/>
                  </a:lnTo>
                  <a:lnTo>
                    <a:pt x="1029855" y="524090"/>
                  </a:lnTo>
                  <a:lnTo>
                    <a:pt x="1041438" y="570801"/>
                  </a:lnTo>
                  <a:lnTo>
                    <a:pt x="1045895" y="612381"/>
                  </a:lnTo>
                  <a:lnTo>
                    <a:pt x="1043749" y="649770"/>
                  </a:lnTo>
                  <a:lnTo>
                    <a:pt x="1013040" y="665073"/>
                  </a:lnTo>
                  <a:lnTo>
                    <a:pt x="1069949" y="779246"/>
                  </a:lnTo>
                  <a:lnTo>
                    <a:pt x="1109370" y="759599"/>
                  </a:lnTo>
                  <a:lnTo>
                    <a:pt x="1071079" y="682802"/>
                  </a:lnTo>
                  <a:lnTo>
                    <a:pt x="1186510" y="625271"/>
                  </a:lnTo>
                  <a:lnTo>
                    <a:pt x="1279956" y="578700"/>
                  </a:lnTo>
                  <a:lnTo>
                    <a:pt x="1318234" y="655497"/>
                  </a:lnTo>
                  <a:lnTo>
                    <a:pt x="1357655" y="635850"/>
                  </a:lnTo>
                  <a:close/>
                </a:path>
                <a:path w="1996440" h="1297304">
                  <a:moveTo>
                    <a:pt x="1996071" y="374230"/>
                  </a:moveTo>
                  <a:lnTo>
                    <a:pt x="1988667" y="333133"/>
                  </a:lnTo>
                  <a:lnTo>
                    <a:pt x="1885099" y="351802"/>
                  </a:lnTo>
                  <a:lnTo>
                    <a:pt x="1821738" y="0"/>
                  </a:lnTo>
                  <a:lnTo>
                    <a:pt x="1748002" y="13284"/>
                  </a:lnTo>
                  <a:lnTo>
                    <a:pt x="1661414" y="129400"/>
                  </a:lnTo>
                  <a:lnTo>
                    <a:pt x="1694357" y="154279"/>
                  </a:lnTo>
                  <a:lnTo>
                    <a:pt x="1776806" y="44119"/>
                  </a:lnTo>
                  <a:lnTo>
                    <a:pt x="1780755" y="43421"/>
                  </a:lnTo>
                  <a:lnTo>
                    <a:pt x="1837817" y="360311"/>
                  </a:lnTo>
                  <a:lnTo>
                    <a:pt x="1725244" y="380593"/>
                  </a:lnTo>
                  <a:lnTo>
                    <a:pt x="1732648" y="421678"/>
                  </a:lnTo>
                  <a:lnTo>
                    <a:pt x="1996071" y="37423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548EDBA1-FF56-1359-6BB3-E4BB6727D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22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8CFC20CE-DBFE-91A2-7600-BA8750E3CCB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213975" cy="5051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ЕСТЬ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25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МАШИН.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КАКОЕ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МИНИМАЛЬНОЕ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ЧИСЛО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ЗАЕЗДОВ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НЕОБХОДИМО</a:t>
            </a:r>
            <a:r>
              <a:rPr sz="4100" b="1" spc="-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СОВЕРШИТЬ,</a:t>
            </a:r>
            <a:r>
              <a:rPr sz="4100" b="1" spc="-5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ЧТОБЫ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ОПРЕДЕЛИТЬ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3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САМЫЕ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БЫСТРЫЕ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МАШИНЫ,</a:t>
            </a:r>
            <a:r>
              <a:rPr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ЕСЛИ</a:t>
            </a:r>
            <a:r>
              <a:rPr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ОДНОМ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ЗАЕЗДЕ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МОГУТ</a:t>
            </a:r>
            <a:r>
              <a:rPr sz="4100" b="1" spc="-27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УЧАСТВОВАТЬ</a:t>
            </a:r>
            <a:r>
              <a:rPr sz="4100" b="1" spc="-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ДО</a:t>
            </a:r>
            <a:r>
              <a:rPr sz="4100" b="1" spc="-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5</a:t>
            </a:r>
            <a:r>
              <a:rPr sz="4100" b="1" spc="-6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МАШИН,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НО</a:t>
            </a:r>
            <a:r>
              <a:rPr sz="4100" b="1" spc="-3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НЕТ</a:t>
            </a:r>
            <a:r>
              <a:rPr sz="4100" b="1" spc="-229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СЕКУНДОМЕРА</a:t>
            </a:r>
            <a:r>
              <a:rPr sz="4100" b="1" spc="-3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ДЛЯ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ЗАМЕРА ВРЕМЕНИ?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6725628" y="1906267"/>
            <a:ext cx="3378835" cy="2740025"/>
            <a:chOff x="16725628" y="1906267"/>
            <a:chExt cx="3378835" cy="2740025"/>
          </a:xfrm>
        </p:grpSpPr>
        <p:sp>
          <p:nvSpPr>
            <p:cNvPr id="7" name="object 7"/>
            <p:cNvSpPr/>
            <p:nvPr/>
          </p:nvSpPr>
          <p:spPr>
            <a:xfrm>
              <a:off x="16725628" y="1906267"/>
              <a:ext cx="3378835" cy="2740025"/>
            </a:xfrm>
            <a:custGeom>
              <a:avLst/>
              <a:gdLst/>
              <a:ahLst/>
              <a:cxnLst/>
              <a:rect l="l" t="t" r="r" b="b"/>
              <a:pathLst>
                <a:path w="3378834" h="2740025">
                  <a:moveTo>
                    <a:pt x="3378472" y="0"/>
                  </a:moveTo>
                  <a:lnTo>
                    <a:pt x="3320918" y="2716"/>
                  </a:lnTo>
                  <a:lnTo>
                    <a:pt x="3262171" y="6600"/>
                  </a:lnTo>
                  <a:lnTo>
                    <a:pt x="3204222" y="11530"/>
                  </a:lnTo>
                  <a:lnTo>
                    <a:pt x="3147061" y="17476"/>
                  </a:lnTo>
                  <a:lnTo>
                    <a:pt x="3090676" y="24410"/>
                  </a:lnTo>
                  <a:lnTo>
                    <a:pt x="3035059" y="32301"/>
                  </a:lnTo>
                  <a:lnTo>
                    <a:pt x="2980197" y="41123"/>
                  </a:lnTo>
                  <a:lnTo>
                    <a:pt x="2926081" y="50845"/>
                  </a:lnTo>
                  <a:lnTo>
                    <a:pt x="2872700" y="61438"/>
                  </a:lnTo>
                  <a:lnTo>
                    <a:pt x="2820044" y="72875"/>
                  </a:lnTo>
                  <a:lnTo>
                    <a:pt x="2768102" y="85125"/>
                  </a:lnTo>
                  <a:lnTo>
                    <a:pt x="2716864" y="98160"/>
                  </a:lnTo>
                  <a:lnTo>
                    <a:pt x="2666320" y="111951"/>
                  </a:lnTo>
                  <a:lnTo>
                    <a:pt x="2616459" y="126469"/>
                  </a:lnTo>
                  <a:lnTo>
                    <a:pt x="2567270" y="141685"/>
                  </a:lnTo>
                  <a:lnTo>
                    <a:pt x="2518743" y="157571"/>
                  </a:lnTo>
                  <a:lnTo>
                    <a:pt x="2470868" y="174096"/>
                  </a:lnTo>
                  <a:lnTo>
                    <a:pt x="2423634" y="191234"/>
                  </a:lnTo>
                  <a:lnTo>
                    <a:pt x="2377031" y="208953"/>
                  </a:lnTo>
                  <a:lnTo>
                    <a:pt x="2331049" y="227226"/>
                  </a:lnTo>
                  <a:lnTo>
                    <a:pt x="2285676" y="246024"/>
                  </a:lnTo>
                  <a:lnTo>
                    <a:pt x="2240902" y="265318"/>
                  </a:lnTo>
                  <a:lnTo>
                    <a:pt x="2196718" y="285078"/>
                  </a:lnTo>
                  <a:lnTo>
                    <a:pt x="2153112" y="305277"/>
                  </a:lnTo>
                  <a:lnTo>
                    <a:pt x="2110075" y="325884"/>
                  </a:lnTo>
                  <a:lnTo>
                    <a:pt x="2067595" y="346871"/>
                  </a:lnTo>
                  <a:lnTo>
                    <a:pt x="2025662" y="368209"/>
                  </a:lnTo>
                  <a:lnTo>
                    <a:pt x="1984266" y="389870"/>
                  </a:lnTo>
                  <a:lnTo>
                    <a:pt x="1943397" y="411824"/>
                  </a:lnTo>
                  <a:lnTo>
                    <a:pt x="1903043" y="434042"/>
                  </a:lnTo>
                  <a:lnTo>
                    <a:pt x="1863195" y="456496"/>
                  </a:lnTo>
                  <a:lnTo>
                    <a:pt x="1823842" y="479156"/>
                  </a:lnTo>
                  <a:lnTo>
                    <a:pt x="1784974" y="501994"/>
                  </a:lnTo>
                  <a:lnTo>
                    <a:pt x="1746579" y="524981"/>
                  </a:lnTo>
                  <a:lnTo>
                    <a:pt x="1708648" y="548087"/>
                  </a:lnTo>
                  <a:lnTo>
                    <a:pt x="1671171" y="571284"/>
                  </a:lnTo>
                  <a:lnTo>
                    <a:pt x="1634136" y="594543"/>
                  </a:lnTo>
                  <a:lnTo>
                    <a:pt x="1597534" y="617835"/>
                  </a:lnTo>
                  <a:lnTo>
                    <a:pt x="1525585" y="664403"/>
                  </a:lnTo>
                  <a:lnTo>
                    <a:pt x="1455240" y="710756"/>
                  </a:lnTo>
                  <a:lnTo>
                    <a:pt x="1225191" y="864816"/>
                  </a:lnTo>
                  <a:lnTo>
                    <a:pt x="1179231" y="895404"/>
                  </a:lnTo>
                  <a:lnTo>
                    <a:pt x="1133828" y="925342"/>
                  </a:lnTo>
                  <a:lnTo>
                    <a:pt x="1088919" y="954579"/>
                  </a:lnTo>
                  <a:lnTo>
                    <a:pt x="1044445" y="983063"/>
                  </a:lnTo>
                  <a:lnTo>
                    <a:pt x="1000342" y="1010744"/>
                  </a:lnTo>
                  <a:lnTo>
                    <a:pt x="956550" y="1037571"/>
                  </a:lnTo>
                  <a:lnTo>
                    <a:pt x="913008" y="1063492"/>
                  </a:lnTo>
                  <a:lnTo>
                    <a:pt x="869653" y="1088458"/>
                  </a:lnTo>
                  <a:lnTo>
                    <a:pt x="826425" y="1112417"/>
                  </a:lnTo>
                  <a:lnTo>
                    <a:pt x="783261" y="1135319"/>
                  </a:lnTo>
                  <a:lnTo>
                    <a:pt x="740101" y="1157111"/>
                  </a:lnTo>
                  <a:lnTo>
                    <a:pt x="696882" y="1177744"/>
                  </a:lnTo>
                  <a:lnTo>
                    <a:pt x="653544" y="1197167"/>
                  </a:lnTo>
                  <a:lnTo>
                    <a:pt x="610025" y="1215328"/>
                  </a:lnTo>
                  <a:lnTo>
                    <a:pt x="566263" y="1232177"/>
                  </a:lnTo>
                  <a:lnTo>
                    <a:pt x="522197" y="1247663"/>
                  </a:lnTo>
                  <a:lnTo>
                    <a:pt x="477765" y="1261735"/>
                  </a:lnTo>
                  <a:lnTo>
                    <a:pt x="432907" y="1274342"/>
                  </a:lnTo>
                  <a:lnTo>
                    <a:pt x="387560" y="1285434"/>
                  </a:lnTo>
                  <a:lnTo>
                    <a:pt x="341663" y="1294958"/>
                  </a:lnTo>
                  <a:lnTo>
                    <a:pt x="295154" y="1302865"/>
                  </a:lnTo>
                  <a:lnTo>
                    <a:pt x="247973" y="1309104"/>
                  </a:lnTo>
                  <a:lnTo>
                    <a:pt x="200057" y="1313623"/>
                  </a:lnTo>
                  <a:lnTo>
                    <a:pt x="151346" y="1316371"/>
                  </a:lnTo>
                  <a:lnTo>
                    <a:pt x="100907" y="1317299"/>
                  </a:lnTo>
                  <a:lnTo>
                    <a:pt x="85841" y="1316953"/>
                  </a:lnTo>
                  <a:lnTo>
                    <a:pt x="69935" y="1315980"/>
                  </a:lnTo>
                  <a:lnTo>
                    <a:pt x="0" y="2736785"/>
                  </a:lnTo>
                  <a:lnTo>
                    <a:pt x="25497" y="2738052"/>
                  </a:lnTo>
                  <a:lnTo>
                    <a:pt x="50662" y="2738953"/>
                  </a:lnTo>
                  <a:lnTo>
                    <a:pt x="75494" y="2739495"/>
                  </a:lnTo>
                  <a:lnTo>
                    <a:pt x="101818" y="2739685"/>
                  </a:lnTo>
                  <a:lnTo>
                    <a:pt x="152130" y="2739239"/>
                  </a:lnTo>
                  <a:lnTo>
                    <a:pt x="202244" y="2737901"/>
                  </a:lnTo>
                  <a:lnTo>
                    <a:pt x="252169" y="2735667"/>
                  </a:lnTo>
                  <a:lnTo>
                    <a:pt x="301916" y="2732537"/>
                  </a:lnTo>
                  <a:lnTo>
                    <a:pt x="351494" y="2728507"/>
                  </a:lnTo>
                  <a:lnTo>
                    <a:pt x="400912" y="2723577"/>
                  </a:lnTo>
                  <a:lnTo>
                    <a:pt x="450179" y="2717742"/>
                  </a:lnTo>
                  <a:lnTo>
                    <a:pt x="499306" y="2711003"/>
                  </a:lnTo>
                  <a:lnTo>
                    <a:pt x="548302" y="2703355"/>
                  </a:lnTo>
                  <a:lnTo>
                    <a:pt x="597175" y="2694798"/>
                  </a:lnTo>
                  <a:lnTo>
                    <a:pt x="645936" y="2685329"/>
                  </a:lnTo>
                  <a:lnTo>
                    <a:pt x="694595" y="2674946"/>
                  </a:lnTo>
                  <a:lnTo>
                    <a:pt x="743160" y="2663647"/>
                  </a:lnTo>
                  <a:lnTo>
                    <a:pt x="791641" y="2651430"/>
                  </a:lnTo>
                  <a:lnTo>
                    <a:pt x="840047" y="2638292"/>
                  </a:lnTo>
                  <a:lnTo>
                    <a:pt x="888389" y="2624232"/>
                  </a:lnTo>
                  <a:lnTo>
                    <a:pt x="936675" y="2609248"/>
                  </a:lnTo>
                  <a:lnTo>
                    <a:pt x="984915" y="2593336"/>
                  </a:lnTo>
                  <a:lnTo>
                    <a:pt x="1033118" y="2576496"/>
                  </a:lnTo>
                  <a:lnTo>
                    <a:pt x="1081295" y="2558725"/>
                  </a:lnTo>
                  <a:lnTo>
                    <a:pt x="1129454" y="2540021"/>
                  </a:lnTo>
                  <a:lnTo>
                    <a:pt x="1177604" y="2520382"/>
                  </a:lnTo>
                  <a:lnTo>
                    <a:pt x="1225756" y="2499806"/>
                  </a:lnTo>
                  <a:lnTo>
                    <a:pt x="1273919" y="2478290"/>
                  </a:lnTo>
                  <a:lnTo>
                    <a:pt x="1323026" y="2455409"/>
                  </a:lnTo>
                  <a:lnTo>
                    <a:pt x="1371391" y="2431962"/>
                  </a:lnTo>
                  <a:lnTo>
                    <a:pt x="1419049" y="2407986"/>
                  </a:lnTo>
                  <a:lnTo>
                    <a:pt x="1466033" y="2383518"/>
                  </a:lnTo>
                  <a:lnTo>
                    <a:pt x="1512374" y="2358594"/>
                  </a:lnTo>
                  <a:lnTo>
                    <a:pt x="1558107" y="2333253"/>
                  </a:lnTo>
                  <a:lnTo>
                    <a:pt x="1603265" y="2307529"/>
                  </a:lnTo>
                  <a:lnTo>
                    <a:pt x="1647880" y="2281462"/>
                  </a:lnTo>
                  <a:lnTo>
                    <a:pt x="1691985" y="2255086"/>
                  </a:lnTo>
                  <a:lnTo>
                    <a:pt x="1735614" y="2228440"/>
                  </a:lnTo>
                  <a:lnTo>
                    <a:pt x="1778800" y="2201559"/>
                  </a:lnTo>
                  <a:lnTo>
                    <a:pt x="1821575" y="2174482"/>
                  </a:lnTo>
                  <a:lnTo>
                    <a:pt x="1863973" y="2147245"/>
                  </a:lnTo>
                  <a:lnTo>
                    <a:pt x="1906027" y="2119884"/>
                  </a:lnTo>
                  <a:lnTo>
                    <a:pt x="1989235" y="2064941"/>
                  </a:lnTo>
                  <a:lnTo>
                    <a:pt x="2201628" y="1922601"/>
                  </a:lnTo>
                  <a:lnTo>
                    <a:pt x="2288974" y="1864612"/>
                  </a:lnTo>
                  <a:lnTo>
                    <a:pt x="2332042" y="1836435"/>
                  </a:lnTo>
                  <a:lnTo>
                    <a:pt x="2374782" y="1808852"/>
                  </a:lnTo>
                  <a:lnTo>
                    <a:pt x="2417250" y="1781899"/>
                  </a:lnTo>
                  <a:lnTo>
                    <a:pt x="2459503" y="1755614"/>
                  </a:lnTo>
                  <a:lnTo>
                    <a:pt x="2501599" y="1730034"/>
                  </a:lnTo>
                  <a:lnTo>
                    <a:pt x="2543592" y="1705195"/>
                  </a:lnTo>
                  <a:lnTo>
                    <a:pt x="2585540" y="1681134"/>
                  </a:lnTo>
                  <a:lnTo>
                    <a:pt x="2627499" y="1657888"/>
                  </a:lnTo>
                  <a:lnTo>
                    <a:pt x="2669526" y="1635494"/>
                  </a:lnTo>
                  <a:lnTo>
                    <a:pt x="2711678" y="1613988"/>
                  </a:lnTo>
                  <a:lnTo>
                    <a:pt x="2754010" y="1593407"/>
                  </a:lnTo>
                  <a:lnTo>
                    <a:pt x="2796580" y="1573789"/>
                  </a:lnTo>
                  <a:lnTo>
                    <a:pt x="2839444" y="1555169"/>
                  </a:lnTo>
                  <a:lnTo>
                    <a:pt x="2882658" y="1537585"/>
                  </a:lnTo>
                  <a:lnTo>
                    <a:pt x="2926279" y="1521074"/>
                  </a:lnTo>
                  <a:lnTo>
                    <a:pt x="2970365" y="1505672"/>
                  </a:lnTo>
                  <a:lnTo>
                    <a:pt x="3014970" y="1491417"/>
                  </a:lnTo>
                  <a:lnTo>
                    <a:pt x="3060152" y="1478344"/>
                  </a:lnTo>
                  <a:lnTo>
                    <a:pt x="3105967" y="1466491"/>
                  </a:lnTo>
                  <a:lnTo>
                    <a:pt x="3152472" y="1455895"/>
                  </a:lnTo>
                  <a:lnTo>
                    <a:pt x="3199723" y="1446592"/>
                  </a:lnTo>
                  <a:lnTo>
                    <a:pt x="3247777" y="1438619"/>
                  </a:lnTo>
                  <a:lnTo>
                    <a:pt x="3296691" y="1432013"/>
                  </a:lnTo>
                  <a:lnTo>
                    <a:pt x="3346521" y="1426812"/>
                  </a:lnTo>
                  <a:lnTo>
                    <a:pt x="3378472" y="1424446"/>
                  </a:lnTo>
                  <a:lnTo>
                    <a:pt x="3378472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34738" y="2503175"/>
              <a:ext cx="2396490" cy="1490345"/>
            </a:xfrm>
            <a:custGeom>
              <a:avLst/>
              <a:gdLst/>
              <a:ahLst/>
              <a:cxnLst/>
              <a:rect l="l" t="t" r="r" b="b"/>
              <a:pathLst>
                <a:path w="2396490" h="1490345">
                  <a:moveTo>
                    <a:pt x="301167" y="1162100"/>
                  </a:moveTo>
                  <a:lnTo>
                    <a:pt x="285343" y="1115352"/>
                  </a:lnTo>
                  <a:lnTo>
                    <a:pt x="269887" y="1094168"/>
                  </a:lnTo>
                  <a:lnTo>
                    <a:pt x="256260" y="1075499"/>
                  </a:lnTo>
                  <a:lnTo>
                    <a:pt x="254254" y="1074280"/>
                  </a:lnTo>
                  <a:lnTo>
                    <a:pt x="254254" y="1176540"/>
                  </a:lnTo>
                  <a:lnTo>
                    <a:pt x="251447" y="1198803"/>
                  </a:lnTo>
                  <a:lnTo>
                    <a:pt x="238671" y="1218311"/>
                  </a:lnTo>
                  <a:lnTo>
                    <a:pt x="216395" y="1234274"/>
                  </a:lnTo>
                  <a:lnTo>
                    <a:pt x="130365" y="1278877"/>
                  </a:lnTo>
                  <a:lnTo>
                    <a:pt x="62407" y="1147787"/>
                  </a:lnTo>
                  <a:lnTo>
                    <a:pt x="148424" y="1103185"/>
                  </a:lnTo>
                  <a:lnTo>
                    <a:pt x="174320" y="1094168"/>
                  </a:lnTo>
                  <a:lnTo>
                    <a:pt x="197624" y="1094968"/>
                  </a:lnTo>
                  <a:lnTo>
                    <a:pt x="217436" y="1105509"/>
                  </a:lnTo>
                  <a:lnTo>
                    <a:pt x="232867" y="1125677"/>
                  </a:lnTo>
                  <a:lnTo>
                    <a:pt x="246672" y="1152296"/>
                  </a:lnTo>
                  <a:lnTo>
                    <a:pt x="254254" y="1176540"/>
                  </a:lnTo>
                  <a:lnTo>
                    <a:pt x="254254" y="1074280"/>
                  </a:lnTo>
                  <a:lnTo>
                    <a:pt x="219938" y="1053274"/>
                  </a:lnTo>
                  <a:lnTo>
                    <a:pt x="177495" y="1049566"/>
                  </a:lnTo>
                  <a:lnTo>
                    <a:pt x="130060" y="1065263"/>
                  </a:lnTo>
                  <a:lnTo>
                    <a:pt x="0" y="1132713"/>
                  </a:lnTo>
                  <a:lnTo>
                    <a:pt x="185331" y="1490141"/>
                  </a:lnTo>
                  <a:lnTo>
                    <a:pt x="228346" y="1467840"/>
                  </a:lnTo>
                  <a:lnTo>
                    <a:pt x="149758" y="1316266"/>
                  </a:lnTo>
                  <a:lnTo>
                    <a:pt x="221843" y="1278877"/>
                  </a:lnTo>
                  <a:lnTo>
                    <a:pt x="236804" y="1271117"/>
                  </a:lnTo>
                  <a:lnTo>
                    <a:pt x="276961" y="1241412"/>
                  </a:lnTo>
                  <a:lnTo>
                    <a:pt x="298386" y="1204595"/>
                  </a:lnTo>
                  <a:lnTo>
                    <a:pt x="301167" y="1162100"/>
                  </a:lnTo>
                  <a:close/>
                </a:path>
                <a:path w="2396490" h="1490345">
                  <a:moveTo>
                    <a:pt x="766711" y="1149654"/>
                  </a:moveTo>
                  <a:lnTo>
                    <a:pt x="707047" y="1099019"/>
                  </a:lnTo>
                  <a:lnTo>
                    <a:pt x="600468" y="1008570"/>
                  </a:lnTo>
                  <a:lnTo>
                    <a:pt x="600468" y="1069771"/>
                  </a:lnTo>
                  <a:lnTo>
                    <a:pt x="500888" y="1133551"/>
                  </a:lnTo>
                  <a:lnTo>
                    <a:pt x="443649" y="939342"/>
                  </a:lnTo>
                  <a:lnTo>
                    <a:pt x="448030" y="936548"/>
                  </a:lnTo>
                  <a:lnTo>
                    <a:pt x="600468" y="1069771"/>
                  </a:lnTo>
                  <a:lnTo>
                    <a:pt x="600468" y="1008570"/>
                  </a:lnTo>
                  <a:lnTo>
                    <a:pt x="515607" y="936548"/>
                  </a:lnTo>
                  <a:lnTo>
                    <a:pt x="445592" y="877125"/>
                  </a:lnTo>
                  <a:lnTo>
                    <a:pt x="391680" y="911656"/>
                  </a:lnTo>
                  <a:lnTo>
                    <a:pt x="504863" y="1317320"/>
                  </a:lnTo>
                  <a:lnTo>
                    <a:pt x="547116" y="1290256"/>
                  </a:lnTo>
                  <a:lnTo>
                    <a:pt x="513867" y="1175232"/>
                  </a:lnTo>
                  <a:lnTo>
                    <a:pt x="578967" y="1133551"/>
                  </a:lnTo>
                  <a:lnTo>
                    <a:pt x="632904" y="1099019"/>
                  </a:lnTo>
                  <a:lnTo>
                    <a:pt x="723468" y="1177340"/>
                  </a:lnTo>
                  <a:lnTo>
                    <a:pt x="766711" y="1149654"/>
                  </a:lnTo>
                  <a:close/>
                </a:path>
                <a:path w="2396490" h="1490345">
                  <a:moveTo>
                    <a:pt x="939469" y="999413"/>
                  </a:moveTo>
                  <a:lnTo>
                    <a:pt x="934847" y="968654"/>
                  </a:lnTo>
                  <a:lnTo>
                    <a:pt x="850620" y="606996"/>
                  </a:lnTo>
                  <a:lnTo>
                    <a:pt x="809434" y="634631"/>
                  </a:lnTo>
                  <a:lnTo>
                    <a:pt x="856703" y="831430"/>
                  </a:lnTo>
                  <a:lnTo>
                    <a:pt x="874179" y="896823"/>
                  </a:lnTo>
                  <a:lnTo>
                    <a:pt x="873226" y="897470"/>
                  </a:lnTo>
                  <a:lnTo>
                    <a:pt x="817575" y="856996"/>
                  </a:lnTo>
                  <a:lnTo>
                    <a:pt x="645591" y="744537"/>
                  </a:lnTo>
                  <a:lnTo>
                    <a:pt x="602475" y="773442"/>
                  </a:lnTo>
                  <a:lnTo>
                    <a:pt x="886485" y="954557"/>
                  </a:lnTo>
                  <a:lnTo>
                    <a:pt x="898639" y="1008913"/>
                  </a:lnTo>
                  <a:lnTo>
                    <a:pt x="848829" y="1042327"/>
                  </a:lnTo>
                  <a:lnTo>
                    <a:pt x="872274" y="1077302"/>
                  </a:lnTo>
                  <a:lnTo>
                    <a:pt x="901026" y="1058024"/>
                  </a:lnTo>
                  <a:lnTo>
                    <a:pt x="923277" y="1040498"/>
                  </a:lnTo>
                  <a:lnTo>
                    <a:pt x="935850" y="1022172"/>
                  </a:lnTo>
                  <a:lnTo>
                    <a:pt x="939469" y="999413"/>
                  </a:lnTo>
                  <a:close/>
                </a:path>
                <a:path w="2396490" h="1490345">
                  <a:moveTo>
                    <a:pt x="1368679" y="756526"/>
                  </a:moveTo>
                  <a:lnTo>
                    <a:pt x="1157262" y="413829"/>
                  </a:lnTo>
                  <a:lnTo>
                    <a:pt x="1116025" y="439267"/>
                  </a:lnTo>
                  <a:lnTo>
                    <a:pt x="1209319" y="590486"/>
                  </a:lnTo>
                  <a:lnTo>
                    <a:pt x="1075766" y="672871"/>
                  </a:lnTo>
                  <a:lnTo>
                    <a:pt x="982472" y="521652"/>
                  </a:lnTo>
                  <a:lnTo>
                    <a:pt x="941235" y="547103"/>
                  </a:lnTo>
                  <a:lnTo>
                    <a:pt x="1152652" y="889800"/>
                  </a:lnTo>
                  <a:lnTo>
                    <a:pt x="1193888" y="864362"/>
                  </a:lnTo>
                  <a:lnTo>
                    <a:pt x="1097876" y="708723"/>
                  </a:lnTo>
                  <a:lnTo>
                    <a:pt x="1231417" y="626338"/>
                  </a:lnTo>
                  <a:lnTo>
                    <a:pt x="1327442" y="781977"/>
                  </a:lnTo>
                  <a:lnTo>
                    <a:pt x="1368679" y="756526"/>
                  </a:lnTo>
                  <a:close/>
                </a:path>
                <a:path w="2396490" h="1490345">
                  <a:moveTo>
                    <a:pt x="1760918" y="650379"/>
                  </a:moveTo>
                  <a:lnTo>
                    <a:pt x="1732203" y="592747"/>
                  </a:lnTo>
                  <a:lnTo>
                    <a:pt x="1714436" y="557123"/>
                  </a:lnTo>
                  <a:lnTo>
                    <a:pt x="1703539" y="535241"/>
                  </a:lnTo>
                  <a:lnTo>
                    <a:pt x="1659648" y="557123"/>
                  </a:lnTo>
                  <a:lnTo>
                    <a:pt x="1616278" y="470103"/>
                  </a:lnTo>
                  <a:lnTo>
                    <a:pt x="1616278" y="578726"/>
                  </a:lnTo>
                  <a:lnTo>
                    <a:pt x="1493926" y="639711"/>
                  </a:lnTo>
                  <a:lnTo>
                    <a:pt x="1494015" y="606717"/>
                  </a:lnTo>
                  <a:lnTo>
                    <a:pt x="1488160" y="567410"/>
                  </a:lnTo>
                  <a:lnTo>
                    <a:pt x="1475574" y="521233"/>
                  </a:lnTo>
                  <a:lnTo>
                    <a:pt x="1455496" y="467664"/>
                  </a:lnTo>
                  <a:lnTo>
                    <a:pt x="1427149" y="406146"/>
                  </a:lnTo>
                  <a:lnTo>
                    <a:pt x="1391640" y="334899"/>
                  </a:lnTo>
                  <a:lnTo>
                    <a:pt x="1474241" y="293738"/>
                  </a:lnTo>
                  <a:lnTo>
                    <a:pt x="1616278" y="578726"/>
                  </a:lnTo>
                  <a:lnTo>
                    <a:pt x="1616278" y="470103"/>
                  </a:lnTo>
                  <a:lnTo>
                    <a:pt x="1528394" y="293738"/>
                  </a:lnTo>
                  <a:lnTo>
                    <a:pt x="1498828" y="234429"/>
                  </a:lnTo>
                  <a:lnTo>
                    <a:pt x="1330515" y="318312"/>
                  </a:lnTo>
                  <a:lnTo>
                    <a:pt x="1383258" y="424154"/>
                  </a:lnTo>
                  <a:lnTo>
                    <a:pt x="1410919" y="484441"/>
                  </a:lnTo>
                  <a:lnTo>
                    <a:pt x="1430324" y="537667"/>
                  </a:lnTo>
                  <a:lnTo>
                    <a:pt x="1442008" y="584771"/>
                  </a:lnTo>
                  <a:lnTo>
                    <a:pt x="1446504" y="626706"/>
                  </a:lnTo>
                  <a:lnTo>
                    <a:pt x="1444345" y="664413"/>
                  </a:lnTo>
                  <a:lnTo>
                    <a:pt x="1413370" y="679856"/>
                  </a:lnTo>
                  <a:lnTo>
                    <a:pt x="1470748" y="794994"/>
                  </a:lnTo>
                  <a:lnTo>
                    <a:pt x="1510512" y="775182"/>
                  </a:lnTo>
                  <a:lnTo>
                    <a:pt x="1471917" y="697738"/>
                  </a:lnTo>
                  <a:lnTo>
                    <a:pt x="1588338" y="639711"/>
                  </a:lnTo>
                  <a:lnTo>
                    <a:pt x="1682572" y="592747"/>
                  </a:lnTo>
                  <a:lnTo>
                    <a:pt x="1721167" y="670191"/>
                  </a:lnTo>
                  <a:lnTo>
                    <a:pt x="1760918" y="650379"/>
                  </a:lnTo>
                  <a:close/>
                </a:path>
                <a:path w="2396490" h="1490345">
                  <a:moveTo>
                    <a:pt x="2395880" y="307835"/>
                  </a:moveTo>
                  <a:lnTo>
                    <a:pt x="2390749" y="279298"/>
                  </a:lnTo>
                  <a:lnTo>
                    <a:pt x="2388844" y="268668"/>
                  </a:lnTo>
                  <a:lnTo>
                    <a:pt x="2329789" y="279298"/>
                  </a:lnTo>
                  <a:lnTo>
                    <a:pt x="2287613" y="45072"/>
                  </a:lnTo>
                  <a:lnTo>
                    <a:pt x="2284387" y="27165"/>
                  </a:lnTo>
                  <a:lnTo>
                    <a:pt x="2284387" y="287477"/>
                  </a:lnTo>
                  <a:lnTo>
                    <a:pt x="2131682" y="314985"/>
                  </a:lnTo>
                  <a:lnTo>
                    <a:pt x="2238451" y="45491"/>
                  </a:lnTo>
                  <a:lnTo>
                    <a:pt x="2240711" y="45072"/>
                  </a:lnTo>
                  <a:lnTo>
                    <a:pt x="2284387" y="287477"/>
                  </a:lnTo>
                  <a:lnTo>
                    <a:pt x="2284387" y="27165"/>
                  </a:lnTo>
                  <a:lnTo>
                    <a:pt x="2279497" y="0"/>
                  </a:lnTo>
                  <a:lnTo>
                    <a:pt x="2210231" y="12471"/>
                  </a:lnTo>
                  <a:lnTo>
                    <a:pt x="2088591" y="319811"/>
                  </a:lnTo>
                  <a:lnTo>
                    <a:pt x="2096160" y="361823"/>
                  </a:lnTo>
                  <a:lnTo>
                    <a:pt x="2291435" y="326644"/>
                  </a:lnTo>
                  <a:lnTo>
                    <a:pt x="2305443" y="404418"/>
                  </a:lnTo>
                  <a:lnTo>
                    <a:pt x="2350846" y="396240"/>
                  </a:lnTo>
                  <a:lnTo>
                    <a:pt x="2338336" y="326644"/>
                  </a:lnTo>
                  <a:lnTo>
                    <a:pt x="2336863" y="318465"/>
                  </a:lnTo>
                  <a:lnTo>
                    <a:pt x="2356167" y="314985"/>
                  </a:lnTo>
                  <a:lnTo>
                    <a:pt x="2395880" y="307835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8DEA927C-1E9A-D2B0-1C1E-92887410F0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213975" cy="5051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ЕСТЬ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25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МАШИН.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КАКОЕ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МИНИМАЛЬНОЕ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ЧИСЛО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ЗАЕЗДОВ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НЕОБХОДИМО</a:t>
            </a:r>
            <a:r>
              <a:rPr sz="4100" b="1" spc="-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СОВЕРШИТЬ,</a:t>
            </a:r>
            <a:r>
              <a:rPr sz="4100" b="1" spc="-5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ЧТОБЫ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ОПРЕДЕЛИТЬ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3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САМЫЕ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БЫСТРЫЕ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МАШИНЫ,</a:t>
            </a:r>
            <a:r>
              <a:rPr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ЕСЛИ</a:t>
            </a:r>
            <a:r>
              <a:rPr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ОДНОМ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ЗАЕЗДЕ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МОГУТ</a:t>
            </a:r>
            <a:r>
              <a:rPr sz="4100" b="1" spc="-27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УЧАСТВОВАТЬ</a:t>
            </a:r>
            <a:r>
              <a:rPr sz="4100" b="1" spc="-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ДО</a:t>
            </a:r>
            <a:r>
              <a:rPr sz="4100" b="1" spc="-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5</a:t>
            </a:r>
            <a:r>
              <a:rPr sz="4100" b="1" spc="-6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МАШИН,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НО</a:t>
            </a:r>
            <a:r>
              <a:rPr sz="4100" b="1" spc="-3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НЕТ</a:t>
            </a:r>
            <a:r>
              <a:rPr sz="4100" b="1" spc="-229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СЕКУНДОМЕРА</a:t>
            </a:r>
            <a:r>
              <a:rPr sz="4100" b="1" spc="-3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ДЛЯ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ЗАМЕРА ВРЕМЕНИ?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6725628" y="1906267"/>
            <a:ext cx="3378835" cy="2740025"/>
            <a:chOff x="16725628" y="1906267"/>
            <a:chExt cx="3378835" cy="2740025"/>
          </a:xfrm>
        </p:grpSpPr>
        <p:sp>
          <p:nvSpPr>
            <p:cNvPr id="7" name="object 7"/>
            <p:cNvSpPr/>
            <p:nvPr/>
          </p:nvSpPr>
          <p:spPr>
            <a:xfrm>
              <a:off x="16725628" y="1906267"/>
              <a:ext cx="3378835" cy="2740025"/>
            </a:xfrm>
            <a:custGeom>
              <a:avLst/>
              <a:gdLst/>
              <a:ahLst/>
              <a:cxnLst/>
              <a:rect l="l" t="t" r="r" b="b"/>
              <a:pathLst>
                <a:path w="3378834" h="2740025">
                  <a:moveTo>
                    <a:pt x="3378472" y="0"/>
                  </a:moveTo>
                  <a:lnTo>
                    <a:pt x="3320918" y="2716"/>
                  </a:lnTo>
                  <a:lnTo>
                    <a:pt x="3262171" y="6600"/>
                  </a:lnTo>
                  <a:lnTo>
                    <a:pt x="3204222" y="11530"/>
                  </a:lnTo>
                  <a:lnTo>
                    <a:pt x="3147061" y="17476"/>
                  </a:lnTo>
                  <a:lnTo>
                    <a:pt x="3090676" y="24410"/>
                  </a:lnTo>
                  <a:lnTo>
                    <a:pt x="3035059" y="32301"/>
                  </a:lnTo>
                  <a:lnTo>
                    <a:pt x="2980197" y="41123"/>
                  </a:lnTo>
                  <a:lnTo>
                    <a:pt x="2926081" y="50845"/>
                  </a:lnTo>
                  <a:lnTo>
                    <a:pt x="2872700" y="61438"/>
                  </a:lnTo>
                  <a:lnTo>
                    <a:pt x="2820044" y="72875"/>
                  </a:lnTo>
                  <a:lnTo>
                    <a:pt x="2768102" y="85125"/>
                  </a:lnTo>
                  <a:lnTo>
                    <a:pt x="2716864" y="98160"/>
                  </a:lnTo>
                  <a:lnTo>
                    <a:pt x="2666320" y="111951"/>
                  </a:lnTo>
                  <a:lnTo>
                    <a:pt x="2616459" y="126469"/>
                  </a:lnTo>
                  <a:lnTo>
                    <a:pt x="2567270" y="141685"/>
                  </a:lnTo>
                  <a:lnTo>
                    <a:pt x="2518743" y="157571"/>
                  </a:lnTo>
                  <a:lnTo>
                    <a:pt x="2470868" y="174096"/>
                  </a:lnTo>
                  <a:lnTo>
                    <a:pt x="2423634" y="191234"/>
                  </a:lnTo>
                  <a:lnTo>
                    <a:pt x="2377031" y="208953"/>
                  </a:lnTo>
                  <a:lnTo>
                    <a:pt x="2331049" y="227226"/>
                  </a:lnTo>
                  <a:lnTo>
                    <a:pt x="2285676" y="246024"/>
                  </a:lnTo>
                  <a:lnTo>
                    <a:pt x="2240902" y="265318"/>
                  </a:lnTo>
                  <a:lnTo>
                    <a:pt x="2196718" y="285078"/>
                  </a:lnTo>
                  <a:lnTo>
                    <a:pt x="2153112" y="305277"/>
                  </a:lnTo>
                  <a:lnTo>
                    <a:pt x="2110075" y="325884"/>
                  </a:lnTo>
                  <a:lnTo>
                    <a:pt x="2067595" y="346871"/>
                  </a:lnTo>
                  <a:lnTo>
                    <a:pt x="2025662" y="368209"/>
                  </a:lnTo>
                  <a:lnTo>
                    <a:pt x="1984266" y="389870"/>
                  </a:lnTo>
                  <a:lnTo>
                    <a:pt x="1943397" y="411824"/>
                  </a:lnTo>
                  <a:lnTo>
                    <a:pt x="1903043" y="434042"/>
                  </a:lnTo>
                  <a:lnTo>
                    <a:pt x="1863195" y="456496"/>
                  </a:lnTo>
                  <a:lnTo>
                    <a:pt x="1823842" y="479156"/>
                  </a:lnTo>
                  <a:lnTo>
                    <a:pt x="1784974" y="501994"/>
                  </a:lnTo>
                  <a:lnTo>
                    <a:pt x="1746579" y="524981"/>
                  </a:lnTo>
                  <a:lnTo>
                    <a:pt x="1708648" y="548087"/>
                  </a:lnTo>
                  <a:lnTo>
                    <a:pt x="1671171" y="571284"/>
                  </a:lnTo>
                  <a:lnTo>
                    <a:pt x="1634136" y="594543"/>
                  </a:lnTo>
                  <a:lnTo>
                    <a:pt x="1597534" y="617835"/>
                  </a:lnTo>
                  <a:lnTo>
                    <a:pt x="1525585" y="664403"/>
                  </a:lnTo>
                  <a:lnTo>
                    <a:pt x="1455240" y="710756"/>
                  </a:lnTo>
                  <a:lnTo>
                    <a:pt x="1225191" y="864816"/>
                  </a:lnTo>
                  <a:lnTo>
                    <a:pt x="1179231" y="895404"/>
                  </a:lnTo>
                  <a:lnTo>
                    <a:pt x="1133828" y="925342"/>
                  </a:lnTo>
                  <a:lnTo>
                    <a:pt x="1088919" y="954579"/>
                  </a:lnTo>
                  <a:lnTo>
                    <a:pt x="1044445" y="983063"/>
                  </a:lnTo>
                  <a:lnTo>
                    <a:pt x="1000342" y="1010744"/>
                  </a:lnTo>
                  <a:lnTo>
                    <a:pt x="956550" y="1037571"/>
                  </a:lnTo>
                  <a:lnTo>
                    <a:pt x="913008" y="1063492"/>
                  </a:lnTo>
                  <a:lnTo>
                    <a:pt x="869653" y="1088458"/>
                  </a:lnTo>
                  <a:lnTo>
                    <a:pt x="826425" y="1112417"/>
                  </a:lnTo>
                  <a:lnTo>
                    <a:pt x="783261" y="1135319"/>
                  </a:lnTo>
                  <a:lnTo>
                    <a:pt x="740101" y="1157111"/>
                  </a:lnTo>
                  <a:lnTo>
                    <a:pt x="696882" y="1177744"/>
                  </a:lnTo>
                  <a:lnTo>
                    <a:pt x="653544" y="1197167"/>
                  </a:lnTo>
                  <a:lnTo>
                    <a:pt x="610025" y="1215328"/>
                  </a:lnTo>
                  <a:lnTo>
                    <a:pt x="566263" y="1232177"/>
                  </a:lnTo>
                  <a:lnTo>
                    <a:pt x="522197" y="1247663"/>
                  </a:lnTo>
                  <a:lnTo>
                    <a:pt x="477765" y="1261735"/>
                  </a:lnTo>
                  <a:lnTo>
                    <a:pt x="432907" y="1274342"/>
                  </a:lnTo>
                  <a:lnTo>
                    <a:pt x="387560" y="1285434"/>
                  </a:lnTo>
                  <a:lnTo>
                    <a:pt x="341663" y="1294958"/>
                  </a:lnTo>
                  <a:lnTo>
                    <a:pt x="295154" y="1302865"/>
                  </a:lnTo>
                  <a:lnTo>
                    <a:pt x="247973" y="1309104"/>
                  </a:lnTo>
                  <a:lnTo>
                    <a:pt x="200057" y="1313623"/>
                  </a:lnTo>
                  <a:lnTo>
                    <a:pt x="151346" y="1316371"/>
                  </a:lnTo>
                  <a:lnTo>
                    <a:pt x="100907" y="1317299"/>
                  </a:lnTo>
                  <a:lnTo>
                    <a:pt x="85841" y="1316953"/>
                  </a:lnTo>
                  <a:lnTo>
                    <a:pt x="69935" y="1315980"/>
                  </a:lnTo>
                  <a:lnTo>
                    <a:pt x="0" y="2736785"/>
                  </a:lnTo>
                  <a:lnTo>
                    <a:pt x="25497" y="2738052"/>
                  </a:lnTo>
                  <a:lnTo>
                    <a:pt x="50662" y="2738953"/>
                  </a:lnTo>
                  <a:lnTo>
                    <a:pt x="75494" y="2739495"/>
                  </a:lnTo>
                  <a:lnTo>
                    <a:pt x="101818" y="2739685"/>
                  </a:lnTo>
                  <a:lnTo>
                    <a:pt x="152130" y="2739239"/>
                  </a:lnTo>
                  <a:lnTo>
                    <a:pt x="202244" y="2737901"/>
                  </a:lnTo>
                  <a:lnTo>
                    <a:pt x="252169" y="2735667"/>
                  </a:lnTo>
                  <a:lnTo>
                    <a:pt x="301916" y="2732537"/>
                  </a:lnTo>
                  <a:lnTo>
                    <a:pt x="351494" y="2728507"/>
                  </a:lnTo>
                  <a:lnTo>
                    <a:pt x="400912" y="2723577"/>
                  </a:lnTo>
                  <a:lnTo>
                    <a:pt x="450179" y="2717742"/>
                  </a:lnTo>
                  <a:lnTo>
                    <a:pt x="499306" y="2711003"/>
                  </a:lnTo>
                  <a:lnTo>
                    <a:pt x="548302" y="2703355"/>
                  </a:lnTo>
                  <a:lnTo>
                    <a:pt x="597175" y="2694798"/>
                  </a:lnTo>
                  <a:lnTo>
                    <a:pt x="645936" y="2685329"/>
                  </a:lnTo>
                  <a:lnTo>
                    <a:pt x="694595" y="2674946"/>
                  </a:lnTo>
                  <a:lnTo>
                    <a:pt x="743160" y="2663647"/>
                  </a:lnTo>
                  <a:lnTo>
                    <a:pt x="791641" y="2651430"/>
                  </a:lnTo>
                  <a:lnTo>
                    <a:pt x="840047" y="2638292"/>
                  </a:lnTo>
                  <a:lnTo>
                    <a:pt x="888389" y="2624232"/>
                  </a:lnTo>
                  <a:lnTo>
                    <a:pt x="936675" y="2609248"/>
                  </a:lnTo>
                  <a:lnTo>
                    <a:pt x="984915" y="2593336"/>
                  </a:lnTo>
                  <a:lnTo>
                    <a:pt x="1033118" y="2576496"/>
                  </a:lnTo>
                  <a:lnTo>
                    <a:pt x="1081295" y="2558725"/>
                  </a:lnTo>
                  <a:lnTo>
                    <a:pt x="1129454" y="2540021"/>
                  </a:lnTo>
                  <a:lnTo>
                    <a:pt x="1177604" y="2520382"/>
                  </a:lnTo>
                  <a:lnTo>
                    <a:pt x="1225756" y="2499806"/>
                  </a:lnTo>
                  <a:lnTo>
                    <a:pt x="1273919" y="2478290"/>
                  </a:lnTo>
                  <a:lnTo>
                    <a:pt x="1323026" y="2455409"/>
                  </a:lnTo>
                  <a:lnTo>
                    <a:pt x="1371391" y="2431962"/>
                  </a:lnTo>
                  <a:lnTo>
                    <a:pt x="1419049" y="2407986"/>
                  </a:lnTo>
                  <a:lnTo>
                    <a:pt x="1466033" y="2383518"/>
                  </a:lnTo>
                  <a:lnTo>
                    <a:pt x="1512374" y="2358594"/>
                  </a:lnTo>
                  <a:lnTo>
                    <a:pt x="1558107" y="2333253"/>
                  </a:lnTo>
                  <a:lnTo>
                    <a:pt x="1603265" y="2307529"/>
                  </a:lnTo>
                  <a:lnTo>
                    <a:pt x="1647880" y="2281462"/>
                  </a:lnTo>
                  <a:lnTo>
                    <a:pt x="1691985" y="2255086"/>
                  </a:lnTo>
                  <a:lnTo>
                    <a:pt x="1735614" y="2228440"/>
                  </a:lnTo>
                  <a:lnTo>
                    <a:pt x="1778800" y="2201559"/>
                  </a:lnTo>
                  <a:lnTo>
                    <a:pt x="1821575" y="2174482"/>
                  </a:lnTo>
                  <a:lnTo>
                    <a:pt x="1863973" y="2147245"/>
                  </a:lnTo>
                  <a:lnTo>
                    <a:pt x="1906027" y="2119884"/>
                  </a:lnTo>
                  <a:lnTo>
                    <a:pt x="1989235" y="2064941"/>
                  </a:lnTo>
                  <a:lnTo>
                    <a:pt x="2201628" y="1922601"/>
                  </a:lnTo>
                  <a:lnTo>
                    <a:pt x="2288974" y="1864612"/>
                  </a:lnTo>
                  <a:lnTo>
                    <a:pt x="2332042" y="1836435"/>
                  </a:lnTo>
                  <a:lnTo>
                    <a:pt x="2374782" y="1808852"/>
                  </a:lnTo>
                  <a:lnTo>
                    <a:pt x="2417250" y="1781899"/>
                  </a:lnTo>
                  <a:lnTo>
                    <a:pt x="2459503" y="1755614"/>
                  </a:lnTo>
                  <a:lnTo>
                    <a:pt x="2501599" y="1730034"/>
                  </a:lnTo>
                  <a:lnTo>
                    <a:pt x="2543592" y="1705195"/>
                  </a:lnTo>
                  <a:lnTo>
                    <a:pt x="2585540" y="1681134"/>
                  </a:lnTo>
                  <a:lnTo>
                    <a:pt x="2627499" y="1657888"/>
                  </a:lnTo>
                  <a:lnTo>
                    <a:pt x="2669526" y="1635494"/>
                  </a:lnTo>
                  <a:lnTo>
                    <a:pt x="2711678" y="1613988"/>
                  </a:lnTo>
                  <a:lnTo>
                    <a:pt x="2754010" y="1593407"/>
                  </a:lnTo>
                  <a:lnTo>
                    <a:pt x="2796580" y="1573789"/>
                  </a:lnTo>
                  <a:lnTo>
                    <a:pt x="2839444" y="1555169"/>
                  </a:lnTo>
                  <a:lnTo>
                    <a:pt x="2882658" y="1537585"/>
                  </a:lnTo>
                  <a:lnTo>
                    <a:pt x="2926279" y="1521074"/>
                  </a:lnTo>
                  <a:lnTo>
                    <a:pt x="2970365" y="1505672"/>
                  </a:lnTo>
                  <a:lnTo>
                    <a:pt x="3014970" y="1491417"/>
                  </a:lnTo>
                  <a:lnTo>
                    <a:pt x="3060152" y="1478344"/>
                  </a:lnTo>
                  <a:lnTo>
                    <a:pt x="3105967" y="1466491"/>
                  </a:lnTo>
                  <a:lnTo>
                    <a:pt x="3152472" y="1455895"/>
                  </a:lnTo>
                  <a:lnTo>
                    <a:pt x="3199723" y="1446592"/>
                  </a:lnTo>
                  <a:lnTo>
                    <a:pt x="3247777" y="1438619"/>
                  </a:lnTo>
                  <a:lnTo>
                    <a:pt x="3296691" y="1432013"/>
                  </a:lnTo>
                  <a:lnTo>
                    <a:pt x="3346521" y="1426812"/>
                  </a:lnTo>
                  <a:lnTo>
                    <a:pt x="3378472" y="1424446"/>
                  </a:lnTo>
                  <a:lnTo>
                    <a:pt x="3378472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34738" y="2503175"/>
              <a:ext cx="2396490" cy="1490345"/>
            </a:xfrm>
            <a:custGeom>
              <a:avLst/>
              <a:gdLst/>
              <a:ahLst/>
              <a:cxnLst/>
              <a:rect l="l" t="t" r="r" b="b"/>
              <a:pathLst>
                <a:path w="2396490" h="1490345">
                  <a:moveTo>
                    <a:pt x="301167" y="1162100"/>
                  </a:moveTo>
                  <a:lnTo>
                    <a:pt x="285343" y="1115352"/>
                  </a:lnTo>
                  <a:lnTo>
                    <a:pt x="269887" y="1094168"/>
                  </a:lnTo>
                  <a:lnTo>
                    <a:pt x="256260" y="1075499"/>
                  </a:lnTo>
                  <a:lnTo>
                    <a:pt x="254254" y="1074280"/>
                  </a:lnTo>
                  <a:lnTo>
                    <a:pt x="254254" y="1176540"/>
                  </a:lnTo>
                  <a:lnTo>
                    <a:pt x="251447" y="1198803"/>
                  </a:lnTo>
                  <a:lnTo>
                    <a:pt x="238671" y="1218311"/>
                  </a:lnTo>
                  <a:lnTo>
                    <a:pt x="216395" y="1234274"/>
                  </a:lnTo>
                  <a:lnTo>
                    <a:pt x="130365" y="1278877"/>
                  </a:lnTo>
                  <a:lnTo>
                    <a:pt x="62407" y="1147787"/>
                  </a:lnTo>
                  <a:lnTo>
                    <a:pt x="148424" y="1103185"/>
                  </a:lnTo>
                  <a:lnTo>
                    <a:pt x="174320" y="1094168"/>
                  </a:lnTo>
                  <a:lnTo>
                    <a:pt x="197624" y="1094968"/>
                  </a:lnTo>
                  <a:lnTo>
                    <a:pt x="217436" y="1105509"/>
                  </a:lnTo>
                  <a:lnTo>
                    <a:pt x="232867" y="1125677"/>
                  </a:lnTo>
                  <a:lnTo>
                    <a:pt x="246672" y="1152296"/>
                  </a:lnTo>
                  <a:lnTo>
                    <a:pt x="254254" y="1176540"/>
                  </a:lnTo>
                  <a:lnTo>
                    <a:pt x="254254" y="1074280"/>
                  </a:lnTo>
                  <a:lnTo>
                    <a:pt x="219938" y="1053274"/>
                  </a:lnTo>
                  <a:lnTo>
                    <a:pt x="177495" y="1049566"/>
                  </a:lnTo>
                  <a:lnTo>
                    <a:pt x="130060" y="1065263"/>
                  </a:lnTo>
                  <a:lnTo>
                    <a:pt x="0" y="1132713"/>
                  </a:lnTo>
                  <a:lnTo>
                    <a:pt x="185331" y="1490141"/>
                  </a:lnTo>
                  <a:lnTo>
                    <a:pt x="228346" y="1467840"/>
                  </a:lnTo>
                  <a:lnTo>
                    <a:pt x="149758" y="1316266"/>
                  </a:lnTo>
                  <a:lnTo>
                    <a:pt x="221843" y="1278877"/>
                  </a:lnTo>
                  <a:lnTo>
                    <a:pt x="236804" y="1271117"/>
                  </a:lnTo>
                  <a:lnTo>
                    <a:pt x="276961" y="1241412"/>
                  </a:lnTo>
                  <a:lnTo>
                    <a:pt x="298386" y="1204595"/>
                  </a:lnTo>
                  <a:lnTo>
                    <a:pt x="301167" y="1162100"/>
                  </a:lnTo>
                  <a:close/>
                </a:path>
                <a:path w="2396490" h="1490345">
                  <a:moveTo>
                    <a:pt x="766711" y="1149654"/>
                  </a:moveTo>
                  <a:lnTo>
                    <a:pt x="707047" y="1099019"/>
                  </a:lnTo>
                  <a:lnTo>
                    <a:pt x="600468" y="1008570"/>
                  </a:lnTo>
                  <a:lnTo>
                    <a:pt x="600468" y="1069771"/>
                  </a:lnTo>
                  <a:lnTo>
                    <a:pt x="500888" y="1133551"/>
                  </a:lnTo>
                  <a:lnTo>
                    <a:pt x="443649" y="939342"/>
                  </a:lnTo>
                  <a:lnTo>
                    <a:pt x="448030" y="936548"/>
                  </a:lnTo>
                  <a:lnTo>
                    <a:pt x="600468" y="1069771"/>
                  </a:lnTo>
                  <a:lnTo>
                    <a:pt x="600468" y="1008570"/>
                  </a:lnTo>
                  <a:lnTo>
                    <a:pt x="515607" y="936548"/>
                  </a:lnTo>
                  <a:lnTo>
                    <a:pt x="445592" y="877125"/>
                  </a:lnTo>
                  <a:lnTo>
                    <a:pt x="391680" y="911656"/>
                  </a:lnTo>
                  <a:lnTo>
                    <a:pt x="504863" y="1317320"/>
                  </a:lnTo>
                  <a:lnTo>
                    <a:pt x="547116" y="1290256"/>
                  </a:lnTo>
                  <a:lnTo>
                    <a:pt x="513867" y="1175232"/>
                  </a:lnTo>
                  <a:lnTo>
                    <a:pt x="578967" y="1133551"/>
                  </a:lnTo>
                  <a:lnTo>
                    <a:pt x="632904" y="1099019"/>
                  </a:lnTo>
                  <a:lnTo>
                    <a:pt x="723468" y="1177340"/>
                  </a:lnTo>
                  <a:lnTo>
                    <a:pt x="766711" y="1149654"/>
                  </a:lnTo>
                  <a:close/>
                </a:path>
                <a:path w="2396490" h="1490345">
                  <a:moveTo>
                    <a:pt x="939469" y="999413"/>
                  </a:moveTo>
                  <a:lnTo>
                    <a:pt x="934847" y="968654"/>
                  </a:lnTo>
                  <a:lnTo>
                    <a:pt x="850620" y="606996"/>
                  </a:lnTo>
                  <a:lnTo>
                    <a:pt x="809434" y="634631"/>
                  </a:lnTo>
                  <a:lnTo>
                    <a:pt x="856703" y="831430"/>
                  </a:lnTo>
                  <a:lnTo>
                    <a:pt x="874179" y="896823"/>
                  </a:lnTo>
                  <a:lnTo>
                    <a:pt x="873226" y="897470"/>
                  </a:lnTo>
                  <a:lnTo>
                    <a:pt x="817575" y="856996"/>
                  </a:lnTo>
                  <a:lnTo>
                    <a:pt x="645591" y="744537"/>
                  </a:lnTo>
                  <a:lnTo>
                    <a:pt x="602475" y="773442"/>
                  </a:lnTo>
                  <a:lnTo>
                    <a:pt x="886485" y="954557"/>
                  </a:lnTo>
                  <a:lnTo>
                    <a:pt x="898639" y="1008913"/>
                  </a:lnTo>
                  <a:lnTo>
                    <a:pt x="848829" y="1042327"/>
                  </a:lnTo>
                  <a:lnTo>
                    <a:pt x="872274" y="1077302"/>
                  </a:lnTo>
                  <a:lnTo>
                    <a:pt x="901026" y="1058024"/>
                  </a:lnTo>
                  <a:lnTo>
                    <a:pt x="923277" y="1040498"/>
                  </a:lnTo>
                  <a:lnTo>
                    <a:pt x="935850" y="1022172"/>
                  </a:lnTo>
                  <a:lnTo>
                    <a:pt x="939469" y="999413"/>
                  </a:lnTo>
                  <a:close/>
                </a:path>
                <a:path w="2396490" h="1490345">
                  <a:moveTo>
                    <a:pt x="1368679" y="756526"/>
                  </a:moveTo>
                  <a:lnTo>
                    <a:pt x="1157262" y="413829"/>
                  </a:lnTo>
                  <a:lnTo>
                    <a:pt x="1116025" y="439267"/>
                  </a:lnTo>
                  <a:lnTo>
                    <a:pt x="1209319" y="590486"/>
                  </a:lnTo>
                  <a:lnTo>
                    <a:pt x="1075766" y="672871"/>
                  </a:lnTo>
                  <a:lnTo>
                    <a:pt x="982472" y="521652"/>
                  </a:lnTo>
                  <a:lnTo>
                    <a:pt x="941235" y="547103"/>
                  </a:lnTo>
                  <a:lnTo>
                    <a:pt x="1152652" y="889800"/>
                  </a:lnTo>
                  <a:lnTo>
                    <a:pt x="1193888" y="864362"/>
                  </a:lnTo>
                  <a:lnTo>
                    <a:pt x="1097876" y="708723"/>
                  </a:lnTo>
                  <a:lnTo>
                    <a:pt x="1231417" y="626338"/>
                  </a:lnTo>
                  <a:lnTo>
                    <a:pt x="1327442" y="781977"/>
                  </a:lnTo>
                  <a:lnTo>
                    <a:pt x="1368679" y="756526"/>
                  </a:lnTo>
                  <a:close/>
                </a:path>
                <a:path w="2396490" h="1490345">
                  <a:moveTo>
                    <a:pt x="1760918" y="650379"/>
                  </a:moveTo>
                  <a:lnTo>
                    <a:pt x="1732203" y="592747"/>
                  </a:lnTo>
                  <a:lnTo>
                    <a:pt x="1714436" y="557123"/>
                  </a:lnTo>
                  <a:lnTo>
                    <a:pt x="1703539" y="535241"/>
                  </a:lnTo>
                  <a:lnTo>
                    <a:pt x="1659648" y="557123"/>
                  </a:lnTo>
                  <a:lnTo>
                    <a:pt x="1616278" y="470103"/>
                  </a:lnTo>
                  <a:lnTo>
                    <a:pt x="1616278" y="578726"/>
                  </a:lnTo>
                  <a:lnTo>
                    <a:pt x="1493926" y="639711"/>
                  </a:lnTo>
                  <a:lnTo>
                    <a:pt x="1494015" y="606717"/>
                  </a:lnTo>
                  <a:lnTo>
                    <a:pt x="1488160" y="567410"/>
                  </a:lnTo>
                  <a:lnTo>
                    <a:pt x="1475574" y="521233"/>
                  </a:lnTo>
                  <a:lnTo>
                    <a:pt x="1455496" y="467664"/>
                  </a:lnTo>
                  <a:lnTo>
                    <a:pt x="1427149" y="406146"/>
                  </a:lnTo>
                  <a:lnTo>
                    <a:pt x="1391640" y="334899"/>
                  </a:lnTo>
                  <a:lnTo>
                    <a:pt x="1474241" y="293738"/>
                  </a:lnTo>
                  <a:lnTo>
                    <a:pt x="1616278" y="578726"/>
                  </a:lnTo>
                  <a:lnTo>
                    <a:pt x="1616278" y="470103"/>
                  </a:lnTo>
                  <a:lnTo>
                    <a:pt x="1528394" y="293738"/>
                  </a:lnTo>
                  <a:lnTo>
                    <a:pt x="1498828" y="234429"/>
                  </a:lnTo>
                  <a:lnTo>
                    <a:pt x="1330515" y="318312"/>
                  </a:lnTo>
                  <a:lnTo>
                    <a:pt x="1383258" y="424154"/>
                  </a:lnTo>
                  <a:lnTo>
                    <a:pt x="1410919" y="484441"/>
                  </a:lnTo>
                  <a:lnTo>
                    <a:pt x="1430324" y="537667"/>
                  </a:lnTo>
                  <a:lnTo>
                    <a:pt x="1442008" y="584771"/>
                  </a:lnTo>
                  <a:lnTo>
                    <a:pt x="1446504" y="626706"/>
                  </a:lnTo>
                  <a:lnTo>
                    <a:pt x="1444345" y="664413"/>
                  </a:lnTo>
                  <a:lnTo>
                    <a:pt x="1413370" y="679856"/>
                  </a:lnTo>
                  <a:lnTo>
                    <a:pt x="1470748" y="794994"/>
                  </a:lnTo>
                  <a:lnTo>
                    <a:pt x="1510512" y="775182"/>
                  </a:lnTo>
                  <a:lnTo>
                    <a:pt x="1471917" y="697738"/>
                  </a:lnTo>
                  <a:lnTo>
                    <a:pt x="1588338" y="639711"/>
                  </a:lnTo>
                  <a:lnTo>
                    <a:pt x="1682572" y="592747"/>
                  </a:lnTo>
                  <a:lnTo>
                    <a:pt x="1721167" y="670191"/>
                  </a:lnTo>
                  <a:lnTo>
                    <a:pt x="1760918" y="650379"/>
                  </a:lnTo>
                  <a:close/>
                </a:path>
                <a:path w="2396490" h="1490345">
                  <a:moveTo>
                    <a:pt x="2395880" y="307835"/>
                  </a:moveTo>
                  <a:lnTo>
                    <a:pt x="2390749" y="279298"/>
                  </a:lnTo>
                  <a:lnTo>
                    <a:pt x="2388844" y="268668"/>
                  </a:lnTo>
                  <a:lnTo>
                    <a:pt x="2329789" y="279298"/>
                  </a:lnTo>
                  <a:lnTo>
                    <a:pt x="2287613" y="45072"/>
                  </a:lnTo>
                  <a:lnTo>
                    <a:pt x="2284387" y="27165"/>
                  </a:lnTo>
                  <a:lnTo>
                    <a:pt x="2284387" y="287477"/>
                  </a:lnTo>
                  <a:lnTo>
                    <a:pt x="2131682" y="314985"/>
                  </a:lnTo>
                  <a:lnTo>
                    <a:pt x="2238451" y="45491"/>
                  </a:lnTo>
                  <a:lnTo>
                    <a:pt x="2240711" y="45072"/>
                  </a:lnTo>
                  <a:lnTo>
                    <a:pt x="2284387" y="287477"/>
                  </a:lnTo>
                  <a:lnTo>
                    <a:pt x="2284387" y="27165"/>
                  </a:lnTo>
                  <a:lnTo>
                    <a:pt x="2279497" y="0"/>
                  </a:lnTo>
                  <a:lnTo>
                    <a:pt x="2210231" y="12471"/>
                  </a:lnTo>
                  <a:lnTo>
                    <a:pt x="2088591" y="319811"/>
                  </a:lnTo>
                  <a:lnTo>
                    <a:pt x="2096160" y="361823"/>
                  </a:lnTo>
                  <a:lnTo>
                    <a:pt x="2291435" y="326644"/>
                  </a:lnTo>
                  <a:lnTo>
                    <a:pt x="2305443" y="404418"/>
                  </a:lnTo>
                  <a:lnTo>
                    <a:pt x="2350846" y="396240"/>
                  </a:lnTo>
                  <a:lnTo>
                    <a:pt x="2338336" y="326644"/>
                  </a:lnTo>
                  <a:lnTo>
                    <a:pt x="2336863" y="318465"/>
                  </a:lnTo>
                  <a:lnTo>
                    <a:pt x="2356167" y="314985"/>
                  </a:lnTo>
                  <a:lnTo>
                    <a:pt x="2395880" y="307835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B3AA2CE3-C345-C7A1-9DD9-9D479E2DA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0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FBA03060-6FCD-4D48-5605-9D8E00F53DD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6633"/>
                </a:solidFill>
              </a:rPr>
              <a:t>ГОТОВЫ</a:t>
            </a:r>
            <a:r>
              <a:rPr spc="-190" dirty="0">
                <a:solidFill>
                  <a:srgbClr val="FF6633"/>
                </a:solidFill>
              </a:rPr>
              <a:t> </a:t>
            </a:r>
            <a:r>
              <a:rPr spc="-30" dirty="0">
                <a:solidFill>
                  <a:srgbClr val="FF6633"/>
                </a:solidFill>
              </a:rPr>
              <a:t>УЗНАТЬ </a:t>
            </a:r>
            <a:r>
              <a:rPr spc="-10" dirty="0">
                <a:solidFill>
                  <a:srgbClr val="FF6633"/>
                </a:solidFill>
              </a:rPr>
              <a:t>ПРАВИЛЬНЫЕ ОТВЕТЫ?</a:t>
            </a:r>
          </a:p>
        </p:txBody>
      </p:sp>
      <p:sp>
        <p:nvSpPr>
          <p:cNvPr id="3" name="object 3"/>
          <p:cNvSpPr/>
          <p:nvPr/>
        </p:nvSpPr>
        <p:spPr>
          <a:xfrm>
            <a:off x="12137952" y="1777708"/>
            <a:ext cx="1285240" cy="1285240"/>
          </a:xfrm>
          <a:custGeom>
            <a:avLst/>
            <a:gdLst/>
            <a:ahLst/>
            <a:cxnLst/>
            <a:rect l="l" t="t" r="r" b="b"/>
            <a:pathLst>
              <a:path w="1285240" h="1285239">
                <a:moveTo>
                  <a:pt x="1285144" y="642566"/>
                </a:moveTo>
                <a:lnTo>
                  <a:pt x="1283381" y="690522"/>
                </a:lnTo>
                <a:lnTo>
                  <a:pt x="1278177" y="737520"/>
                </a:lnTo>
                <a:lnTo>
                  <a:pt x="1269654" y="783437"/>
                </a:lnTo>
                <a:lnTo>
                  <a:pt x="1257938" y="828148"/>
                </a:lnTo>
                <a:lnTo>
                  <a:pt x="1243152" y="871529"/>
                </a:lnTo>
                <a:lnTo>
                  <a:pt x="1225422" y="913456"/>
                </a:lnTo>
                <a:lnTo>
                  <a:pt x="1204870" y="953805"/>
                </a:lnTo>
                <a:lnTo>
                  <a:pt x="1181621" y="992450"/>
                </a:lnTo>
                <a:lnTo>
                  <a:pt x="1155801" y="1029269"/>
                </a:lnTo>
                <a:lnTo>
                  <a:pt x="1127532" y="1064137"/>
                </a:lnTo>
                <a:lnTo>
                  <a:pt x="1096939" y="1096929"/>
                </a:lnTo>
                <a:lnTo>
                  <a:pt x="1064146" y="1127522"/>
                </a:lnTo>
                <a:lnTo>
                  <a:pt x="1029278" y="1155791"/>
                </a:lnTo>
                <a:lnTo>
                  <a:pt x="992458" y="1181612"/>
                </a:lnTo>
                <a:lnTo>
                  <a:pt x="953812" y="1204860"/>
                </a:lnTo>
                <a:lnTo>
                  <a:pt x="913462" y="1225411"/>
                </a:lnTo>
                <a:lnTo>
                  <a:pt x="871535" y="1243142"/>
                </a:lnTo>
                <a:lnTo>
                  <a:pt x="828153" y="1257927"/>
                </a:lnTo>
                <a:lnTo>
                  <a:pt x="783441" y="1269644"/>
                </a:lnTo>
                <a:lnTo>
                  <a:pt x="737523" y="1278166"/>
                </a:lnTo>
                <a:lnTo>
                  <a:pt x="690523" y="1283371"/>
                </a:lnTo>
                <a:lnTo>
                  <a:pt x="642566" y="1285133"/>
                </a:lnTo>
                <a:lnTo>
                  <a:pt x="594611" y="1283371"/>
                </a:lnTo>
                <a:lnTo>
                  <a:pt x="547613" y="1278166"/>
                </a:lnTo>
                <a:lnTo>
                  <a:pt x="501696" y="1269644"/>
                </a:lnTo>
                <a:lnTo>
                  <a:pt x="456985" y="1257927"/>
                </a:lnTo>
                <a:lnTo>
                  <a:pt x="413604" y="1243142"/>
                </a:lnTo>
                <a:lnTo>
                  <a:pt x="371677" y="1225411"/>
                </a:lnTo>
                <a:lnTo>
                  <a:pt x="331328" y="1204860"/>
                </a:lnTo>
                <a:lnTo>
                  <a:pt x="292682" y="1181612"/>
                </a:lnTo>
                <a:lnTo>
                  <a:pt x="255863" y="1155791"/>
                </a:lnTo>
                <a:lnTo>
                  <a:pt x="220996" y="1127522"/>
                </a:lnTo>
                <a:lnTo>
                  <a:pt x="188203" y="1096929"/>
                </a:lnTo>
                <a:lnTo>
                  <a:pt x="157611" y="1064137"/>
                </a:lnTo>
                <a:lnTo>
                  <a:pt x="129342" y="1029269"/>
                </a:lnTo>
                <a:lnTo>
                  <a:pt x="103521" y="992450"/>
                </a:lnTo>
                <a:lnTo>
                  <a:pt x="80273" y="953805"/>
                </a:lnTo>
                <a:lnTo>
                  <a:pt x="59721" y="913456"/>
                </a:lnTo>
                <a:lnTo>
                  <a:pt x="41991" y="871529"/>
                </a:lnTo>
                <a:lnTo>
                  <a:pt x="27205" y="828148"/>
                </a:lnTo>
                <a:lnTo>
                  <a:pt x="15489" y="783437"/>
                </a:lnTo>
                <a:lnTo>
                  <a:pt x="6967" y="737520"/>
                </a:lnTo>
                <a:lnTo>
                  <a:pt x="1762" y="690522"/>
                </a:lnTo>
                <a:lnTo>
                  <a:pt x="0" y="642566"/>
                </a:lnTo>
                <a:lnTo>
                  <a:pt x="1762" y="594611"/>
                </a:lnTo>
                <a:lnTo>
                  <a:pt x="6967" y="547613"/>
                </a:lnTo>
                <a:lnTo>
                  <a:pt x="15489" y="501696"/>
                </a:lnTo>
                <a:lnTo>
                  <a:pt x="27205" y="456985"/>
                </a:lnTo>
                <a:lnTo>
                  <a:pt x="41991" y="413604"/>
                </a:lnTo>
                <a:lnTo>
                  <a:pt x="59721" y="371677"/>
                </a:lnTo>
                <a:lnTo>
                  <a:pt x="80273" y="331328"/>
                </a:lnTo>
                <a:lnTo>
                  <a:pt x="103521" y="292682"/>
                </a:lnTo>
                <a:lnTo>
                  <a:pt x="129342" y="255863"/>
                </a:lnTo>
                <a:lnTo>
                  <a:pt x="157611" y="220996"/>
                </a:lnTo>
                <a:lnTo>
                  <a:pt x="188203" y="188203"/>
                </a:lnTo>
                <a:lnTo>
                  <a:pt x="220996" y="157611"/>
                </a:lnTo>
                <a:lnTo>
                  <a:pt x="255863" y="129342"/>
                </a:lnTo>
                <a:lnTo>
                  <a:pt x="292682" y="103521"/>
                </a:lnTo>
                <a:lnTo>
                  <a:pt x="331328" y="80273"/>
                </a:lnTo>
                <a:lnTo>
                  <a:pt x="371677" y="59721"/>
                </a:lnTo>
                <a:lnTo>
                  <a:pt x="413604" y="41991"/>
                </a:lnTo>
                <a:lnTo>
                  <a:pt x="456985" y="27205"/>
                </a:lnTo>
                <a:lnTo>
                  <a:pt x="501696" y="15489"/>
                </a:lnTo>
                <a:lnTo>
                  <a:pt x="547613" y="6967"/>
                </a:lnTo>
                <a:lnTo>
                  <a:pt x="594611" y="1762"/>
                </a:lnTo>
                <a:lnTo>
                  <a:pt x="642566" y="0"/>
                </a:lnTo>
                <a:lnTo>
                  <a:pt x="690523" y="1762"/>
                </a:lnTo>
                <a:lnTo>
                  <a:pt x="737523" y="6967"/>
                </a:lnTo>
                <a:lnTo>
                  <a:pt x="783441" y="15489"/>
                </a:lnTo>
                <a:lnTo>
                  <a:pt x="828153" y="27205"/>
                </a:lnTo>
                <a:lnTo>
                  <a:pt x="871535" y="41991"/>
                </a:lnTo>
                <a:lnTo>
                  <a:pt x="913462" y="59721"/>
                </a:lnTo>
                <a:lnTo>
                  <a:pt x="953812" y="80273"/>
                </a:lnTo>
                <a:lnTo>
                  <a:pt x="992458" y="103521"/>
                </a:lnTo>
                <a:lnTo>
                  <a:pt x="1029278" y="129342"/>
                </a:lnTo>
                <a:lnTo>
                  <a:pt x="1064146" y="157611"/>
                </a:lnTo>
                <a:lnTo>
                  <a:pt x="1096939" y="188203"/>
                </a:lnTo>
                <a:lnTo>
                  <a:pt x="1127532" y="220996"/>
                </a:lnTo>
                <a:lnTo>
                  <a:pt x="1155801" y="255863"/>
                </a:lnTo>
                <a:lnTo>
                  <a:pt x="1181621" y="292682"/>
                </a:lnTo>
                <a:lnTo>
                  <a:pt x="1204870" y="331328"/>
                </a:lnTo>
                <a:lnTo>
                  <a:pt x="1225422" y="371677"/>
                </a:lnTo>
                <a:lnTo>
                  <a:pt x="1243152" y="413604"/>
                </a:lnTo>
                <a:lnTo>
                  <a:pt x="1257938" y="456985"/>
                </a:lnTo>
                <a:lnTo>
                  <a:pt x="1269654" y="501696"/>
                </a:lnTo>
                <a:lnTo>
                  <a:pt x="1278177" y="547613"/>
                </a:lnTo>
                <a:lnTo>
                  <a:pt x="1283381" y="594611"/>
                </a:lnTo>
                <a:lnTo>
                  <a:pt x="1285144" y="642566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96624" y="3416275"/>
            <a:ext cx="818515" cy="818515"/>
          </a:xfrm>
          <a:custGeom>
            <a:avLst/>
            <a:gdLst/>
            <a:ahLst/>
            <a:cxnLst/>
            <a:rect l="l" t="t" r="r" b="b"/>
            <a:pathLst>
              <a:path w="818515" h="818514">
                <a:moveTo>
                  <a:pt x="817922" y="408971"/>
                </a:moveTo>
                <a:lnTo>
                  <a:pt x="815171" y="456664"/>
                </a:lnTo>
                <a:lnTo>
                  <a:pt x="807122" y="502741"/>
                </a:lnTo>
                <a:lnTo>
                  <a:pt x="794081" y="546895"/>
                </a:lnTo>
                <a:lnTo>
                  <a:pt x="776356" y="588820"/>
                </a:lnTo>
                <a:lnTo>
                  <a:pt x="754253" y="628208"/>
                </a:lnTo>
                <a:lnTo>
                  <a:pt x="728079" y="664753"/>
                </a:lnTo>
                <a:lnTo>
                  <a:pt x="698142" y="698148"/>
                </a:lnTo>
                <a:lnTo>
                  <a:pt x="664747" y="728087"/>
                </a:lnTo>
                <a:lnTo>
                  <a:pt x="628202" y="754261"/>
                </a:lnTo>
                <a:lnTo>
                  <a:pt x="588814" y="776364"/>
                </a:lnTo>
                <a:lnTo>
                  <a:pt x="546888" y="794090"/>
                </a:lnTo>
                <a:lnTo>
                  <a:pt x="502733" y="807131"/>
                </a:lnTo>
                <a:lnTo>
                  <a:pt x="456655" y="815181"/>
                </a:lnTo>
                <a:lnTo>
                  <a:pt x="408961" y="817933"/>
                </a:lnTo>
                <a:lnTo>
                  <a:pt x="361267" y="815181"/>
                </a:lnTo>
                <a:lnTo>
                  <a:pt x="315188" y="807131"/>
                </a:lnTo>
                <a:lnTo>
                  <a:pt x="271033" y="794090"/>
                </a:lnTo>
                <a:lnTo>
                  <a:pt x="229108" y="776364"/>
                </a:lnTo>
                <a:lnTo>
                  <a:pt x="189720" y="754261"/>
                </a:lnTo>
                <a:lnTo>
                  <a:pt x="153175" y="728087"/>
                </a:lnTo>
                <a:lnTo>
                  <a:pt x="119780" y="698148"/>
                </a:lnTo>
                <a:lnTo>
                  <a:pt x="89842" y="664753"/>
                </a:lnTo>
                <a:lnTo>
                  <a:pt x="63669" y="628208"/>
                </a:lnTo>
                <a:lnTo>
                  <a:pt x="41566" y="588820"/>
                </a:lnTo>
                <a:lnTo>
                  <a:pt x="23841" y="546895"/>
                </a:lnTo>
                <a:lnTo>
                  <a:pt x="10800" y="502741"/>
                </a:lnTo>
                <a:lnTo>
                  <a:pt x="2751" y="456664"/>
                </a:lnTo>
                <a:lnTo>
                  <a:pt x="0" y="408971"/>
                </a:lnTo>
                <a:lnTo>
                  <a:pt x="2751" y="361277"/>
                </a:lnTo>
                <a:lnTo>
                  <a:pt x="10800" y="315198"/>
                </a:lnTo>
                <a:lnTo>
                  <a:pt x="23841" y="271043"/>
                </a:lnTo>
                <a:lnTo>
                  <a:pt x="41566" y="229117"/>
                </a:lnTo>
                <a:lnTo>
                  <a:pt x="63669" y="189727"/>
                </a:lnTo>
                <a:lnTo>
                  <a:pt x="89842" y="153181"/>
                </a:lnTo>
                <a:lnTo>
                  <a:pt x="119780" y="119785"/>
                </a:lnTo>
                <a:lnTo>
                  <a:pt x="153175" y="89846"/>
                </a:lnTo>
                <a:lnTo>
                  <a:pt x="189720" y="63672"/>
                </a:lnTo>
                <a:lnTo>
                  <a:pt x="229108" y="41568"/>
                </a:lnTo>
                <a:lnTo>
                  <a:pt x="271033" y="23842"/>
                </a:lnTo>
                <a:lnTo>
                  <a:pt x="315188" y="10801"/>
                </a:lnTo>
                <a:lnTo>
                  <a:pt x="361267" y="2751"/>
                </a:lnTo>
                <a:lnTo>
                  <a:pt x="408961" y="0"/>
                </a:lnTo>
                <a:lnTo>
                  <a:pt x="456655" y="2751"/>
                </a:lnTo>
                <a:lnTo>
                  <a:pt x="502733" y="10801"/>
                </a:lnTo>
                <a:lnTo>
                  <a:pt x="546888" y="23842"/>
                </a:lnTo>
                <a:lnTo>
                  <a:pt x="588814" y="41568"/>
                </a:lnTo>
                <a:lnTo>
                  <a:pt x="628202" y="63672"/>
                </a:lnTo>
                <a:lnTo>
                  <a:pt x="664747" y="89846"/>
                </a:lnTo>
                <a:lnTo>
                  <a:pt x="698142" y="119785"/>
                </a:lnTo>
                <a:lnTo>
                  <a:pt x="728079" y="153181"/>
                </a:lnTo>
                <a:lnTo>
                  <a:pt x="754253" y="189727"/>
                </a:lnTo>
                <a:lnTo>
                  <a:pt x="776356" y="229117"/>
                </a:lnTo>
                <a:lnTo>
                  <a:pt x="794081" y="271043"/>
                </a:lnTo>
                <a:lnTo>
                  <a:pt x="807122" y="315198"/>
                </a:lnTo>
                <a:lnTo>
                  <a:pt x="815171" y="361277"/>
                </a:lnTo>
                <a:lnTo>
                  <a:pt x="817922" y="408971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381244" y="5260000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5" h="247014">
                <a:moveTo>
                  <a:pt x="246997" y="123504"/>
                </a:moveTo>
                <a:lnTo>
                  <a:pt x="237293" y="171570"/>
                </a:lnTo>
                <a:lnTo>
                  <a:pt x="210828" y="210824"/>
                </a:lnTo>
                <a:lnTo>
                  <a:pt x="171574" y="237292"/>
                </a:lnTo>
                <a:lnTo>
                  <a:pt x="123504" y="246997"/>
                </a:lnTo>
                <a:lnTo>
                  <a:pt x="75431" y="237292"/>
                </a:lnTo>
                <a:lnTo>
                  <a:pt x="36174" y="210824"/>
                </a:lnTo>
                <a:lnTo>
                  <a:pt x="9705" y="171570"/>
                </a:lnTo>
                <a:lnTo>
                  <a:pt x="0" y="123504"/>
                </a:lnTo>
                <a:lnTo>
                  <a:pt x="9705" y="75431"/>
                </a:lnTo>
                <a:lnTo>
                  <a:pt x="36174" y="36174"/>
                </a:lnTo>
                <a:lnTo>
                  <a:pt x="75431" y="9705"/>
                </a:lnTo>
                <a:lnTo>
                  <a:pt x="123504" y="0"/>
                </a:lnTo>
                <a:lnTo>
                  <a:pt x="171574" y="9705"/>
                </a:lnTo>
                <a:lnTo>
                  <a:pt x="210828" y="36174"/>
                </a:lnTo>
                <a:lnTo>
                  <a:pt x="237293" y="75431"/>
                </a:lnTo>
                <a:lnTo>
                  <a:pt x="246997" y="123504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5377" y="5580754"/>
            <a:ext cx="189250" cy="1892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1374763" y="6302502"/>
            <a:ext cx="1202690" cy="1591945"/>
            <a:chOff x="11374763" y="6302502"/>
            <a:chExt cx="1202690" cy="1591945"/>
          </a:xfrm>
        </p:grpSpPr>
        <p:sp>
          <p:nvSpPr>
            <p:cNvPr id="8" name="object 8"/>
            <p:cNvSpPr/>
            <p:nvPr/>
          </p:nvSpPr>
          <p:spPr>
            <a:xfrm>
              <a:off x="11984554" y="6313549"/>
              <a:ext cx="582295" cy="582295"/>
            </a:xfrm>
            <a:custGeom>
              <a:avLst/>
              <a:gdLst/>
              <a:ahLst/>
              <a:cxnLst/>
              <a:rect l="l" t="t" r="r" b="b"/>
              <a:pathLst>
                <a:path w="582295" h="582295">
                  <a:moveTo>
                    <a:pt x="581825" y="290902"/>
                  </a:moveTo>
                  <a:lnTo>
                    <a:pt x="578017" y="338089"/>
                  </a:lnTo>
                  <a:lnTo>
                    <a:pt x="566994" y="382852"/>
                  </a:lnTo>
                  <a:lnTo>
                    <a:pt x="549353" y="424592"/>
                  </a:lnTo>
                  <a:lnTo>
                    <a:pt x="525695" y="462710"/>
                  </a:lnTo>
                  <a:lnTo>
                    <a:pt x="496618" y="496607"/>
                  </a:lnTo>
                  <a:lnTo>
                    <a:pt x="462721" y="525685"/>
                  </a:lnTo>
                  <a:lnTo>
                    <a:pt x="424603" y="549343"/>
                  </a:lnTo>
                  <a:lnTo>
                    <a:pt x="382862" y="566983"/>
                  </a:lnTo>
                  <a:lnTo>
                    <a:pt x="338099" y="578007"/>
                  </a:lnTo>
                  <a:lnTo>
                    <a:pt x="290912" y="581814"/>
                  </a:lnTo>
                  <a:lnTo>
                    <a:pt x="243725" y="578007"/>
                  </a:lnTo>
                  <a:lnTo>
                    <a:pt x="198962" y="566983"/>
                  </a:lnTo>
                  <a:lnTo>
                    <a:pt x="157222" y="549343"/>
                  </a:lnTo>
                  <a:lnTo>
                    <a:pt x="119103" y="525685"/>
                  </a:lnTo>
                  <a:lnTo>
                    <a:pt x="85206" y="496607"/>
                  </a:lnTo>
                  <a:lnTo>
                    <a:pt x="56129" y="462710"/>
                  </a:lnTo>
                  <a:lnTo>
                    <a:pt x="32471" y="424592"/>
                  </a:lnTo>
                  <a:lnTo>
                    <a:pt x="14831" y="382852"/>
                  </a:lnTo>
                  <a:lnTo>
                    <a:pt x="3807" y="338089"/>
                  </a:lnTo>
                  <a:lnTo>
                    <a:pt x="0" y="290902"/>
                  </a:lnTo>
                  <a:lnTo>
                    <a:pt x="3807" y="243715"/>
                  </a:lnTo>
                  <a:lnTo>
                    <a:pt x="14831" y="198952"/>
                  </a:lnTo>
                  <a:lnTo>
                    <a:pt x="32471" y="157213"/>
                  </a:lnTo>
                  <a:lnTo>
                    <a:pt x="56129" y="119097"/>
                  </a:lnTo>
                  <a:lnTo>
                    <a:pt x="85206" y="85201"/>
                  </a:lnTo>
                  <a:lnTo>
                    <a:pt x="119103" y="56125"/>
                  </a:lnTo>
                  <a:lnTo>
                    <a:pt x="157222" y="32469"/>
                  </a:lnTo>
                  <a:lnTo>
                    <a:pt x="198962" y="14829"/>
                  </a:lnTo>
                  <a:lnTo>
                    <a:pt x="243725" y="3807"/>
                  </a:lnTo>
                  <a:lnTo>
                    <a:pt x="290912" y="0"/>
                  </a:lnTo>
                  <a:lnTo>
                    <a:pt x="338099" y="3807"/>
                  </a:lnTo>
                  <a:lnTo>
                    <a:pt x="382862" y="14829"/>
                  </a:lnTo>
                  <a:lnTo>
                    <a:pt x="424603" y="32469"/>
                  </a:lnTo>
                  <a:lnTo>
                    <a:pt x="462721" y="56125"/>
                  </a:lnTo>
                  <a:lnTo>
                    <a:pt x="496618" y="85201"/>
                  </a:lnTo>
                  <a:lnTo>
                    <a:pt x="525695" y="119097"/>
                  </a:lnTo>
                  <a:lnTo>
                    <a:pt x="549353" y="157213"/>
                  </a:lnTo>
                  <a:lnTo>
                    <a:pt x="566994" y="198952"/>
                  </a:lnTo>
                  <a:lnTo>
                    <a:pt x="578017" y="243715"/>
                  </a:lnTo>
                  <a:lnTo>
                    <a:pt x="581825" y="290902"/>
                  </a:lnTo>
                  <a:close/>
                </a:path>
              </a:pathLst>
            </a:custGeom>
            <a:ln w="220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374755" y="6895776"/>
              <a:ext cx="998219" cy="998219"/>
            </a:xfrm>
            <a:custGeom>
              <a:avLst/>
              <a:gdLst/>
              <a:ahLst/>
              <a:cxnLst/>
              <a:rect l="l" t="t" r="r" b="b"/>
              <a:pathLst>
                <a:path w="998220" h="998220">
                  <a:moveTo>
                    <a:pt x="998093" y="402590"/>
                  </a:moveTo>
                  <a:lnTo>
                    <a:pt x="603199" y="402590"/>
                  </a:lnTo>
                  <a:lnTo>
                    <a:pt x="603199" y="0"/>
                  </a:lnTo>
                  <a:lnTo>
                    <a:pt x="394906" y="0"/>
                  </a:lnTo>
                  <a:lnTo>
                    <a:pt x="394906" y="402590"/>
                  </a:lnTo>
                  <a:lnTo>
                    <a:pt x="0" y="402590"/>
                  </a:lnTo>
                  <a:lnTo>
                    <a:pt x="0" y="594360"/>
                  </a:lnTo>
                  <a:lnTo>
                    <a:pt x="394906" y="594360"/>
                  </a:lnTo>
                  <a:lnTo>
                    <a:pt x="394906" y="998220"/>
                  </a:lnTo>
                  <a:lnTo>
                    <a:pt x="603199" y="998220"/>
                  </a:lnTo>
                  <a:lnTo>
                    <a:pt x="603199" y="594360"/>
                  </a:lnTo>
                  <a:lnTo>
                    <a:pt x="998093" y="594360"/>
                  </a:lnTo>
                  <a:lnTo>
                    <a:pt x="998093" y="4025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2040959" y="3946238"/>
            <a:ext cx="465455" cy="464820"/>
          </a:xfrm>
          <a:custGeom>
            <a:avLst/>
            <a:gdLst/>
            <a:ahLst/>
            <a:cxnLst/>
            <a:rect l="l" t="t" r="r" b="b"/>
            <a:pathLst>
              <a:path w="465454" h="464820">
                <a:moveTo>
                  <a:pt x="465239" y="187960"/>
                </a:moveTo>
                <a:lnTo>
                  <a:pt x="281165" y="187960"/>
                </a:lnTo>
                <a:lnTo>
                  <a:pt x="281165" y="0"/>
                </a:lnTo>
                <a:lnTo>
                  <a:pt x="184073" y="0"/>
                </a:lnTo>
                <a:lnTo>
                  <a:pt x="184073" y="187960"/>
                </a:lnTo>
                <a:lnTo>
                  <a:pt x="0" y="187960"/>
                </a:lnTo>
                <a:lnTo>
                  <a:pt x="0" y="278130"/>
                </a:lnTo>
                <a:lnTo>
                  <a:pt x="184073" y="278130"/>
                </a:lnTo>
                <a:lnTo>
                  <a:pt x="184073" y="464820"/>
                </a:lnTo>
                <a:lnTo>
                  <a:pt x="281165" y="464820"/>
                </a:lnTo>
                <a:lnTo>
                  <a:pt x="281165" y="278130"/>
                </a:lnTo>
                <a:lnTo>
                  <a:pt x="465239" y="278130"/>
                </a:lnTo>
                <a:lnTo>
                  <a:pt x="465239" y="1879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986973" y="2991503"/>
            <a:ext cx="1119505" cy="1120140"/>
          </a:xfrm>
          <a:custGeom>
            <a:avLst/>
            <a:gdLst/>
            <a:ahLst/>
            <a:cxnLst/>
            <a:rect l="l" t="t" r="r" b="b"/>
            <a:pathLst>
              <a:path w="1119504" h="1120139">
                <a:moveTo>
                  <a:pt x="1119454" y="452120"/>
                </a:moveTo>
                <a:lnTo>
                  <a:pt x="676529" y="452120"/>
                </a:lnTo>
                <a:lnTo>
                  <a:pt x="676529" y="0"/>
                </a:lnTo>
                <a:lnTo>
                  <a:pt x="442912" y="0"/>
                </a:lnTo>
                <a:lnTo>
                  <a:pt x="442912" y="452120"/>
                </a:lnTo>
                <a:lnTo>
                  <a:pt x="0" y="452120"/>
                </a:lnTo>
                <a:lnTo>
                  <a:pt x="0" y="668020"/>
                </a:lnTo>
                <a:lnTo>
                  <a:pt x="442912" y="668020"/>
                </a:lnTo>
                <a:lnTo>
                  <a:pt x="442912" y="1120140"/>
                </a:lnTo>
                <a:lnTo>
                  <a:pt x="676529" y="1120140"/>
                </a:lnTo>
                <a:lnTo>
                  <a:pt x="676529" y="668020"/>
                </a:lnTo>
                <a:lnTo>
                  <a:pt x="1119454" y="668020"/>
                </a:lnTo>
                <a:lnTo>
                  <a:pt x="1119454" y="4521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942381" y="4605225"/>
            <a:ext cx="12683490" cy="6701790"/>
            <a:chOff x="942381" y="4605225"/>
            <a:chExt cx="12683490" cy="6701790"/>
          </a:xfrm>
        </p:grpSpPr>
        <p:sp>
          <p:nvSpPr>
            <p:cNvPr id="13" name="object 13"/>
            <p:cNvSpPr/>
            <p:nvPr/>
          </p:nvSpPr>
          <p:spPr>
            <a:xfrm>
              <a:off x="942378" y="4662442"/>
              <a:ext cx="12683490" cy="5481955"/>
            </a:xfrm>
            <a:custGeom>
              <a:avLst/>
              <a:gdLst/>
              <a:ahLst/>
              <a:cxnLst/>
              <a:rect l="l" t="t" r="r" b="b"/>
              <a:pathLst>
                <a:path w="12683490" h="5481955">
                  <a:moveTo>
                    <a:pt x="12683211" y="5008448"/>
                  </a:moveTo>
                  <a:lnTo>
                    <a:pt x="12209958" y="4535182"/>
                  </a:lnTo>
                  <a:lnTo>
                    <a:pt x="12162955" y="4582172"/>
                  </a:lnTo>
                  <a:lnTo>
                    <a:pt x="12556033" y="4975250"/>
                  </a:lnTo>
                  <a:lnTo>
                    <a:pt x="506488" y="4975250"/>
                  </a:lnTo>
                  <a:lnTo>
                    <a:pt x="506488" y="127177"/>
                  </a:lnTo>
                  <a:lnTo>
                    <a:pt x="899579" y="520255"/>
                  </a:lnTo>
                  <a:lnTo>
                    <a:pt x="946543" y="473265"/>
                  </a:lnTo>
                  <a:lnTo>
                    <a:pt x="473265" y="0"/>
                  </a:lnTo>
                  <a:lnTo>
                    <a:pt x="0" y="473265"/>
                  </a:lnTo>
                  <a:lnTo>
                    <a:pt x="46977" y="520255"/>
                  </a:lnTo>
                  <a:lnTo>
                    <a:pt x="440055" y="127177"/>
                  </a:lnTo>
                  <a:lnTo>
                    <a:pt x="440055" y="5043475"/>
                  </a:lnTo>
                  <a:lnTo>
                    <a:pt x="506488" y="5043475"/>
                  </a:lnTo>
                  <a:lnTo>
                    <a:pt x="506488" y="5041671"/>
                  </a:lnTo>
                  <a:lnTo>
                    <a:pt x="12556033" y="5041671"/>
                  </a:lnTo>
                  <a:lnTo>
                    <a:pt x="12162955" y="5434774"/>
                  </a:lnTo>
                  <a:lnTo>
                    <a:pt x="12209958" y="5481739"/>
                  </a:lnTo>
                  <a:lnTo>
                    <a:pt x="12683211" y="50084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00179" y="8253266"/>
              <a:ext cx="146759" cy="14633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05296" y="8094221"/>
              <a:ext cx="152089" cy="15164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23187" y="7953014"/>
              <a:ext cx="156644" cy="1562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52928" y="7831952"/>
              <a:ext cx="160267" cy="1598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93703" y="7733515"/>
              <a:ext cx="162717" cy="16231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44095" y="7660816"/>
              <a:ext cx="163618" cy="16324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02651" y="6708885"/>
              <a:ext cx="163618" cy="16324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58342" y="6660377"/>
              <a:ext cx="163115" cy="1627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042" y="6633594"/>
              <a:ext cx="161440" cy="16111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78994" y="6629205"/>
              <a:ext cx="160351" cy="16002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73207" y="4605225"/>
              <a:ext cx="9393345" cy="670136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19555" y="5918729"/>
              <a:ext cx="163251" cy="16361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48192" y="5668850"/>
              <a:ext cx="162508" cy="16290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67138" y="6176050"/>
              <a:ext cx="162413" cy="16275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64019" y="5625965"/>
              <a:ext cx="162466" cy="162068"/>
            </a:xfrm>
            <a:prstGeom prst="rect">
              <a:avLst/>
            </a:prstGeom>
          </p:spPr>
        </p:pic>
      </p:grpSp>
      <p:sp>
        <p:nvSpPr>
          <p:cNvPr id="29" name="object 29"/>
          <p:cNvSpPr/>
          <p:nvPr/>
        </p:nvSpPr>
        <p:spPr>
          <a:xfrm>
            <a:off x="14155407" y="6210636"/>
            <a:ext cx="2774315" cy="3774440"/>
          </a:xfrm>
          <a:custGeom>
            <a:avLst/>
            <a:gdLst/>
            <a:ahLst/>
            <a:cxnLst/>
            <a:rect l="l" t="t" r="r" b="b"/>
            <a:pathLst>
              <a:path w="2774315" h="3774440">
                <a:moveTo>
                  <a:pt x="647979" y="1112710"/>
                </a:moveTo>
                <a:lnTo>
                  <a:pt x="637603" y="579958"/>
                </a:lnTo>
                <a:lnTo>
                  <a:pt x="519899" y="582256"/>
                </a:lnTo>
                <a:lnTo>
                  <a:pt x="523786" y="781697"/>
                </a:lnTo>
                <a:lnTo>
                  <a:pt x="0" y="791908"/>
                </a:lnTo>
                <a:lnTo>
                  <a:pt x="2616" y="925766"/>
                </a:lnTo>
                <a:lnTo>
                  <a:pt x="526402" y="915568"/>
                </a:lnTo>
                <a:lnTo>
                  <a:pt x="530288" y="1115009"/>
                </a:lnTo>
                <a:lnTo>
                  <a:pt x="647979" y="1112710"/>
                </a:lnTo>
                <a:close/>
              </a:path>
              <a:path w="2774315" h="3774440">
                <a:moveTo>
                  <a:pt x="735660" y="1531048"/>
                </a:moveTo>
                <a:lnTo>
                  <a:pt x="734491" y="1488084"/>
                </a:lnTo>
                <a:lnTo>
                  <a:pt x="726046" y="1440891"/>
                </a:lnTo>
                <a:lnTo>
                  <a:pt x="692759" y="1305090"/>
                </a:lnTo>
                <a:lnTo>
                  <a:pt x="654380" y="1148524"/>
                </a:lnTo>
                <a:lnTo>
                  <a:pt x="618909" y="1157224"/>
                </a:lnTo>
                <a:lnTo>
                  <a:pt x="618909" y="1490459"/>
                </a:lnTo>
                <a:lnTo>
                  <a:pt x="612736" y="1521167"/>
                </a:lnTo>
                <a:lnTo>
                  <a:pt x="595236" y="1542986"/>
                </a:lnTo>
                <a:lnTo>
                  <a:pt x="566432" y="1555889"/>
                </a:lnTo>
                <a:lnTo>
                  <a:pt x="534543" y="1557921"/>
                </a:lnTo>
                <a:lnTo>
                  <a:pt x="508711" y="1546898"/>
                </a:lnTo>
                <a:lnTo>
                  <a:pt x="488937" y="1522844"/>
                </a:lnTo>
                <a:lnTo>
                  <a:pt x="475221" y="1485734"/>
                </a:lnTo>
                <a:lnTo>
                  <a:pt x="445833" y="1365846"/>
                </a:lnTo>
                <a:lnTo>
                  <a:pt x="439267" y="1339100"/>
                </a:lnTo>
                <a:lnTo>
                  <a:pt x="578053" y="1305090"/>
                </a:lnTo>
                <a:lnTo>
                  <a:pt x="613765" y="1450835"/>
                </a:lnTo>
                <a:lnTo>
                  <a:pt x="618909" y="1490459"/>
                </a:lnTo>
                <a:lnTo>
                  <a:pt x="618909" y="1157224"/>
                </a:lnTo>
                <a:lnTo>
                  <a:pt x="373227" y="1217447"/>
                </a:lnTo>
                <a:lnTo>
                  <a:pt x="373227" y="1562938"/>
                </a:lnTo>
                <a:lnTo>
                  <a:pt x="365887" y="1597406"/>
                </a:lnTo>
                <a:lnTo>
                  <a:pt x="345605" y="1621980"/>
                </a:lnTo>
                <a:lnTo>
                  <a:pt x="312369" y="1636661"/>
                </a:lnTo>
                <a:lnTo>
                  <a:pt x="277228" y="1638630"/>
                </a:lnTo>
                <a:lnTo>
                  <a:pt x="248615" y="1625688"/>
                </a:lnTo>
                <a:lnTo>
                  <a:pt x="226529" y="1597850"/>
                </a:lnTo>
                <a:lnTo>
                  <a:pt x="210959" y="1555127"/>
                </a:lnTo>
                <a:lnTo>
                  <a:pt x="173964" y="1404137"/>
                </a:lnTo>
                <a:lnTo>
                  <a:pt x="330174" y="1365846"/>
                </a:lnTo>
                <a:lnTo>
                  <a:pt x="367614" y="1518577"/>
                </a:lnTo>
                <a:lnTo>
                  <a:pt x="373227" y="1562938"/>
                </a:lnTo>
                <a:lnTo>
                  <a:pt x="373227" y="1217447"/>
                </a:lnTo>
                <a:lnTo>
                  <a:pt x="31242" y="1301267"/>
                </a:lnTo>
                <a:lnTo>
                  <a:pt x="104825" y="1601495"/>
                </a:lnTo>
                <a:lnTo>
                  <a:pt x="120154" y="1650695"/>
                </a:lnTo>
                <a:lnTo>
                  <a:pt x="140068" y="1691881"/>
                </a:lnTo>
                <a:lnTo>
                  <a:pt x="164490" y="1724952"/>
                </a:lnTo>
                <a:lnTo>
                  <a:pt x="193497" y="1749996"/>
                </a:lnTo>
                <a:lnTo>
                  <a:pt x="260946" y="1776488"/>
                </a:lnTo>
                <a:lnTo>
                  <a:pt x="298310" y="1778076"/>
                </a:lnTo>
                <a:lnTo>
                  <a:pt x="338124" y="1771916"/>
                </a:lnTo>
                <a:lnTo>
                  <a:pt x="379018" y="1755749"/>
                </a:lnTo>
                <a:lnTo>
                  <a:pt x="412750" y="1729092"/>
                </a:lnTo>
                <a:lnTo>
                  <a:pt x="437121" y="1695475"/>
                </a:lnTo>
                <a:lnTo>
                  <a:pt x="450024" y="1658442"/>
                </a:lnTo>
                <a:lnTo>
                  <a:pt x="472694" y="1652879"/>
                </a:lnTo>
                <a:lnTo>
                  <a:pt x="515010" y="1682140"/>
                </a:lnTo>
                <a:lnTo>
                  <a:pt x="570725" y="1691881"/>
                </a:lnTo>
                <a:lnTo>
                  <a:pt x="590740" y="1690357"/>
                </a:lnTo>
                <a:lnTo>
                  <a:pt x="644436" y="1674787"/>
                </a:lnTo>
                <a:lnTo>
                  <a:pt x="677341" y="1652879"/>
                </a:lnTo>
                <a:lnTo>
                  <a:pt x="691832" y="1638630"/>
                </a:lnTo>
                <a:lnTo>
                  <a:pt x="696823" y="1633728"/>
                </a:lnTo>
                <a:lnTo>
                  <a:pt x="716140" y="1604302"/>
                </a:lnTo>
                <a:lnTo>
                  <a:pt x="729538" y="1569783"/>
                </a:lnTo>
                <a:lnTo>
                  <a:pt x="731418" y="1557921"/>
                </a:lnTo>
                <a:lnTo>
                  <a:pt x="735660" y="1531048"/>
                </a:lnTo>
                <a:close/>
              </a:path>
              <a:path w="2774315" h="3774440">
                <a:moveTo>
                  <a:pt x="988682" y="2116124"/>
                </a:moveTo>
                <a:lnTo>
                  <a:pt x="983348" y="2066709"/>
                </a:lnTo>
                <a:lnTo>
                  <a:pt x="968946" y="2016137"/>
                </a:lnTo>
                <a:lnTo>
                  <a:pt x="945502" y="1964410"/>
                </a:lnTo>
                <a:lnTo>
                  <a:pt x="925220" y="1931809"/>
                </a:lnTo>
                <a:lnTo>
                  <a:pt x="881430" y="1876158"/>
                </a:lnTo>
                <a:lnTo>
                  <a:pt x="862799" y="1860588"/>
                </a:lnTo>
                <a:lnTo>
                  <a:pt x="862799" y="2094623"/>
                </a:lnTo>
                <a:lnTo>
                  <a:pt x="860640" y="2129879"/>
                </a:lnTo>
                <a:lnTo>
                  <a:pt x="830580" y="2196211"/>
                </a:lnTo>
                <a:lnTo>
                  <a:pt x="805192" y="2225548"/>
                </a:lnTo>
                <a:lnTo>
                  <a:pt x="773315" y="2252053"/>
                </a:lnTo>
                <a:lnTo>
                  <a:pt x="734961" y="2275725"/>
                </a:lnTo>
                <a:lnTo>
                  <a:pt x="693978" y="2294483"/>
                </a:lnTo>
                <a:lnTo>
                  <a:pt x="654240" y="2306282"/>
                </a:lnTo>
                <a:lnTo>
                  <a:pt x="615746" y="2311108"/>
                </a:lnTo>
                <a:lnTo>
                  <a:pt x="578485" y="2308961"/>
                </a:lnTo>
                <a:lnTo>
                  <a:pt x="513359" y="2281504"/>
                </a:lnTo>
                <a:lnTo>
                  <a:pt x="464540" y="2221636"/>
                </a:lnTo>
                <a:lnTo>
                  <a:pt x="448881" y="2184463"/>
                </a:lnTo>
                <a:lnTo>
                  <a:pt x="442214" y="2148230"/>
                </a:lnTo>
                <a:lnTo>
                  <a:pt x="444512" y="2112937"/>
                </a:lnTo>
                <a:lnTo>
                  <a:pt x="474713" y="2046147"/>
                </a:lnTo>
                <a:lnTo>
                  <a:pt x="499999" y="2016696"/>
                </a:lnTo>
                <a:lnTo>
                  <a:pt x="531660" y="1990217"/>
                </a:lnTo>
                <a:lnTo>
                  <a:pt x="569683" y="1966696"/>
                </a:lnTo>
                <a:lnTo>
                  <a:pt x="610362" y="1948129"/>
                </a:lnTo>
                <a:lnTo>
                  <a:pt x="649960" y="1936496"/>
                </a:lnTo>
                <a:lnTo>
                  <a:pt x="688505" y="1931809"/>
                </a:lnTo>
                <a:lnTo>
                  <a:pt x="725982" y="1934057"/>
                </a:lnTo>
                <a:lnTo>
                  <a:pt x="791451" y="1961451"/>
                </a:lnTo>
                <a:lnTo>
                  <a:pt x="840117" y="2020773"/>
                </a:lnTo>
                <a:lnTo>
                  <a:pt x="855954" y="2058250"/>
                </a:lnTo>
                <a:lnTo>
                  <a:pt x="862799" y="2094623"/>
                </a:lnTo>
                <a:lnTo>
                  <a:pt x="862799" y="1860588"/>
                </a:lnTo>
                <a:lnTo>
                  <a:pt x="843292" y="1844281"/>
                </a:lnTo>
                <a:lnTo>
                  <a:pt x="801077" y="1820570"/>
                </a:lnTo>
                <a:lnTo>
                  <a:pt x="754786" y="1805025"/>
                </a:lnTo>
                <a:lnTo>
                  <a:pt x="706145" y="1797469"/>
                </a:lnTo>
                <a:lnTo>
                  <a:pt x="656818" y="1797748"/>
                </a:lnTo>
                <a:lnTo>
                  <a:pt x="606831" y="1805838"/>
                </a:lnTo>
                <a:lnTo>
                  <a:pt x="556171" y="1821738"/>
                </a:lnTo>
                <a:lnTo>
                  <a:pt x="504850" y="1845462"/>
                </a:lnTo>
                <a:lnTo>
                  <a:pt x="456615" y="1874977"/>
                </a:lnTo>
                <a:lnTo>
                  <a:pt x="415264" y="1908276"/>
                </a:lnTo>
                <a:lnTo>
                  <a:pt x="380796" y="1945373"/>
                </a:lnTo>
                <a:lnTo>
                  <a:pt x="353187" y="1986241"/>
                </a:lnTo>
                <a:lnTo>
                  <a:pt x="332460" y="2030907"/>
                </a:lnTo>
                <a:lnTo>
                  <a:pt x="319684" y="2078024"/>
                </a:lnTo>
                <a:lnTo>
                  <a:pt x="315976" y="2126284"/>
                </a:lnTo>
                <a:lnTo>
                  <a:pt x="321310" y="2175700"/>
                </a:lnTo>
                <a:lnTo>
                  <a:pt x="335699" y="2226272"/>
                </a:lnTo>
                <a:lnTo>
                  <a:pt x="359143" y="2277999"/>
                </a:lnTo>
                <a:lnTo>
                  <a:pt x="389153" y="2326208"/>
                </a:lnTo>
                <a:lnTo>
                  <a:pt x="423227" y="2366264"/>
                </a:lnTo>
                <a:lnTo>
                  <a:pt x="461365" y="2398141"/>
                </a:lnTo>
                <a:lnTo>
                  <a:pt x="503567" y="2421852"/>
                </a:lnTo>
                <a:lnTo>
                  <a:pt x="549859" y="2437396"/>
                </a:lnTo>
                <a:lnTo>
                  <a:pt x="598500" y="2444940"/>
                </a:lnTo>
                <a:lnTo>
                  <a:pt x="647827" y="2444673"/>
                </a:lnTo>
                <a:lnTo>
                  <a:pt x="697814" y="2436584"/>
                </a:lnTo>
                <a:lnTo>
                  <a:pt x="748474" y="2420683"/>
                </a:lnTo>
                <a:lnTo>
                  <a:pt x="799807" y="2396960"/>
                </a:lnTo>
                <a:lnTo>
                  <a:pt x="848029" y="2367445"/>
                </a:lnTo>
                <a:lnTo>
                  <a:pt x="889368" y="2334133"/>
                </a:lnTo>
                <a:lnTo>
                  <a:pt x="923848" y="2297049"/>
                </a:lnTo>
                <a:lnTo>
                  <a:pt x="951458" y="2256167"/>
                </a:lnTo>
                <a:lnTo>
                  <a:pt x="972197" y="2211514"/>
                </a:lnTo>
                <a:lnTo>
                  <a:pt x="984961" y="2164397"/>
                </a:lnTo>
                <a:lnTo>
                  <a:pt x="988682" y="2116124"/>
                </a:lnTo>
                <a:close/>
              </a:path>
              <a:path w="2774315" h="3774440">
                <a:moveTo>
                  <a:pt x="1382331" y="2329015"/>
                </a:moveTo>
                <a:lnTo>
                  <a:pt x="1311325" y="2250262"/>
                </a:lnTo>
                <a:lnTo>
                  <a:pt x="1235240" y="2318855"/>
                </a:lnTo>
                <a:lnTo>
                  <a:pt x="1306233" y="2397607"/>
                </a:lnTo>
                <a:lnTo>
                  <a:pt x="1382331" y="2329015"/>
                </a:lnTo>
                <a:close/>
              </a:path>
              <a:path w="2774315" h="3774440">
                <a:moveTo>
                  <a:pt x="1444358" y="2642082"/>
                </a:moveTo>
                <a:lnTo>
                  <a:pt x="1288465" y="2469134"/>
                </a:lnTo>
                <a:lnTo>
                  <a:pt x="1126680" y="2289670"/>
                </a:lnTo>
                <a:lnTo>
                  <a:pt x="650125" y="2719235"/>
                </a:lnTo>
                <a:lnTo>
                  <a:pt x="974407" y="3079000"/>
                </a:lnTo>
                <a:lnTo>
                  <a:pt x="1063180" y="2998978"/>
                </a:lnTo>
                <a:lnTo>
                  <a:pt x="828535" y="2738666"/>
                </a:lnTo>
                <a:lnTo>
                  <a:pt x="940663" y="2637612"/>
                </a:lnTo>
                <a:lnTo>
                  <a:pt x="1118158" y="2834500"/>
                </a:lnTo>
                <a:lnTo>
                  <a:pt x="1204925" y="2756281"/>
                </a:lnTo>
                <a:lnTo>
                  <a:pt x="1097940" y="2637612"/>
                </a:lnTo>
                <a:lnTo>
                  <a:pt x="1027442" y="2559393"/>
                </a:lnTo>
                <a:lnTo>
                  <a:pt x="1127556" y="2469134"/>
                </a:lnTo>
                <a:lnTo>
                  <a:pt x="1355572" y="2722105"/>
                </a:lnTo>
                <a:lnTo>
                  <a:pt x="1444358" y="2642082"/>
                </a:lnTo>
                <a:close/>
              </a:path>
              <a:path w="2774315" h="3774440">
                <a:moveTo>
                  <a:pt x="1500238" y="2459837"/>
                </a:moveTo>
                <a:lnTo>
                  <a:pt x="1429854" y="2381745"/>
                </a:lnTo>
                <a:lnTo>
                  <a:pt x="1353781" y="2450325"/>
                </a:lnTo>
                <a:lnTo>
                  <a:pt x="1424152" y="2528430"/>
                </a:lnTo>
                <a:lnTo>
                  <a:pt x="1500238" y="2459837"/>
                </a:lnTo>
                <a:close/>
              </a:path>
              <a:path w="2774315" h="3774440">
                <a:moveTo>
                  <a:pt x="2150770" y="3066885"/>
                </a:moveTo>
                <a:lnTo>
                  <a:pt x="1662328" y="2826131"/>
                </a:lnTo>
                <a:lnTo>
                  <a:pt x="1378661" y="3401606"/>
                </a:lnTo>
                <a:lnTo>
                  <a:pt x="1498752" y="3460788"/>
                </a:lnTo>
                <a:lnTo>
                  <a:pt x="1729587" y="2992526"/>
                </a:lnTo>
                <a:lnTo>
                  <a:pt x="1977834" y="3114891"/>
                </a:lnTo>
                <a:lnTo>
                  <a:pt x="1746986" y="3583165"/>
                </a:lnTo>
                <a:lnTo>
                  <a:pt x="1867090" y="3642360"/>
                </a:lnTo>
                <a:lnTo>
                  <a:pt x="2150770" y="3066885"/>
                </a:lnTo>
                <a:close/>
              </a:path>
              <a:path w="2774315" h="3774440">
                <a:moveTo>
                  <a:pt x="2243150" y="1453527"/>
                </a:moveTo>
                <a:lnTo>
                  <a:pt x="2226183" y="1384160"/>
                </a:lnTo>
                <a:lnTo>
                  <a:pt x="2096770" y="1415783"/>
                </a:lnTo>
                <a:lnTo>
                  <a:pt x="2060803" y="1268679"/>
                </a:lnTo>
                <a:lnTo>
                  <a:pt x="2190229" y="1237043"/>
                </a:lnTo>
                <a:lnTo>
                  <a:pt x="2173274" y="1167676"/>
                </a:lnTo>
                <a:lnTo>
                  <a:pt x="1840877" y="1248930"/>
                </a:lnTo>
                <a:lnTo>
                  <a:pt x="1857844" y="1318298"/>
                </a:lnTo>
                <a:lnTo>
                  <a:pt x="1997036" y="1284274"/>
                </a:lnTo>
                <a:lnTo>
                  <a:pt x="2033003" y="1431391"/>
                </a:lnTo>
                <a:lnTo>
                  <a:pt x="1893798" y="1465402"/>
                </a:lnTo>
                <a:lnTo>
                  <a:pt x="1910765" y="1534782"/>
                </a:lnTo>
                <a:lnTo>
                  <a:pt x="2243150" y="1453527"/>
                </a:lnTo>
                <a:close/>
              </a:path>
              <a:path w="2774315" h="3774440">
                <a:moveTo>
                  <a:pt x="2261438" y="796721"/>
                </a:moveTo>
                <a:lnTo>
                  <a:pt x="1882444" y="729246"/>
                </a:lnTo>
                <a:lnTo>
                  <a:pt x="1831505" y="1015352"/>
                </a:lnTo>
                <a:lnTo>
                  <a:pt x="1902104" y="1027925"/>
                </a:lnTo>
                <a:lnTo>
                  <a:pt x="1938947" y="820915"/>
                </a:lnTo>
                <a:lnTo>
                  <a:pt x="2028126" y="836790"/>
                </a:lnTo>
                <a:lnTo>
                  <a:pt x="2000262" y="993368"/>
                </a:lnTo>
                <a:lnTo>
                  <a:pt x="2069274" y="1005662"/>
                </a:lnTo>
                <a:lnTo>
                  <a:pt x="2097138" y="849071"/>
                </a:lnTo>
                <a:lnTo>
                  <a:pt x="2176767" y="863244"/>
                </a:lnTo>
                <a:lnTo>
                  <a:pt x="2140953" y="1064425"/>
                </a:lnTo>
                <a:lnTo>
                  <a:pt x="2211552" y="1076998"/>
                </a:lnTo>
                <a:lnTo>
                  <a:pt x="2261438" y="796721"/>
                </a:lnTo>
                <a:close/>
              </a:path>
              <a:path w="2774315" h="3774440">
                <a:moveTo>
                  <a:pt x="2412250" y="1778838"/>
                </a:moveTo>
                <a:lnTo>
                  <a:pt x="2361654" y="1711426"/>
                </a:lnTo>
                <a:lnTo>
                  <a:pt x="2129929" y="1750618"/>
                </a:lnTo>
                <a:lnTo>
                  <a:pt x="2123402" y="1741906"/>
                </a:lnTo>
                <a:lnTo>
                  <a:pt x="2290394" y="1616532"/>
                </a:lnTo>
                <a:lnTo>
                  <a:pt x="2255393" y="1569910"/>
                </a:lnTo>
                <a:lnTo>
                  <a:pt x="2015959" y="1749666"/>
                </a:lnTo>
                <a:lnTo>
                  <a:pt x="2064791" y="1814741"/>
                </a:lnTo>
                <a:lnTo>
                  <a:pt x="2301710" y="1774786"/>
                </a:lnTo>
                <a:lnTo>
                  <a:pt x="2308263" y="1783499"/>
                </a:lnTo>
                <a:lnTo>
                  <a:pt x="2137549" y="1911642"/>
                </a:lnTo>
                <a:lnTo>
                  <a:pt x="2172805" y="1958594"/>
                </a:lnTo>
                <a:lnTo>
                  <a:pt x="2412250" y="1778838"/>
                </a:lnTo>
                <a:close/>
              </a:path>
              <a:path w="2774315" h="3774440">
                <a:moveTo>
                  <a:pt x="2627985" y="1984679"/>
                </a:moveTo>
                <a:lnTo>
                  <a:pt x="2468029" y="1882546"/>
                </a:lnTo>
                <a:lnTo>
                  <a:pt x="2329916" y="2098840"/>
                </a:lnTo>
                <a:lnTo>
                  <a:pt x="2493200" y="2203107"/>
                </a:lnTo>
                <a:lnTo>
                  <a:pt x="2518918" y="2162822"/>
                </a:lnTo>
                <a:lnTo>
                  <a:pt x="2400770" y="2087372"/>
                </a:lnTo>
                <a:lnTo>
                  <a:pt x="2433282" y="2036483"/>
                </a:lnTo>
                <a:lnTo>
                  <a:pt x="2522651" y="2093544"/>
                </a:lnTo>
                <a:lnTo>
                  <a:pt x="2547797" y="2054174"/>
                </a:lnTo>
                <a:lnTo>
                  <a:pt x="2458428" y="1997100"/>
                </a:lnTo>
                <a:lnTo>
                  <a:pt x="2487434" y="1951659"/>
                </a:lnTo>
                <a:lnTo>
                  <a:pt x="2602255" y="2024976"/>
                </a:lnTo>
                <a:lnTo>
                  <a:pt x="2627985" y="1984679"/>
                </a:lnTo>
                <a:close/>
              </a:path>
              <a:path w="2774315" h="3774440">
                <a:moveTo>
                  <a:pt x="2690025" y="290398"/>
                </a:moveTo>
                <a:lnTo>
                  <a:pt x="2476449" y="212382"/>
                </a:lnTo>
                <a:lnTo>
                  <a:pt x="2375941" y="0"/>
                </a:lnTo>
                <a:lnTo>
                  <a:pt x="2314994" y="67627"/>
                </a:lnTo>
                <a:lnTo>
                  <a:pt x="2397709" y="239788"/>
                </a:lnTo>
                <a:lnTo>
                  <a:pt x="2338349" y="305650"/>
                </a:lnTo>
                <a:lnTo>
                  <a:pt x="2207082" y="187312"/>
                </a:lnTo>
                <a:lnTo>
                  <a:pt x="2148929" y="251828"/>
                </a:lnTo>
                <a:lnTo>
                  <a:pt x="2280170" y="370166"/>
                </a:lnTo>
                <a:lnTo>
                  <a:pt x="2220811" y="436016"/>
                </a:lnTo>
                <a:lnTo>
                  <a:pt x="2041017" y="371513"/>
                </a:lnTo>
                <a:lnTo>
                  <a:pt x="1980057" y="439153"/>
                </a:lnTo>
                <a:lnTo>
                  <a:pt x="2201684" y="517169"/>
                </a:lnTo>
                <a:lnTo>
                  <a:pt x="2301354" y="721537"/>
                </a:lnTo>
                <a:lnTo>
                  <a:pt x="2362314" y="653910"/>
                </a:lnTo>
                <a:lnTo>
                  <a:pt x="2280882" y="490156"/>
                </a:lnTo>
                <a:lnTo>
                  <a:pt x="2340254" y="424319"/>
                </a:lnTo>
                <a:lnTo>
                  <a:pt x="2466606" y="538226"/>
                </a:lnTo>
                <a:lnTo>
                  <a:pt x="2524772" y="473722"/>
                </a:lnTo>
                <a:lnTo>
                  <a:pt x="2398407" y="359791"/>
                </a:lnTo>
                <a:lnTo>
                  <a:pt x="2457767" y="293941"/>
                </a:lnTo>
                <a:lnTo>
                  <a:pt x="2629052" y="358038"/>
                </a:lnTo>
                <a:lnTo>
                  <a:pt x="2690025" y="290398"/>
                </a:lnTo>
                <a:close/>
              </a:path>
              <a:path w="2774315" h="3774440">
                <a:moveTo>
                  <a:pt x="2773730" y="3422218"/>
                </a:moveTo>
                <a:lnTo>
                  <a:pt x="2770225" y="3369246"/>
                </a:lnTo>
                <a:lnTo>
                  <a:pt x="2759684" y="3319716"/>
                </a:lnTo>
                <a:lnTo>
                  <a:pt x="2742095" y="3273628"/>
                </a:lnTo>
                <a:lnTo>
                  <a:pt x="2717444" y="3231007"/>
                </a:lnTo>
                <a:lnTo>
                  <a:pt x="2715260" y="3228390"/>
                </a:lnTo>
                <a:lnTo>
                  <a:pt x="2686215" y="3193491"/>
                </a:lnTo>
                <a:lnTo>
                  <a:pt x="2648839" y="3162719"/>
                </a:lnTo>
                <a:lnTo>
                  <a:pt x="2636367" y="3155835"/>
                </a:lnTo>
                <a:lnTo>
                  <a:pt x="2636367" y="3417062"/>
                </a:lnTo>
                <a:lnTo>
                  <a:pt x="2633700" y="3462058"/>
                </a:lnTo>
                <a:lnTo>
                  <a:pt x="2625521" y="3506381"/>
                </a:lnTo>
                <a:lnTo>
                  <a:pt x="2612339" y="3545687"/>
                </a:lnTo>
                <a:lnTo>
                  <a:pt x="2594178" y="3579977"/>
                </a:lnTo>
                <a:lnTo>
                  <a:pt x="2543213" y="3631996"/>
                </a:lnTo>
                <a:lnTo>
                  <a:pt x="2474747" y="3653548"/>
                </a:lnTo>
                <a:lnTo>
                  <a:pt x="2434082" y="3652342"/>
                </a:lnTo>
                <a:lnTo>
                  <a:pt x="2394661" y="3643795"/>
                </a:lnTo>
                <a:lnTo>
                  <a:pt x="2333587" y="3606279"/>
                </a:lnTo>
                <a:lnTo>
                  <a:pt x="2296274" y="3543185"/>
                </a:lnTo>
                <a:lnTo>
                  <a:pt x="2286698" y="3505555"/>
                </a:lnTo>
                <a:lnTo>
                  <a:pt x="2283218" y="3464433"/>
                </a:lnTo>
                <a:lnTo>
                  <a:pt x="2285822" y="3419792"/>
                </a:lnTo>
                <a:lnTo>
                  <a:pt x="2293988" y="3375837"/>
                </a:lnTo>
                <a:lnTo>
                  <a:pt x="2307221" y="3336747"/>
                </a:lnTo>
                <a:lnTo>
                  <a:pt x="2325522" y="3302508"/>
                </a:lnTo>
                <a:lnTo>
                  <a:pt x="2376855" y="3250184"/>
                </a:lnTo>
                <a:lnTo>
                  <a:pt x="2445118" y="3228390"/>
                </a:lnTo>
                <a:lnTo>
                  <a:pt x="2485440" y="3229521"/>
                </a:lnTo>
                <a:lnTo>
                  <a:pt x="2525217" y="3238093"/>
                </a:lnTo>
                <a:lnTo>
                  <a:pt x="2586545" y="3275406"/>
                </a:lnTo>
                <a:lnTo>
                  <a:pt x="2623553" y="3338118"/>
                </a:lnTo>
                <a:lnTo>
                  <a:pt x="2632989" y="3375761"/>
                </a:lnTo>
                <a:lnTo>
                  <a:pt x="2636367" y="3417062"/>
                </a:lnTo>
                <a:lnTo>
                  <a:pt x="2636367" y="3155835"/>
                </a:lnTo>
                <a:lnTo>
                  <a:pt x="2605316" y="3138690"/>
                </a:lnTo>
                <a:lnTo>
                  <a:pt x="2555659" y="3121406"/>
                </a:lnTo>
                <a:lnTo>
                  <a:pt x="2499855" y="3110877"/>
                </a:lnTo>
                <a:lnTo>
                  <a:pt x="2443162" y="3107740"/>
                </a:lnTo>
                <a:lnTo>
                  <a:pt x="2390800" y="3112617"/>
                </a:lnTo>
                <a:lnTo>
                  <a:pt x="2342807" y="3125520"/>
                </a:lnTo>
                <a:lnTo>
                  <a:pt x="2299144" y="3146450"/>
                </a:lnTo>
                <a:lnTo>
                  <a:pt x="2259825" y="3175406"/>
                </a:lnTo>
                <a:lnTo>
                  <a:pt x="2225713" y="3210890"/>
                </a:lnTo>
                <a:lnTo>
                  <a:pt x="2197595" y="3251416"/>
                </a:lnTo>
                <a:lnTo>
                  <a:pt x="2175497" y="3296970"/>
                </a:lnTo>
                <a:lnTo>
                  <a:pt x="2159406" y="3347567"/>
                </a:lnTo>
                <a:lnTo>
                  <a:pt x="2149335" y="3403206"/>
                </a:lnTo>
                <a:lnTo>
                  <a:pt x="2145792" y="3459645"/>
                </a:lnTo>
                <a:lnTo>
                  <a:pt x="2149297" y="3512629"/>
                </a:lnTo>
                <a:lnTo>
                  <a:pt x="2159838" y="3562159"/>
                </a:lnTo>
                <a:lnTo>
                  <a:pt x="2177440" y="3608235"/>
                </a:lnTo>
                <a:lnTo>
                  <a:pt x="2202078" y="3650856"/>
                </a:lnTo>
                <a:lnTo>
                  <a:pt x="2233307" y="3688372"/>
                </a:lnTo>
                <a:lnTo>
                  <a:pt x="2270683" y="3719144"/>
                </a:lnTo>
                <a:lnTo>
                  <a:pt x="2314194" y="3743172"/>
                </a:lnTo>
                <a:lnTo>
                  <a:pt x="2363851" y="3760444"/>
                </a:lnTo>
                <a:lnTo>
                  <a:pt x="2419654" y="3770973"/>
                </a:lnTo>
                <a:lnTo>
                  <a:pt x="2476360" y="3774122"/>
                </a:lnTo>
                <a:lnTo>
                  <a:pt x="2528709" y="3769233"/>
                </a:lnTo>
                <a:lnTo>
                  <a:pt x="2576715" y="3756342"/>
                </a:lnTo>
                <a:lnTo>
                  <a:pt x="2620378" y="3735413"/>
                </a:lnTo>
                <a:lnTo>
                  <a:pt x="2659684" y="3706469"/>
                </a:lnTo>
                <a:lnTo>
                  <a:pt x="2693809" y="3670973"/>
                </a:lnTo>
                <a:lnTo>
                  <a:pt x="2721927" y="3630447"/>
                </a:lnTo>
                <a:lnTo>
                  <a:pt x="2744025" y="3584892"/>
                </a:lnTo>
                <a:lnTo>
                  <a:pt x="2760103" y="3534295"/>
                </a:lnTo>
                <a:lnTo>
                  <a:pt x="2770187" y="3478644"/>
                </a:lnTo>
                <a:lnTo>
                  <a:pt x="2773730" y="3422218"/>
                </a:lnTo>
                <a:close/>
              </a:path>
            </a:pathLst>
          </a:custGeom>
          <a:solidFill>
            <a:srgbClr val="66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17002786" y="7807037"/>
            <a:ext cx="2252980" cy="2193925"/>
            <a:chOff x="17002786" y="7807037"/>
            <a:chExt cx="2252980" cy="2193925"/>
          </a:xfrm>
        </p:grpSpPr>
        <p:sp>
          <p:nvSpPr>
            <p:cNvPr id="31" name="object 31"/>
            <p:cNvSpPr/>
            <p:nvPr/>
          </p:nvSpPr>
          <p:spPr>
            <a:xfrm>
              <a:off x="17058246" y="7950040"/>
              <a:ext cx="2197735" cy="2051050"/>
            </a:xfrm>
            <a:custGeom>
              <a:avLst/>
              <a:gdLst/>
              <a:ahLst/>
              <a:cxnLst/>
              <a:rect l="l" t="t" r="r" b="b"/>
              <a:pathLst>
                <a:path w="2197734" h="2051050">
                  <a:moveTo>
                    <a:pt x="607377" y="1926844"/>
                  </a:moveTo>
                  <a:lnTo>
                    <a:pt x="473519" y="1299375"/>
                  </a:lnTo>
                  <a:lnTo>
                    <a:pt x="13893" y="1397419"/>
                  </a:lnTo>
                  <a:lnTo>
                    <a:pt x="73139" y="1675130"/>
                  </a:lnTo>
                  <a:lnTo>
                    <a:pt x="82296" y="1721396"/>
                  </a:lnTo>
                  <a:lnTo>
                    <a:pt x="88747" y="1761731"/>
                  </a:lnTo>
                  <a:lnTo>
                    <a:pt x="92506" y="1796161"/>
                  </a:lnTo>
                  <a:lnTo>
                    <a:pt x="93560" y="1824672"/>
                  </a:lnTo>
                  <a:lnTo>
                    <a:pt x="92290" y="1848091"/>
                  </a:lnTo>
                  <a:lnTo>
                    <a:pt x="76809" y="1892566"/>
                  </a:lnTo>
                  <a:lnTo>
                    <a:pt x="39890" y="1912924"/>
                  </a:lnTo>
                  <a:lnTo>
                    <a:pt x="0" y="1922272"/>
                  </a:lnTo>
                  <a:lnTo>
                    <a:pt x="27368" y="2050592"/>
                  </a:lnTo>
                  <a:lnTo>
                    <a:pt x="73317" y="2040293"/>
                  </a:lnTo>
                  <a:lnTo>
                    <a:pt x="113157" y="2027897"/>
                  </a:lnTo>
                  <a:lnTo>
                    <a:pt x="159448" y="2003234"/>
                  </a:lnTo>
                  <a:lnTo>
                    <a:pt x="196329" y="1964728"/>
                  </a:lnTo>
                  <a:lnTo>
                    <a:pt x="217055" y="1910422"/>
                  </a:lnTo>
                  <a:lnTo>
                    <a:pt x="221894" y="1863686"/>
                  </a:lnTo>
                  <a:lnTo>
                    <a:pt x="222199" y="1836458"/>
                  </a:lnTo>
                  <a:lnTo>
                    <a:pt x="221094" y="1806663"/>
                  </a:lnTo>
                  <a:lnTo>
                    <a:pt x="213753" y="1738274"/>
                  </a:lnTo>
                  <a:lnTo>
                    <a:pt x="207276" y="1699425"/>
                  </a:lnTo>
                  <a:lnTo>
                    <a:pt x="198920" y="1657477"/>
                  </a:lnTo>
                  <a:lnTo>
                    <a:pt x="162737" y="1487868"/>
                  </a:lnTo>
                  <a:lnTo>
                    <a:pt x="366623" y="1444371"/>
                  </a:lnTo>
                  <a:lnTo>
                    <a:pt x="475551" y="1954961"/>
                  </a:lnTo>
                  <a:lnTo>
                    <a:pt x="607377" y="1926844"/>
                  </a:lnTo>
                  <a:close/>
                </a:path>
                <a:path w="2197734" h="2051050">
                  <a:moveTo>
                    <a:pt x="1344333" y="1540129"/>
                  </a:moveTo>
                  <a:lnTo>
                    <a:pt x="1013955" y="990117"/>
                  </a:lnTo>
                  <a:lnTo>
                    <a:pt x="899185" y="1059053"/>
                  </a:lnTo>
                  <a:lnTo>
                    <a:pt x="1027811" y="1273200"/>
                  </a:lnTo>
                  <a:lnTo>
                    <a:pt x="784390" y="1419415"/>
                  </a:lnTo>
                  <a:lnTo>
                    <a:pt x="655764" y="1205268"/>
                  </a:lnTo>
                  <a:lnTo>
                    <a:pt x="540994" y="1274203"/>
                  </a:lnTo>
                  <a:lnTo>
                    <a:pt x="871347" y="1824215"/>
                  </a:lnTo>
                  <a:lnTo>
                    <a:pt x="986129" y="1755267"/>
                  </a:lnTo>
                  <a:lnTo>
                    <a:pt x="847775" y="1524939"/>
                  </a:lnTo>
                  <a:lnTo>
                    <a:pt x="1091209" y="1378737"/>
                  </a:lnTo>
                  <a:lnTo>
                    <a:pt x="1229525" y="1609064"/>
                  </a:lnTo>
                  <a:lnTo>
                    <a:pt x="1344333" y="1540129"/>
                  </a:lnTo>
                  <a:close/>
                </a:path>
                <a:path w="2197734" h="2051050">
                  <a:moveTo>
                    <a:pt x="1828660" y="961377"/>
                  </a:moveTo>
                  <a:lnTo>
                    <a:pt x="1826196" y="912622"/>
                  </a:lnTo>
                  <a:lnTo>
                    <a:pt x="1815414" y="864577"/>
                  </a:lnTo>
                  <a:lnTo>
                    <a:pt x="1797126" y="818769"/>
                  </a:lnTo>
                  <a:lnTo>
                    <a:pt x="1771319" y="775208"/>
                  </a:lnTo>
                  <a:lnTo>
                    <a:pt x="1737982" y="733882"/>
                  </a:lnTo>
                  <a:lnTo>
                    <a:pt x="1737855" y="733767"/>
                  </a:lnTo>
                  <a:lnTo>
                    <a:pt x="1699844" y="697395"/>
                  </a:lnTo>
                  <a:lnTo>
                    <a:pt x="1699844" y="968679"/>
                  </a:lnTo>
                  <a:lnTo>
                    <a:pt x="1694459" y="1003604"/>
                  </a:lnTo>
                  <a:lnTo>
                    <a:pt x="1656613" y="1070952"/>
                  </a:lnTo>
                  <a:lnTo>
                    <a:pt x="1627746" y="1099108"/>
                  </a:lnTo>
                  <a:lnTo>
                    <a:pt x="1562760" y="1129360"/>
                  </a:lnTo>
                  <a:lnTo>
                    <a:pt x="1526654" y="1131443"/>
                  </a:lnTo>
                  <a:lnTo>
                    <a:pt x="1489557" y="1125677"/>
                  </a:lnTo>
                  <a:lnTo>
                    <a:pt x="1452892" y="1112913"/>
                  </a:lnTo>
                  <a:lnTo>
                    <a:pt x="1416672" y="1093139"/>
                  </a:lnTo>
                  <a:lnTo>
                    <a:pt x="1380871" y="1066355"/>
                  </a:lnTo>
                  <a:lnTo>
                    <a:pt x="1348714" y="1035304"/>
                  </a:lnTo>
                  <a:lnTo>
                    <a:pt x="1323403" y="1002690"/>
                  </a:lnTo>
                  <a:lnTo>
                    <a:pt x="1304937" y="968540"/>
                  </a:lnTo>
                  <a:lnTo>
                    <a:pt x="1289608" y="896861"/>
                  </a:lnTo>
                  <a:lnTo>
                    <a:pt x="1294853" y="861872"/>
                  </a:lnTo>
                  <a:lnTo>
                    <a:pt x="1332255" y="794880"/>
                  </a:lnTo>
                  <a:lnTo>
                    <a:pt x="1361338" y="766432"/>
                  </a:lnTo>
                  <a:lnTo>
                    <a:pt x="1426298" y="735863"/>
                  </a:lnTo>
                  <a:lnTo>
                    <a:pt x="1499031" y="739584"/>
                  </a:lnTo>
                  <a:lnTo>
                    <a:pt x="1535620" y="752475"/>
                  </a:lnTo>
                  <a:lnTo>
                    <a:pt x="1571942" y="772439"/>
                  </a:lnTo>
                  <a:lnTo>
                    <a:pt x="1608010" y="799477"/>
                  </a:lnTo>
                  <a:lnTo>
                    <a:pt x="1640459" y="830757"/>
                  </a:lnTo>
                  <a:lnTo>
                    <a:pt x="1665973" y="863422"/>
                  </a:lnTo>
                  <a:lnTo>
                    <a:pt x="1684553" y="897483"/>
                  </a:lnTo>
                  <a:lnTo>
                    <a:pt x="1699844" y="968679"/>
                  </a:lnTo>
                  <a:lnTo>
                    <a:pt x="1699844" y="697395"/>
                  </a:lnTo>
                  <a:lnTo>
                    <a:pt x="1652003" y="660704"/>
                  </a:lnTo>
                  <a:lnTo>
                    <a:pt x="1605876" y="634403"/>
                  </a:lnTo>
                  <a:lnTo>
                    <a:pt x="1558747" y="615886"/>
                  </a:lnTo>
                  <a:lnTo>
                    <a:pt x="1510601" y="605142"/>
                  </a:lnTo>
                  <a:lnTo>
                    <a:pt x="1461465" y="602183"/>
                  </a:lnTo>
                  <a:lnTo>
                    <a:pt x="1412938" y="607529"/>
                  </a:lnTo>
                  <a:lnTo>
                    <a:pt x="1366659" y="621741"/>
                  </a:lnTo>
                  <a:lnTo>
                    <a:pt x="1322616" y="644791"/>
                  </a:lnTo>
                  <a:lnTo>
                    <a:pt x="1280807" y="676681"/>
                  </a:lnTo>
                  <a:lnTo>
                    <a:pt x="1241259" y="717423"/>
                  </a:lnTo>
                  <a:lnTo>
                    <a:pt x="1207363" y="762990"/>
                  </a:lnTo>
                  <a:lnTo>
                    <a:pt x="1182547" y="809345"/>
                  </a:lnTo>
                  <a:lnTo>
                    <a:pt x="1166837" y="856500"/>
                  </a:lnTo>
                  <a:lnTo>
                    <a:pt x="1160208" y="904455"/>
                  </a:lnTo>
                  <a:lnTo>
                    <a:pt x="1162685" y="953211"/>
                  </a:lnTo>
                  <a:lnTo>
                    <a:pt x="1173454" y="1001255"/>
                  </a:lnTo>
                  <a:lnTo>
                    <a:pt x="1191755" y="1047064"/>
                  </a:lnTo>
                  <a:lnTo>
                    <a:pt x="1217561" y="1090625"/>
                  </a:lnTo>
                  <a:lnTo>
                    <a:pt x="1250899" y="1131951"/>
                  </a:lnTo>
                  <a:lnTo>
                    <a:pt x="1291742" y="1171041"/>
                  </a:lnTo>
                  <a:lnTo>
                    <a:pt x="1336878" y="1205128"/>
                  </a:lnTo>
                  <a:lnTo>
                    <a:pt x="1383004" y="1231430"/>
                  </a:lnTo>
                  <a:lnTo>
                    <a:pt x="1430134" y="1249959"/>
                  </a:lnTo>
                  <a:lnTo>
                    <a:pt x="1478267" y="1260690"/>
                  </a:lnTo>
                  <a:lnTo>
                    <a:pt x="1527403" y="1263662"/>
                  </a:lnTo>
                  <a:lnTo>
                    <a:pt x="1575930" y="1258303"/>
                  </a:lnTo>
                  <a:lnTo>
                    <a:pt x="1622221" y="1244092"/>
                  </a:lnTo>
                  <a:lnTo>
                    <a:pt x="1666265" y="1221041"/>
                  </a:lnTo>
                  <a:lnTo>
                    <a:pt x="1708061" y="1189151"/>
                  </a:lnTo>
                  <a:lnTo>
                    <a:pt x="1747634" y="1148410"/>
                  </a:lnTo>
                  <a:lnTo>
                    <a:pt x="1760245" y="1131443"/>
                  </a:lnTo>
                  <a:lnTo>
                    <a:pt x="1781517" y="1102842"/>
                  </a:lnTo>
                  <a:lnTo>
                    <a:pt x="1806321" y="1056487"/>
                  </a:lnTo>
                  <a:lnTo>
                    <a:pt x="1822030" y="1009332"/>
                  </a:lnTo>
                  <a:lnTo>
                    <a:pt x="1828660" y="961377"/>
                  </a:lnTo>
                  <a:close/>
                </a:path>
                <a:path w="2197734" h="2051050">
                  <a:moveTo>
                    <a:pt x="2197252" y="170180"/>
                  </a:moveTo>
                  <a:lnTo>
                    <a:pt x="2082533" y="136715"/>
                  </a:lnTo>
                  <a:lnTo>
                    <a:pt x="1984387" y="473151"/>
                  </a:lnTo>
                  <a:lnTo>
                    <a:pt x="1839455" y="430872"/>
                  </a:lnTo>
                  <a:lnTo>
                    <a:pt x="1913699" y="176403"/>
                  </a:lnTo>
                  <a:lnTo>
                    <a:pt x="1801545" y="143675"/>
                  </a:lnTo>
                  <a:lnTo>
                    <a:pt x="1727327" y="398157"/>
                  </a:lnTo>
                  <a:lnTo>
                    <a:pt x="1597926" y="360413"/>
                  </a:lnTo>
                  <a:lnTo>
                    <a:pt x="1693291" y="33464"/>
                  </a:lnTo>
                  <a:lnTo>
                    <a:pt x="1578559" y="0"/>
                  </a:lnTo>
                  <a:lnTo>
                    <a:pt x="1445704" y="455472"/>
                  </a:lnTo>
                  <a:lnTo>
                    <a:pt x="2061629" y="635152"/>
                  </a:lnTo>
                  <a:lnTo>
                    <a:pt x="2197252" y="17018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002786" y="8274965"/>
              <a:ext cx="200391" cy="24288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358027" y="8209068"/>
              <a:ext cx="228224" cy="23898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7554679" y="8060706"/>
              <a:ext cx="278765" cy="281305"/>
            </a:xfrm>
            <a:custGeom>
              <a:avLst/>
              <a:gdLst/>
              <a:ahLst/>
              <a:cxnLst/>
              <a:rect l="l" t="t" r="r" b="b"/>
              <a:pathLst>
                <a:path w="278765" h="281304">
                  <a:moveTo>
                    <a:pt x="140697" y="0"/>
                  </a:moveTo>
                  <a:lnTo>
                    <a:pt x="104771" y="29203"/>
                  </a:lnTo>
                  <a:lnTo>
                    <a:pt x="127095" y="119137"/>
                  </a:lnTo>
                  <a:lnTo>
                    <a:pt x="87672" y="151178"/>
                  </a:lnTo>
                  <a:lnTo>
                    <a:pt x="34773" y="86081"/>
                  </a:lnTo>
                  <a:lnTo>
                    <a:pt x="0" y="114342"/>
                  </a:lnTo>
                  <a:lnTo>
                    <a:pt x="135367" y="280933"/>
                  </a:lnTo>
                  <a:lnTo>
                    <a:pt x="170141" y="252683"/>
                  </a:lnTo>
                  <a:lnTo>
                    <a:pt x="113263" y="182685"/>
                  </a:lnTo>
                  <a:lnTo>
                    <a:pt x="152927" y="150445"/>
                  </a:lnTo>
                  <a:lnTo>
                    <a:pt x="242243" y="194098"/>
                  </a:lnTo>
                  <a:lnTo>
                    <a:pt x="278169" y="164895"/>
                  </a:lnTo>
                  <a:lnTo>
                    <a:pt x="169167" y="111305"/>
                  </a:lnTo>
                  <a:lnTo>
                    <a:pt x="140697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716968" y="7807037"/>
              <a:ext cx="352426" cy="367973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16903837" y="5905580"/>
            <a:ext cx="2357755" cy="1805305"/>
            <a:chOff x="16903837" y="5905580"/>
            <a:chExt cx="2357755" cy="1805305"/>
          </a:xfrm>
        </p:grpSpPr>
        <p:sp>
          <p:nvSpPr>
            <p:cNvPr id="37" name="object 37"/>
            <p:cNvSpPr/>
            <p:nvPr/>
          </p:nvSpPr>
          <p:spPr>
            <a:xfrm>
              <a:off x="16903827" y="5905582"/>
              <a:ext cx="2357755" cy="1796414"/>
            </a:xfrm>
            <a:custGeom>
              <a:avLst/>
              <a:gdLst/>
              <a:ahLst/>
              <a:cxnLst/>
              <a:rect l="l" t="t" r="r" b="b"/>
              <a:pathLst>
                <a:path w="2357755" h="1796415">
                  <a:moveTo>
                    <a:pt x="399897" y="467766"/>
                  </a:moveTo>
                  <a:lnTo>
                    <a:pt x="116586" y="225793"/>
                  </a:lnTo>
                  <a:lnTo>
                    <a:pt x="126974" y="69926"/>
                  </a:lnTo>
                  <a:lnTo>
                    <a:pt x="35725" y="106184"/>
                  </a:lnTo>
                  <a:lnTo>
                    <a:pt x="0" y="626643"/>
                  </a:lnTo>
                  <a:lnTo>
                    <a:pt x="92481" y="589902"/>
                  </a:lnTo>
                  <a:lnTo>
                    <a:pt x="107086" y="357187"/>
                  </a:lnTo>
                  <a:lnTo>
                    <a:pt x="124244" y="350380"/>
                  </a:lnTo>
                  <a:lnTo>
                    <a:pt x="304368" y="505714"/>
                  </a:lnTo>
                  <a:lnTo>
                    <a:pt x="399897" y="467766"/>
                  </a:lnTo>
                  <a:close/>
                </a:path>
                <a:path w="2357755" h="1796415">
                  <a:moveTo>
                    <a:pt x="849160" y="2374"/>
                  </a:moveTo>
                  <a:lnTo>
                    <a:pt x="742061" y="0"/>
                  </a:lnTo>
                  <a:lnTo>
                    <a:pt x="737997" y="183984"/>
                  </a:lnTo>
                  <a:lnTo>
                    <a:pt x="735901" y="183946"/>
                  </a:lnTo>
                  <a:lnTo>
                    <a:pt x="735901" y="278142"/>
                  </a:lnTo>
                  <a:lnTo>
                    <a:pt x="732790" y="418998"/>
                  </a:lnTo>
                  <a:lnTo>
                    <a:pt x="620661" y="416521"/>
                  </a:lnTo>
                  <a:lnTo>
                    <a:pt x="579361" y="411200"/>
                  </a:lnTo>
                  <a:lnTo>
                    <a:pt x="542658" y="387261"/>
                  </a:lnTo>
                  <a:lnTo>
                    <a:pt x="531685" y="344081"/>
                  </a:lnTo>
                  <a:lnTo>
                    <a:pt x="533374" y="327596"/>
                  </a:lnTo>
                  <a:lnTo>
                    <a:pt x="554050" y="291731"/>
                  </a:lnTo>
                  <a:lnTo>
                    <a:pt x="601383" y="276263"/>
                  </a:lnTo>
                  <a:lnTo>
                    <a:pt x="735901" y="278142"/>
                  </a:lnTo>
                  <a:lnTo>
                    <a:pt x="735901" y="183946"/>
                  </a:lnTo>
                  <a:lnTo>
                    <a:pt x="610781" y="181165"/>
                  </a:lnTo>
                  <a:lnTo>
                    <a:pt x="569010" y="182994"/>
                  </a:lnTo>
                  <a:lnTo>
                    <a:pt x="532117" y="190398"/>
                  </a:lnTo>
                  <a:lnTo>
                    <a:pt x="472909" y="221970"/>
                  </a:lnTo>
                  <a:lnTo>
                    <a:pt x="435356" y="273634"/>
                  </a:lnTo>
                  <a:lnTo>
                    <a:pt x="421690" y="343077"/>
                  </a:lnTo>
                  <a:lnTo>
                    <a:pt x="423913" y="379488"/>
                  </a:lnTo>
                  <a:lnTo>
                    <a:pt x="446849" y="440042"/>
                  </a:lnTo>
                  <a:lnTo>
                    <a:pt x="493864" y="483641"/>
                  </a:lnTo>
                  <a:lnTo>
                    <a:pt x="561848" y="506717"/>
                  </a:lnTo>
                  <a:lnTo>
                    <a:pt x="603504" y="510336"/>
                  </a:lnTo>
                  <a:lnTo>
                    <a:pt x="837793" y="515531"/>
                  </a:lnTo>
                  <a:lnTo>
                    <a:pt x="839927" y="418998"/>
                  </a:lnTo>
                  <a:lnTo>
                    <a:pt x="843102" y="275653"/>
                  </a:lnTo>
                  <a:lnTo>
                    <a:pt x="845134" y="183984"/>
                  </a:lnTo>
                  <a:lnTo>
                    <a:pt x="849160" y="2374"/>
                  </a:lnTo>
                  <a:close/>
                </a:path>
                <a:path w="2357755" h="1796415">
                  <a:moveTo>
                    <a:pt x="1469847" y="232587"/>
                  </a:moveTo>
                  <a:lnTo>
                    <a:pt x="1365173" y="182499"/>
                  </a:lnTo>
                  <a:lnTo>
                    <a:pt x="1169860" y="590651"/>
                  </a:lnTo>
                  <a:lnTo>
                    <a:pt x="912761" y="467639"/>
                  </a:lnTo>
                  <a:lnTo>
                    <a:pt x="868057" y="561060"/>
                  </a:lnTo>
                  <a:lnTo>
                    <a:pt x="1229842" y="734174"/>
                  </a:lnTo>
                  <a:lnTo>
                    <a:pt x="1469847" y="232587"/>
                  </a:lnTo>
                  <a:close/>
                </a:path>
                <a:path w="2357755" h="1796415">
                  <a:moveTo>
                    <a:pt x="1971395" y="783094"/>
                  </a:moveTo>
                  <a:lnTo>
                    <a:pt x="1965337" y="738314"/>
                  </a:lnTo>
                  <a:lnTo>
                    <a:pt x="1950808" y="694245"/>
                  </a:lnTo>
                  <a:lnTo>
                    <a:pt x="1927783" y="650913"/>
                  </a:lnTo>
                  <a:lnTo>
                    <a:pt x="1896275" y="608291"/>
                  </a:lnTo>
                  <a:lnTo>
                    <a:pt x="1859470" y="570166"/>
                  </a:lnTo>
                  <a:lnTo>
                    <a:pt x="1850644" y="563397"/>
                  </a:lnTo>
                  <a:lnTo>
                    <a:pt x="1850644" y="775639"/>
                  </a:lnTo>
                  <a:lnTo>
                    <a:pt x="1847088" y="809205"/>
                  </a:lnTo>
                  <a:lnTo>
                    <a:pt x="1818817" y="874318"/>
                  </a:lnTo>
                  <a:lnTo>
                    <a:pt x="1795106" y="904671"/>
                  </a:lnTo>
                  <a:lnTo>
                    <a:pt x="1764995" y="933577"/>
                  </a:lnTo>
                  <a:lnTo>
                    <a:pt x="1731505" y="958469"/>
                  </a:lnTo>
                  <a:lnTo>
                    <a:pt x="1697647" y="976820"/>
                  </a:lnTo>
                  <a:lnTo>
                    <a:pt x="1628736" y="993914"/>
                  </a:lnTo>
                  <a:lnTo>
                    <a:pt x="1595043" y="991870"/>
                  </a:lnTo>
                  <a:lnTo>
                    <a:pt x="1534490" y="963460"/>
                  </a:lnTo>
                  <a:lnTo>
                    <a:pt x="1485836" y="905979"/>
                  </a:lnTo>
                  <a:lnTo>
                    <a:pt x="1467561" y="841527"/>
                  </a:lnTo>
                  <a:lnTo>
                    <a:pt x="1471079" y="808177"/>
                  </a:lnTo>
                  <a:lnTo>
                    <a:pt x="1499450" y="743369"/>
                  </a:lnTo>
                  <a:lnTo>
                    <a:pt x="1523365" y="712952"/>
                  </a:lnTo>
                  <a:lnTo>
                    <a:pt x="1553743" y="683856"/>
                  </a:lnTo>
                  <a:lnTo>
                    <a:pt x="1587474" y="658710"/>
                  </a:lnTo>
                  <a:lnTo>
                    <a:pt x="1621434" y="640181"/>
                  </a:lnTo>
                  <a:lnTo>
                    <a:pt x="1690052" y="622922"/>
                  </a:lnTo>
                  <a:lnTo>
                    <a:pt x="1723517" y="624992"/>
                  </a:lnTo>
                  <a:lnTo>
                    <a:pt x="1784045" y="653694"/>
                  </a:lnTo>
                  <a:lnTo>
                    <a:pt x="1832660" y="711212"/>
                  </a:lnTo>
                  <a:lnTo>
                    <a:pt x="1850644" y="775639"/>
                  </a:lnTo>
                  <a:lnTo>
                    <a:pt x="1850644" y="563397"/>
                  </a:lnTo>
                  <a:lnTo>
                    <a:pt x="1820545" y="540283"/>
                  </a:lnTo>
                  <a:lnTo>
                    <a:pt x="1779511" y="518642"/>
                  </a:lnTo>
                  <a:lnTo>
                    <a:pt x="1736344" y="505256"/>
                  </a:lnTo>
                  <a:lnTo>
                    <a:pt x="1691068" y="500126"/>
                  </a:lnTo>
                  <a:lnTo>
                    <a:pt x="1645196" y="502742"/>
                  </a:lnTo>
                  <a:lnTo>
                    <a:pt x="1600238" y="512635"/>
                  </a:lnTo>
                  <a:lnTo>
                    <a:pt x="1556194" y="529780"/>
                  </a:lnTo>
                  <a:lnTo>
                    <a:pt x="1513078" y="554202"/>
                  </a:lnTo>
                  <a:lnTo>
                    <a:pt x="1470863" y="585889"/>
                  </a:lnTo>
                  <a:lnTo>
                    <a:pt x="1432623" y="622249"/>
                  </a:lnTo>
                  <a:lnTo>
                    <a:pt x="1401394" y="660730"/>
                  </a:lnTo>
                  <a:lnTo>
                    <a:pt x="1377175" y="701319"/>
                  </a:lnTo>
                  <a:lnTo>
                    <a:pt x="1359979" y="744016"/>
                  </a:lnTo>
                  <a:lnTo>
                    <a:pt x="1349781" y="788822"/>
                  </a:lnTo>
                  <a:lnTo>
                    <a:pt x="1347343" y="834326"/>
                  </a:lnTo>
                  <a:lnTo>
                    <a:pt x="1353400" y="879119"/>
                  </a:lnTo>
                  <a:lnTo>
                    <a:pt x="1367929" y="923175"/>
                  </a:lnTo>
                  <a:lnTo>
                    <a:pt x="1390954" y="966520"/>
                  </a:lnTo>
                  <a:lnTo>
                    <a:pt x="1422463" y="1009129"/>
                  </a:lnTo>
                  <a:lnTo>
                    <a:pt x="1459268" y="1047267"/>
                  </a:lnTo>
                  <a:lnTo>
                    <a:pt x="1498193" y="1077150"/>
                  </a:lnTo>
                  <a:lnTo>
                    <a:pt x="1539240" y="1098778"/>
                  </a:lnTo>
                  <a:lnTo>
                    <a:pt x="1582407" y="1112177"/>
                  </a:lnTo>
                  <a:lnTo>
                    <a:pt x="1627682" y="1117307"/>
                  </a:lnTo>
                  <a:lnTo>
                    <a:pt x="1673555" y="1114679"/>
                  </a:lnTo>
                  <a:lnTo>
                    <a:pt x="1718500" y="1104785"/>
                  </a:lnTo>
                  <a:lnTo>
                    <a:pt x="1762544" y="1087640"/>
                  </a:lnTo>
                  <a:lnTo>
                    <a:pt x="1805660" y="1063218"/>
                  </a:lnTo>
                  <a:lnTo>
                    <a:pt x="1847862" y="1031532"/>
                  </a:lnTo>
                  <a:lnTo>
                    <a:pt x="1886115" y="995159"/>
                  </a:lnTo>
                  <a:lnTo>
                    <a:pt x="1887118" y="993914"/>
                  </a:lnTo>
                  <a:lnTo>
                    <a:pt x="1917344" y="956678"/>
                  </a:lnTo>
                  <a:lnTo>
                    <a:pt x="1941563" y="916089"/>
                  </a:lnTo>
                  <a:lnTo>
                    <a:pt x="1958759" y="873391"/>
                  </a:lnTo>
                  <a:lnTo>
                    <a:pt x="1968957" y="828598"/>
                  </a:lnTo>
                  <a:lnTo>
                    <a:pt x="1971395" y="783094"/>
                  </a:lnTo>
                  <a:close/>
                </a:path>
                <a:path w="2357755" h="1796415">
                  <a:moveTo>
                    <a:pt x="2357196" y="1622094"/>
                  </a:moveTo>
                  <a:lnTo>
                    <a:pt x="2320912" y="1493202"/>
                  </a:lnTo>
                  <a:lnTo>
                    <a:pt x="1818373" y="1634756"/>
                  </a:lnTo>
                  <a:lnTo>
                    <a:pt x="1743329" y="1368361"/>
                  </a:lnTo>
                  <a:lnTo>
                    <a:pt x="2245868" y="1226807"/>
                  </a:lnTo>
                  <a:lnTo>
                    <a:pt x="2209558" y="1097940"/>
                  </a:lnTo>
                  <a:lnTo>
                    <a:pt x="1591995" y="1271892"/>
                  </a:lnTo>
                  <a:lnTo>
                    <a:pt x="1739646" y="1796034"/>
                  </a:lnTo>
                  <a:lnTo>
                    <a:pt x="2357196" y="1622094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910599" y="7558522"/>
              <a:ext cx="176266" cy="15213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543121" y="6934836"/>
              <a:ext cx="482806" cy="45483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346819" y="6840246"/>
              <a:ext cx="166078" cy="19021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078142" y="6867348"/>
              <a:ext cx="202957" cy="216192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16699963" y="1974631"/>
            <a:ext cx="3404235" cy="2672080"/>
            <a:chOff x="16699963" y="1974631"/>
            <a:chExt cx="3404235" cy="2672080"/>
          </a:xfrm>
        </p:grpSpPr>
        <p:sp>
          <p:nvSpPr>
            <p:cNvPr id="43" name="object 43"/>
            <p:cNvSpPr/>
            <p:nvPr/>
          </p:nvSpPr>
          <p:spPr>
            <a:xfrm>
              <a:off x="16699963" y="1974631"/>
              <a:ext cx="3404235" cy="2672080"/>
            </a:xfrm>
            <a:custGeom>
              <a:avLst/>
              <a:gdLst/>
              <a:ahLst/>
              <a:cxnLst/>
              <a:rect l="l" t="t" r="r" b="b"/>
              <a:pathLst>
                <a:path w="3404234" h="2672079">
                  <a:moveTo>
                    <a:pt x="3404135" y="0"/>
                  </a:moveTo>
                  <a:lnTo>
                    <a:pt x="3351142" y="508"/>
                  </a:lnTo>
                  <a:lnTo>
                    <a:pt x="3291094" y="2243"/>
                  </a:lnTo>
                  <a:lnTo>
                    <a:pt x="3231878" y="5097"/>
                  </a:lnTo>
                  <a:lnTo>
                    <a:pt x="3173483" y="9041"/>
                  </a:lnTo>
                  <a:lnTo>
                    <a:pt x="3115898" y="14044"/>
                  </a:lnTo>
                  <a:lnTo>
                    <a:pt x="3059111" y="20077"/>
                  </a:lnTo>
                  <a:lnTo>
                    <a:pt x="3003114" y="27109"/>
                  </a:lnTo>
                  <a:lnTo>
                    <a:pt x="2947893" y="35111"/>
                  </a:lnTo>
                  <a:lnTo>
                    <a:pt x="2893439" y="44052"/>
                  </a:lnTo>
                  <a:lnTo>
                    <a:pt x="2839741" y="53903"/>
                  </a:lnTo>
                  <a:lnTo>
                    <a:pt x="2786787" y="64634"/>
                  </a:lnTo>
                  <a:lnTo>
                    <a:pt x="2734568" y="76214"/>
                  </a:lnTo>
                  <a:lnTo>
                    <a:pt x="2683072" y="88614"/>
                  </a:lnTo>
                  <a:lnTo>
                    <a:pt x="2632288" y="101803"/>
                  </a:lnTo>
                  <a:lnTo>
                    <a:pt x="2582206" y="115751"/>
                  </a:lnTo>
                  <a:lnTo>
                    <a:pt x="2532814" y="130429"/>
                  </a:lnTo>
                  <a:lnTo>
                    <a:pt x="2484102" y="145806"/>
                  </a:lnTo>
                  <a:lnTo>
                    <a:pt x="2436059" y="161853"/>
                  </a:lnTo>
                  <a:lnTo>
                    <a:pt x="2388675" y="178540"/>
                  </a:lnTo>
                  <a:lnTo>
                    <a:pt x="2341937" y="195835"/>
                  </a:lnTo>
                  <a:lnTo>
                    <a:pt x="2295837" y="213711"/>
                  </a:lnTo>
                  <a:lnTo>
                    <a:pt x="2250362" y="232135"/>
                  </a:lnTo>
                  <a:lnTo>
                    <a:pt x="2205501" y="251079"/>
                  </a:lnTo>
                  <a:lnTo>
                    <a:pt x="2161245" y="270512"/>
                  </a:lnTo>
                  <a:lnTo>
                    <a:pt x="2117582" y="290405"/>
                  </a:lnTo>
                  <a:lnTo>
                    <a:pt x="2074501" y="310727"/>
                  </a:lnTo>
                  <a:lnTo>
                    <a:pt x="2031991" y="331449"/>
                  </a:lnTo>
                  <a:lnTo>
                    <a:pt x="1990042" y="352539"/>
                  </a:lnTo>
                  <a:lnTo>
                    <a:pt x="1948643" y="373969"/>
                  </a:lnTo>
                  <a:lnTo>
                    <a:pt x="1907783" y="395709"/>
                  </a:lnTo>
                  <a:lnTo>
                    <a:pt x="1867451" y="417727"/>
                  </a:lnTo>
                  <a:lnTo>
                    <a:pt x="1827636" y="439995"/>
                  </a:lnTo>
                  <a:lnTo>
                    <a:pt x="1788327" y="462483"/>
                  </a:lnTo>
                  <a:lnTo>
                    <a:pt x="1749515" y="485159"/>
                  </a:lnTo>
                  <a:lnTo>
                    <a:pt x="1711186" y="507995"/>
                  </a:lnTo>
                  <a:lnTo>
                    <a:pt x="1673332" y="530960"/>
                  </a:lnTo>
                  <a:lnTo>
                    <a:pt x="1635941" y="554024"/>
                  </a:lnTo>
                  <a:lnTo>
                    <a:pt x="1599002" y="577158"/>
                  </a:lnTo>
                  <a:lnTo>
                    <a:pt x="1562504" y="600331"/>
                  </a:lnTo>
                  <a:lnTo>
                    <a:pt x="1526437" y="623512"/>
                  </a:lnTo>
                  <a:lnTo>
                    <a:pt x="1455551" y="669784"/>
                  </a:lnTo>
                  <a:lnTo>
                    <a:pt x="1352181" y="738510"/>
                  </a:lnTo>
                  <a:lnTo>
                    <a:pt x="1190225" y="847144"/>
                  </a:lnTo>
                  <a:lnTo>
                    <a:pt x="1143782" y="878031"/>
                  </a:lnTo>
                  <a:lnTo>
                    <a:pt x="1097916" y="908229"/>
                  </a:lnTo>
                  <a:lnTo>
                    <a:pt x="1052560" y="937681"/>
                  </a:lnTo>
                  <a:lnTo>
                    <a:pt x="1007647" y="966333"/>
                  </a:lnTo>
                  <a:lnTo>
                    <a:pt x="963110" y="994128"/>
                  </a:lnTo>
                  <a:lnTo>
                    <a:pt x="918882" y="1021012"/>
                  </a:lnTo>
                  <a:lnTo>
                    <a:pt x="874897" y="1046928"/>
                  </a:lnTo>
                  <a:lnTo>
                    <a:pt x="831085" y="1071822"/>
                  </a:lnTo>
                  <a:lnTo>
                    <a:pt x="787382" y="1095637"/>
                  </a:lnTo>
                  <a:lnTo>
                    <a:pt x="743720" y="1118318"/>
                  </a:lnTo>
                  <a:lnTo>
                    <a:pt x="700031" y="1139809"/>
                  </a:lnTo>
                  <a:lnTo>
                    <a:pt x="656248" y="1160056"/>
                  </a:lnTo>
                  <a:lnTo>
                    <a:pt x="612305" y="1179001"/>
                  </a:lnTo>
                  <a:lnTo>
                    <a:pt x="568134" y="1196591"/>
                  </a:lnTo>
                  <a:lnTo>
                    <a:pt x="523669" y="1212769"/>
                  </a:lnTo>
                  <a:lnTo>
                    <a:pt x="478841" y="1227480"/>
                  </a:lnTo>
                  <a:lnTo>
                    <a:pt x="433585" y="1240669"/>
                  </a:lnTo>
                  <a:lnTo>
                    <a:pt x="387833" y="1252279"/>
                  </a:lnTo>
                  <a:lnTo>
                    <a:pt x="341518" y="1262255"/>
                  </a:lnTo>
                  <a:lnTo>
                    <a:pt x="294572" y="1270542"/>
                  </a:lnTo>
                  <a:lnTo>
                    <a:pt x="246930" y="1277084"/>
                  </a:lnTo>
                  <a:lnTo>
                    <a:pt x="198523" y="1281826"/>
                  </a:lnTo>
                  <a:lnTo>
                    <a:pt x="149285" y="1284711"/>
                  </a:lnTo>
                  <a:lnTo>
                    <a:pt x="98311" y="1285686"/>
                  </a:lnTo>
                  <a:lnTo>
                    <a:pt x="83627" y="1285344"/>
                  </a:lnTo>
                  <a:lnTo>
                    <a:pt x="68134" y="1284398"/>
                  </a:lnTo>
                  <a:lnTo>
                    <a:pt x="0" y="2668680"/>
                  </a:lnTo>
                  <a:lnTo>
                    <a:pt x="24837" y="2669919"/>
                  </a:lnTo>
                  <a:lnTo>
                    <a:pt x="49354" y="2670798"/>
                  </a:lnTo>
                  <a:lnTo>
                    <a:pt x="73549" y="2671328"/>
                  </a:lnTo>
                  <a:lnTo>
                    <a:pt x="99190" y="2671518"/>
                  </a:lnTo>
                  <a:lnTo>
                    <a:pt x="150335" y="2671045"/>
                  </a:lnTo>
                  <a:lnTo>
                    <a:pt x="201271" y="2669625"/>
                  </a:lnTo>
                  <a:lnTo>
                    <a:pt x="252009" y="2667255"/>
                  </a:lnTo>
                  <a:lnTo>
                    <a:pt x="302558" y="2663933"/>
                  </a:lnTo>
                  <a:lnTo>
                    <a:pt x="352929" y="2659657"/>
                  </a:lnTo>
                  <a:lnTo>
                    <a:pt x="403134" y="2654424"/>
                  </a:lnTo>
                  <a:lnTo>
                    <a:pt x="453181" y="2648232"/>
                  </a:lnTo>
                  <a:lnTo>
                    <a:pt x="503082" y="2641079"/>
                  </a:lnTo>
                  <a:lnTo>
                    <a:pt x="552848" y="2632962"/>
                  </a:lnTo>
                  <a:lnTo>
                    <a:pt x="602488" y="2623879"/>
                  </a:lnTo>
                  <a:lnTo>
                    <a:pt x="652013" y="2613828"/>
                  </a:lnTo>
                  <a:lnTo>
                    <a:pt x="701433" y="2602806"/>
                  </a:lnTo>
                  <a:lnTo>
                    <a:pt x="750760" y="2590811"/>
                  </a:lnTo>
                  <a:lnTo>
                    <a:pt x="800004" y="2577841"/>
                  </a:lnTo>
                  <a:lnTo>
                    <a:pt x="849174" y="2563893"/>
                  </a:lnTo>
                  <a:lnTo>
                    <a:pt x="898282" y="2548965"/>
                  </a:lnTo>
                  <a:lnTo>
                    <a:pt x="947338" y="2533055"/>
                  </a:lnTo>
                  <a:lnTo>
                    <a:pt x="996352" y="2516160"/>
                  </a:lnTo>
                  <a:lnTo>
                    <a:pt x="1045335" y="2498278"/>
                  </a:lnTo>
                  <a:lnTo>
                    <a:pt x="1094297" y="2479407"/>
                  </a:lnTo>
                  <a:lnTo>
                    <a:pt x="1143250" y="2459544"/>
                  </a:lnTo>
                  <a:lnTo>
                    <a:pt x="1192202" y="2438688"/>
                  </a:lnTo>
                  <a:lnTo>
                    <a:pt x="1241166" y="2416834"/>
                  </a:lnTo>
                  <a:lnTo>
                    <a:pt x="1289011" y="2394541"/>
                  </a:lnTo>
                  <a:lnTo>
                    <a:pt x="1336135" y="2371697"/>
                  </a:lnTo>
                  <a:lnTo>
                    <a:pt x="1382568" y="2348337"/>
                  </a:lnTo>
                  <a:lnTo>
                    <a:pt x="1428345" y="2324497"/>
                  </a:lnTo>
                  <a:lnTo>
                    <a:pt x="1473497" y="2300214"/>
                  </a:lnTo>
                  <a:lnTo>
                    <a:pt x="1518055" y="2275524"/>
                  </a:lnTo>
                  <a:lnTo>
                    <a:pt x="1562053" y="2250462"/>
                  </a:lnTo>
                  <a:lnTo>
                    <a:pt x="1605522" y="2225064"/>
                  </a:lnTo>
                  <a:lnTo>
                    <a:pt x="1648494" y="2199366"/>
                  </a:lnTo>
                  <a:lnTo>
                    <a:pt x="1691003" y="2173405"/>
                  </a:lnTo>
                  <a:lnTo>
                    <a:pt x="1733079" y="2147215"/>
                  </a:lnTo>
                  <a:lnTo>
                    <a:pt x="1774756" y="2120834"/>
                  </a:lnTo>
                  <a:lnTo>
                    <a:pt x="1816065" y="2094297"/>
                  </a:lnTo>
                  <a:lnTo>
                    <a:pt x="1857038" y="2067640"/>
                  </a:lnTo>
                  <a:lnTo>
                    <a:pt x="1938107" y="2014109"/>
                  </a:lnTo>
                  <a:lnTo>
                    <a:pt x="2147905" y="1873512"/>
                  </a:lnTo>
                  <a:lnTo>
                    <a:pt x="2235754" y="1815235"/>
                  </a:lnTo>
                  <a:lnTo>
                    <a:pt x="2279061" y="1786954"/>
                  </a:lnTo>
                  <a:lnTo>
                    <a:pt x="2322035" y="1759297"/>
                  </a:lnTo>
                  <a:lnTo>
                    <a:pt x="2364739" y="1732304"/>
                  </a:lnTo>
                  <a:lnTo>
                    <a:pt x="2407234" y="1706015"/>
                  </a:lnTo>
                  <a:lnTo>
                    <a:pt x="2449579" y="1680470"/>
                  </a:lnTo>
                  <a:lnTo>
                    <a:pt x="2491836" y="1655706"/>
                  </a:lnTo>
                  <a:lnTo>
                    <a:pt x="2534066" y="1631766"/>
                  </a:lnTo>
                  <a:lnTo>
                    <a:pt x="2576328" y="1608687"/>
                  </a:lnTo>
                  <a:lnTo>
                    <a:pt x="2618685" y="1586509"/>
                  </a:lnTo>
                  <a:lnTo>
                    <a:pt x="2661197" y="1565273"/>
                  </a:lnTo>
                  <a:lnTo>
                    <a:pt x="2703925" y="1545017"/>
                  </a:lnTo>
                  <a:lnTo>
                    <a:pt x="2746929" y="1525781"/>
                  </a:lnTo>
                  <a:lnTo>
                    <a:pt x="2790271" y="1507605"/>
                  </a:lnTo>
                  <a:lnTo>
                    <a:pt x="2834010" y="1490528"/>
                  </a:lnTo>
                  <a:lnTo>
                    <a:pt x="2878209" y="1474589"/>
                  </a:lnTo>
                  <a:lnTo>
                    <a:pt x="2922927" y="1459830"/>
                  </a:lnTo>
                  <a:lnTo>
                    <a:pt x="2968225" y="1446288"/>
                  </a:lnTo>
                  <a:lnTo>
                    <a:pt x="3014165" y="1434003"/>
                  </a:lnTo>
                  <a:lnTo>
                    <a:pt x="3060807" y="1423016"/>
                  </a:lnTo>
                  <a:lnTo>
                    <a:pt x="3108211" y="1413365"/>
                  </a:lnTo>
                  <a:lnTo>
                    <a:pt x="3156440" y="1405091"/>
                  </a:lnTo>
                  <a:lnTo>
                    <a:pt x="3205552" y="1398232"/>
                  </a:lnTo>
                  <a:lnTo>
                    <a:pt x="3255610" y="1392828"/>
                  </a:lnTo>
                  <a:lnTo>
                    <a:pt x="3306674" y="1388920"/>
                  </a:lnTo>
                  <a:lnTo>
                    <a:pt x="3358805" y="1386546"/>
                  </a:lnTo>
                  <a:lnTo>
                    <a:pt x="3404135" y="1385864"/>
                  </a:lnTo>
                  <a:lnTo>
                    <a:pt x="340413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7424401" y="2631712"/>
              <a:ext cx="1964689" cy="1344930"/>
            </a:xfrm>
            <a:custGeom>
              <a:avLst/>
              <a:gdLst/>
              <a:ahLst/>
              <a:cxnLst/>
              <a:rect l="l" t="t" r="r" b="b"/>
              <a:pathLst>
                <a:path w="1964690" h="1344929">
                  <a:moveTo>
                    <a:pt x="322986" y="1234795"/>
                  </a:moveTo>
                  <a:lnTo>
                    <a:pt x="320941" y="1190853"/>
                  </a:lnTo>
                  <a:lnTo>
                    <a:pt x="307505" y="1141463"/>
                  </a:lnTo>
                  <a:lnTo>
                    <a:pt x="283235" y="1087005"/>
                  </a:lnTo>
                  <a:lnTo>
                    <a:pt x="279133" y="1080135"/>
                  </a:lnTo>
                  <a:lnTo>
                    <a:pt x="279133" y="1231569"/>
                  </a:lnTo>
                  <a:lnTo>
                    <a:pt x="267195" y="1267256"/>
                  </a:lnTo>
                  <a:lnTo>
                    <a:pt x="235991" y="1293812"/>
                  </a:lnTo>
                  <a:lnTo>
                    <a:pt x="196303" y="1304010"/>
                  </a:lnTo>
                  <a:lnTo>
                    <a:pt x="160261" y="1293202"/>
                  </a:lnTo>
                  <a:lnTo>
                    <a:pt x="127812" y="1263904"/>
                  </a:lnTo>
                  <a:lnTo>
                    <a:pt x="98894" y="1218653"/>
                  </a:lnTo>
                  <a:lnTo>
                    <a:pt x="69418" y="1161796"/>
                  </a:lnTo>
                  <a:lnTo>
                    <a:pt x="49098" y="1112088"/>
                  </a:lnTo>
                  <a:lnTo>
                    <a:pt x="43853" y="1068679"/>
                  </a:lnTo>
                  <a:lnTo>
                    <a:pt x="55791" y="1032992"/>
                  </a:lnTo>
                  <a:lnTo>
                    <a:pt x="86995" y="1006436"/>
                  </a:lnTo>
                  <a:lnTo>
                    <a:pt x="126682" y="996238"/>
                  </a:lnTo>
                  <a:lnTo>
                    <a:pt x="162725" y="1007046"/>
                  </a:lnTo>
                  <a:lnTo>
                    <a:pt x="195173" y="1036345"/>
                  </a:lnTo>
                  <a:lnTo>
                    <a:pt x="224091" y="1081595"/>
                  </a:lnTo>
                  <a:lnTo>
                    <a:pt x="253580" y="1138466"/>
                  </a:lnTo>
                  <a:lnTo>
                    <a:pt x="273900" y="1188173"/>
                  </a:lnTo>
                  <a:lnTo>
                    <a:pt x="279133" y="1231569"/>
                  </a:lnTo>
                  <a:lnTo>
                    <a:pt x="279133" y="1080135"/>
                  </a:lnTo>
                  <a:lnTo>
                    <a:pt x="252704" y="1035786"/>
                  </a:lnTo>
                  <a:lnTo>
                    <a:pt x="220091" y="996340"/>
                  </a:lnTo>
                  <a:lnTo>
                    <a:pt x="219951" y="996238"/>
                  </a:lnTo>
                  <a:lnTo>
                    <a:pt x="185356" y="969365"/>
                  </a:lnTo>
                  <a:lnTo>
                    <a:pt x="148475" y="955522"/>
                  </a:lnTo>
                  <a:lnTo>
                    <a:pt x="109397" y="955509"/>
                  </a:lnTo>
                  <a:lnTo>
                    <a:pt x="68110" y="970013"/>
                  </a:lnTo>
                  <a:lnTo>
                    <a:pt x="32461" y="995400"/>
                  </a:lnTo>
                  <a:lnTo>
                    <a:pt x="9956" y="1027341"/>
                  </a:lnTo>
                  <a:lnTo>
                    <a:pt x="0" y="1065453"/>
                  </a:lnTo>
                  <a:lnTo>
                    <a:pt x="2044" y="1109395"/>
                  </a:lnTo>
                  <a:lnTo>
                    <a:pt x="15481" y="1158786"/>
                  </a:lnTo>
                  <a:lnTo>
                    <a:pt x="39763" y="1213243"/>
                  </a:lnTo>
                  <a:lnTo>
                    <a:pt x="70281" y="1264462"/>
                  </a:lnTo>
                  <a:lnTo>
                    <a:pt x="102895" y="1303909"/>
                  </a:lnTo>
                  <a:lnTo>
                    <a:pt x="137629" y="1330883"/>
                  </a:lnTo>
                  <a:lnTo>
                    <a:pt x="174510" y="1344726"/>
                  </a:lnTo>
                  <a:lnTo>
                    <a:pt x="213626" y="1344726"/>
                  </a:lnTo>
                  <a:lnTo>
                    <a:pt x="254889" y="1330236"/>
                  </a:lnTo>
                  <a:lnTo>
                    <a:pt x="290525" y="1304848"/>
                  </a:lnTo>
                  <a:lnTo>
                    <a:pt x="291122" y="1304010"/>
                  </a:lnTo>
                  <a:lnTo>
                    <a:pt x="313042" y="1272908"/>
                  </a:lnTo>
                  <a:lnTo>
                    <a:pt x="322986" y="1234795"/>
                  </a:lnTo>
                  <a:close/>
                </a:path>
                <a:path w="1964690" h="1344929">
                  <a:moveTo>
                    <a:pt x="605523" y="1115936"/>
                  </a:moveTo>
                  <a:lnTo>
                    <a:pt x="416077" y="820102"/>
                  </a:lnTo>
                  <a:lnTo>
                    <a:pt x="526364" y="749490"/>
                  </a:lnTo>
                  <a:lnTo>
                    <a:pt x="504240" y="714933"/>
                  </a:lnTo>
                  <a:lnTo>
                    <a:pt x="243916" y="881646"/>
                  </a:lnTo>
                  <a:lnTo>
                    <a:pt x="266039" y="916190"/>
                  </a:lnTo>
                  <a:lnTo>
                    <a:pt x="376326" y="845578"/>
                  </a:lnTo>
                  <a:lnTo>
                    <a:pt x="565759" y="1141399"/>
                  </a:lnTo>
                  <a:lnTo>
                    <a:pt x="605523" y="1115936"/>
                  </a:lnTo>
                  <a:close/>
                </a:path>
                <a:path w="1964690" h="1344929">
                  <a:moveTo>
                    <a:pt x="961694" y="839482"/>
                  </a:moveTo>
                  <a:lnTo>
                    <a:pt x="960069" y="797394"/>
                  </a:lnTo>
                  <a:lnTo>
                    <a:pt x="941933" y="756043"/>
                  </a:lnTo>
                  <a:lnTo>
                    <a:pt x="934859" y="748423"/>
                  </a:lnTo>
                  <a:lnTo>
                    <a:pt x="917854" y="730084"/>
                  </a:lnTo>
                  <a:lnTo>
                    <a:pt x="917854" y="818565"/>
                  </a:lnTo>
                  <a:lnTo>
                    <a:pt x="916749" y="841717"/>
                  </a:lnTo>
                  <a:lnTo>
                    <a:pt x="904735" y="863168"/>
                  </a:lnTo>
                  <a:lnTo>
                    <a:pt x="882586" y="882472"/>
                  </a:lnTo>
                  <a:lnTo>
                    <a:pt x="808850" y="931938"/>
                  </a:lnTo>
                  <a:lnTo>
                    <a:pt x="729627" y="813854"/>
                  </a:lnTo>
                  <a:lnTo>
                    <a:pt x="777646" y="781659"/>
                  </a:lnTo>
                  <a:lnTo>
                    <a:pt x="803389" y="764387"/>
                  </a:lnTo>
                  <a:lnTo>
                    <a:pt x="829691" y="751293"/>
                  </a:lnTo>
                  <a:lnTo>
                    <a:pt x="854176" y="748423"/>
                  </a:lnTo>
                  <a:lnTo>
                    <a:pt x="876020" y="756208"/>
                  </a:lnTo>
                  <a:lnTo>
                    <a:pt x="894448" y="775042"/>
                  </a:lnTo>
                  <a:lnTo>
                    <a:pt x="907275" y="794181"/>
                  </a:lnTo>
                  <a:lnTo>
                    <a:pt x="917854" y="818565"/>
                  </a:lnTo>
                  <a:lnTo>
                    <a:pt x="917854" y="730084"/>
                  </a:lnTo>
                  <a:lnTo>
                    <a:pt x="917168" y="729335"/>
                  </a:lnTo>
                  <a:lnTo>
                    <a:pt x="901357" y="721766"/>
                  </a:lnTo>
                  <a:lnTo>
                    <a:pt x="889139" y="715924"/>
                  </a:lnTo>
                  <a:lnTo>
                    <a:pt x="858913" y="714006"/>
                  </a:lnTo>
                  <a:lnTo>
                    <a:pt x="827582" y="721766"/>
                  </a:lnTo>
                  <a:lnTo>
                    <a:pt x="826643" y="720369"/>
                  </a:lnTo>
                  <a:lnTo>
                    <a:pt x="840867" y="697153"/>
                  </a:lnTo>
                  <a:lnTo>
                    <a:pt x="847191" y="671804"/>
                  </a:lnTo>
                  <a:lnTo>
                    <a:pt x="844219" y="644715"/>
                  </a:lnTo>
                  <a:lnTo>
                    <a:pt x="830554" y="616229"/>
                  </a:lnTo>
                  <a:lnTo>
                    <a:pt x="828903" y="614514"/>
                  </a:lnTo>
                  <a:lnTo>
                    <a:pt x="807694" y="592569"/>
                  </a:lnTo>
                  <a:lnTo>
                    <a:pt x="807694" y="678827"/>
                  </a:lnTo>
                  <a:lnTo>
                    <a:pt x="806513" y="699693"/>
                  </a:lnTo>
                  <a:lnTo>
                    <a:pt x="795439" y="719061"/>
                  </a:lnTo>
                  <a:lnTo>
                    <a:pt x="775246" y="736561"/>
                  </a:lnTo>
                  <a:lnTo>
                    <a:pt x="708037" y="781659"/>
                  </a:lnTo>
                  <a:lnTo>
                    <a:pt x="636028" y="674306"/>
                  </a:lnTo>
                  <a:lnTo>
                    <a:pt x="703249" y="629221"/>
                  </a:lnTo>
                  <a:lnTo>
                    <a:pt x="727151" y="617245"/>
                  </a:lnTo>
                  <a:lnTo>
                    <a:pt x="749376" y="614514"/>
                  </a:lnTo>
                  <a:lnTo>
                    <a:pt x="769239" y="621487"/>
                  </a:lnTo>
                  <a:lnTo>
                    <a:pt x="786041" y="638657"/>
                  </a:lnTo>
                  <a:lnTo>
                    <a:pt x="798245" y="656856"/>
                  </a:lnTo>
                  <a:lnTo>
                    <a:pt x="807694" y="678827"/>
                  </a:lnTo>
                  <a:lnTo>
                    <a:pt x="807694" y="592569"/>
                  </a:lnTo>
                  <a:lnTo>
                    <a:pt x="801154" y="585787"/>
                  </a:lnTo>
                  <a:lnTo>
                    <a:pt x="765606" y="571233"/>
                  </a:lnTo>
                  <a:lnTo>
                    <a:pt x="726033" y="573189"/>
                  </a:lnTo>
                  <a:lnTo>
                    <a:pt x="684580" y="592328"/>
                  </a:lnTo>
                  <a:lnTo>
                    <a:pt x="573976" y="666521"/>
                  </a:lnTo>
                  <a:lnTo>
                    <a:pt x="792505" y="992314"/>
                  </a:lnTo>
                  <a:lnTo>
                    <a:pt x="882510" y="931938"/>
                  </a:lnTo>
                  <a:lnTo>
                    <a:pt x="917117" y="908723"/>
                  </a:lnTo>
                  <a:lnTo>
                    <a:pt x="947229" y="878014"/>
                  </a:lnTo>
                  <a:lnTo>
                    <a:pt x="961694" y="839482"/>
                  </a:lnTo>
                  <a:close/>
                </a:path>
                <a:path w="1964690" h="1344929">
                  <a:moveTo>
                    <a:pt x="1299946" y="663829"/>
                  </a:moveTo>
                  <a:lnTo>
                    <a:pt x="1278407" y="628891"/>
                  </a:lnTo>
                  <a:lnTo>
                    <a:pt x="1112888" y="730999"/>
                  </a:lnTo>
                  <a:lnTo>
                    <a:pt x="1040866" y="614273"/>
                  </a:lnTo>
                  <a:lnTo>
                    <a:pt x="1200658" y="515708"/>
                  </a:lnTo>
                  <a:lnTo>
                    <a:pt x="1179106" y="480796"/>
                  </a:lnTo>
                  <a:lnTo>
                    <a:pt x="1019340" y="579361"/>
                  </a:lnTo>
                  <a:lnTo>
                    <a:pt x="949998" y="466940"/>
                  </a:lnTo>
                  <a:lnTo>
                    <a:pt x="1115504" y="364832"/>
                  </a:lnTo>
                  <a:lnTo>
                    <a:pt x="1093952" y="329920"/>
                  </a:lnTo>
                  <a:lnTo>
                    <a:pt x="888263" y="456819"/>
                  </a:lnTo>
                  <a:lnTo>
                    <a:pt x="1094244" y="790714"/>
                  </a:lnTo>
                  <a:lnTo>
                    <a:pt x="1299946" y="663829"/>
                  </a:lnTo>
                  <a:close/>
                </a:path>
                <a:path w="1964690" h="1344929">
                  <a:moveTo>
                    <a:pt x="1526781" y="543610"/>
                  </a:moveTo>
                  <a:lnTo>
                    <a:pt x="1370101" y="229209"/>
                  </a:lnTo>
                  <a:lnTo>
                    <a:pt x="1487297" y="170789"/>
                  </a:lnTo>
                  <a:lnTo>
                    <a:pt x="1468996" y="134086"/>
                  </a:lnTo>
                  <a:lnTo>
                    <a:pt x="1192326" y="271957"/>
                  </a:lnTo>
                  <a:lnTo>
                    <a:pt x="1210627" y="308686"/>
                  </a:lnTo>
                  <a:lnTo>
                    <a:pt x="1327848" y="250266"/>
                  </a:lnTo>
                  <a:lnTo>
                    <a:pt x="1484541" y="564667"/>
                  </a:lnTo>
                  <a:lnTo>
                    <a:pt x="1526781" y="543610"/>
                  </a:lnTo>
                  <a:close/>
                </a:path>
                <a:path w="1964690" h="1344929">
                  <a:moveTo>
                    <a:pt x="1852295" y="338353"/>
                  </a:moveTo>
                  <a:lnTo>
                    <a:pt x="1842871" y="288594"/>
                  </a:lnTo>
                  <a:lnTo>
                    <a:pt x="1821649" y="247269"/>
                  </a:lnTo>
                  <a:lnTo>
                    <a:pt x="1819732" y="243535"/>
                  </a:lnTo>
                  <a:lnTo>
                    <a:pt x="1806244" y="231775"/>
                  </a:lnTo>
                  <a:lnTo>
                    <a:pt x="1806244" y="345643"/>
                  </a:lnTo>
                  <a:lnTo>
                    <a:pt x="1800999" y="367830"/>
                  </a:lnTo>
                  <a:lnTo>
                    <a:pt x="1786597" y="384797"/>
                  </a:lnTo>
                  <a:lnTo>
                    <a:pt x="1764030" y="396481"/>
                  </a:lnTo>
                  <a:lnTo>
                    <a:pt x="1726819" y="409270"/>
                  </a:lnTo>
                  <a:lnTo>
                    <a:pt x="1677174" y="264680"/>
                  </a:lnTo>
                  <a:lnTo>
                    <a:pt x="1714373" y="251904"/>
                  </a:lnTo>
                  <a:lnTo>
                    <a:pt x="1739353" y="247269"/>
                  </a:lnTo>
                  <a:lnTo>
                    <a:pt x="1761147" y="251802"/>
                  </a:lnTo>
                  <a:lnTo>
                    <a:pt x="1778927" y="266090"/>
                  </a:lnTo>
                  <a:lnTo>
                    <a:pt x="1791881" y="290652"/>
                  </a:lnTo>
                  <a:lnTo>
                    <a:pt x="1801368" y="318300"/>
                  </a:lnTo>
                  <a:lnTo>
                    <a:pt x="1806244" y="345643"/>
                  </a:lnTo>
                  <a:lnTo>
                    <a:pt x="1806244" y="231775"/>
                  </a:lnTo>
                  <a:lnTo>
                    <a:pt x="1799501" y="225882"/>
                  </a:lnTo>
                  <a:lnTo>
                    <a:pt x="1787702" y="215582"/>
                  </a:lnTo>
                  <a:lnTo>
                    <a:pt x="1747799" y="205257"/>
                  </a:lnTo>
                  <a:lnTo>
                    <a:pt x="1701050" y="213093"/>
                  </a:lnTo>
                  <a:lnTo>
                    <a:pt x="1663839" y="225882"/>
                  </a:lnTo>
                  <a:lnTo>
                    <a:pt x="1612722" y="77025"/>
                  </a:lnTo>
                  <a:lnTo>
                    <a:pt x="1569135" y="91998"/>
                  </a:lnTo>
                  <a:lnTo>
                    <a:pt x="1696554" y="463042"/>
                  </a:lnTo>
                  <a:lnTo>
                    <a:pt x="1777365" y="435305"/>
                  </a:lnTo>
                  <a:lnTo>
                    <a:pt x="1819071" y="412775"/>
                  </a:lnTo>
                  <a:lnTo>
                    <a:pt x="1821764" y="409270"/>
                  </a:lnTo>
                  <a:lnTo>
                    <a:pt x="1844205" y="380098"/>
                  </a:lnTo>
                  <a:lnTo>
                    <a:pt x="1852295" y="338353"/>
                  </a:lnTo>
                  <a:close/>
                </a:path>
                <a:path w="1964690" h="1344929">
                  <a:moveTo>
                    <a:pt x="1964474" y="371043"/>
                  </a:moveTo>
                  <a:lnTo>
                    <a:pt x="1837055" y="0"/>
                  </a:lnTo>
                  <a:lnTo>
                    <a:pt x="1793455" y="14960"/>
                  </a:lnTo>
                  <a:lnTo>
                    <a:pt x="1920887" y="386003"/>
                  </a:lnTo>
                  <a:lnTo>
                    <a:pt x="1964474" y="371043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20424"/>
            <a:ext cx="9368155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spc="-45" dirty="0">
                <a:solidFill>
                  <a:srgbClr val="FF6633"/>
                </a:solidFill>
              </a:rPr>
              <a:t>РАССКАЗЫВАЮТ,</a:t>
            </a:r>
            <a:r>
              <a:rPr sz="4100" spc="-11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ЧТО</a:t>
            </a:r>
            <a:r>
              <a:rPr sz="4100" spc="-105" dirty="0">
                <a:solidFill>
                  <a:srgbClr val="FF6633"/>
                </a:solidFill>
              </a:rPr>
              <a:t> </a:t>
            </a:r>
            <a:r>
              <a:rPr sz="4100" spc="-10" dirty="0">
                <a:solidFill>
                  <a:srgbClr val="FF6633"/>
                </a:solidFill>
              </a:rPr>
              <a:t>ОДНАЖДЫ </a:t>
            </a:r>
            <a:r>
              <a:rPr sz="4100" dirty="0">
                <a:solidFill>
                  <a:srgbClr val="FF6633"/>
                </a:solidFill>
              </a:rPr>
              <a:t>РУССКИЙ</a:t>
            </a:r>
            <a:r>
              <a:rPr sz="4100" spc="-120" dirty="0">
                <a:solidFill>
                  <a:srgbClr val="FF6633"/>
                </a:solidFill>
              </a:rPr>
              <a:t> </a:t>
            </a:r>
            <a:r>
              <a:rPr sz="4100" spc="-10" dirty="0">
                <a:solidFill>
                  <a:srgbClr val="FF6633"/>
                </a:solidFill>
              </a:rPr>
              <a:t>МАТЕМАТИК</a:t>
            </a:r>
            <a:endParaRPr sz="4100"/>
          </a:p>
        </p:txBody>
      </p:sp>
      <p:sp>
        <p:nvSpPr>
          <p:cNvPr id="4" name="object 4"/>
          <p:cNvSpPr txBox="1"/>
          <p:nvPr/>
        </p:nvSpPr>
        <p:spPr>
          <a:xfrm>
            <a:off x="924019" y="1976930"/>
            <a:ext cx="10954385" cy="8192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11582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М.В.</a:t>
            </a:r>
            <a:r>
              <a:rPr sz="4100" b="1" spc="-1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ОСТРОГРАДСКИЙ</a:t>
            </a:r>
            <a:r>
              <a:rPr sz="4100" b="1" spc="-1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ДОЛГО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НЕ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МОГ</a:t>
            </a:r>
            <a:r>
              <a:rPr sz="4100" b="1" spc="-2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РЕШИТЬ</a:t>
            </a:r>
            <a:r>
              <a:rPr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ОДНУ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40" dirty="0">
                <a:solidFill>
                  <a:srgbClr val="FF6633"/>
                </a:solidFill>
                <a:latin typeface="Formular"/>
                <a:cs typeface="Formular"/>
              </a:rPr>
              <a:t>ЗАД</a:t>
            </a:r>
            <a:r>
              <a:rPr sz="4100" b="1" spc="-114" dirty="0">
                <a:solidFill>
                  <a:srgbClr val="FF6633"/>
                </a:solidFill>
                <a:latin typeface="Formular"/>
                <a:cs typeface="Formular"/>
              </a:rPr>
              <a:t>А</a:t>
            </a:r>
            <a:r>
              <a:rPr sz="4100" b="1" spc="40" dirty="0">
                <a:solidFill>
                  <a:srgbClr val="FF6633"/>
                </a:solidFill>
                <a:latin typeface="Formular"/>
                <a:cs typeface="Formular"/>
              </a:rPr>
              <a:t>Ч</a:t>
            </a:r>
            <a:r>
              <a:rPr sz="4100" b="1" spc="-585" dirty="0">
                <a:solidFill>
                  <a:srgbClr val="FF6633"/>
                </a:solidFill>
                <a:latin typeface="Formular"/>
                <a:cs typeface="Formular"/>
              </a:rPr>
              <a:t>У</a:t>
            </a:r>
            <a:r>
              <a:rPr sz="4100" b="1" spc="40" dirty="0">
                <a:solidFill>
                  <a:srgbClr val="FF6633"/>
                </a:solidFill>
                <a:latin typeface="Formular"/>
                <a:cs typeface="Formular"/>
              </a:rPr>
              <a:t>,</a:t>
            </a:r>
            <a:endParaRPr sz="4100">
              <a:latin typeface="Formular"/>
              <a:cs typeface="Formular"/>
            </a:endParaRPr>
          </a:p>
          <a:p>
            <a:pPr marL="12700" marR="504825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ОКАЗАВШУЮСЯ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НЕ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ПО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СИЛАМ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ДАЖЕ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ЛУЧШИМ</a:t>
            </a:r>
            <a:r>
              <a:rPr sz="4100" b="1" spc="-9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МАТЕМАТИКАМ</a:t>
            </a:r>
            <a:r>
              <a:rPr sz="4100" b="1" spc="-9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МИРА. ТОГДА</a:t>
            </a:r>
            <a:r>
              <a:rPr sz="4100" b="1" spc="-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ОН</a:t>
            </a:r>
            <a:r>
              <a:rPr sz="4100" b="1" spc="-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ПОЕХАЛ</a:t>
            </a:r>
            <a:r>
              <a:rPr sz="4100" b="1" spc="-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-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ПАРИЖ,</a:t>
            </a:r>
            <a:r>
              <a:rPr sz="4100" b="1" spc="-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ГДЕ ОБРАТИЛСЯ</a:t>
            </a:r>
            <a:r>
              <a:rPr sz="4100" b="1" spc="-114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ЗА</a:t>
            </a:r>
            <a:r>
              <a:rPr sz="4100" b="1" spc="-1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КОНСУЛЬТАЦИЕЙ</a:t>
            </a:r>
            <a:endParaRPr sz="4100">
              <a:latin typeface="Formular"/>
              <a:cs typeface="Formular"/>
            </a:endParaRPr>
          </a:p>
          <a:p>
            <a:pPr marL="12700" marR="992505">
              <a:lnSpc>
                <a:spcPct val="100499"/>
              </a:lnSpc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СЛАВИВШУЮСЯ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СВОИМИ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МАТЕМАТИКАМИ</a:t>
            </a:r>
            <a:r>
              <a:rPr sz="4100" b="1" spc="-9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АКАДЕМИЮ</a:t>
            </a:r>
            <a:r>
              <a:rPr sz="4100" b="1" spc="-8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НАУК.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И</a:t>
            </a:r>
            <a:r>
              <a:rPr sz="4100" b="1" spc="-7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БЫЛ</a:t>
            </a:r>
            <a:r>
              <a:rPr sz="4100" b="1" spc="-6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ВЕСЬМА</a:t>
            </a:r>
            <a:r>
              <a:rPr sz="4100" b="1" spc="-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УДИВЛЕН,</a:t>
            </a:r>
            <a:r>
              <a:rPr sz="4100" b="1" spc="-6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КОГДА</a:t>
            </a:r>
            <a:endParaRPr sz="410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НЕОЖИДАННО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ПОЛУЧИЛ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АКАДЕМИИ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ПРЕДЛОЖЕНИЕ</a:t>
            </a:r>
            <a:r>
              <a:rPr sz="4100" b="1" spc="8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ОБРАТИТЬСЯ...</a:t>
            </a:r>
            <a:endParaRPr sz="410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К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КОМУ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ИМЕННО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ОТПРАВИЛИ</a:t>
            </a:r>
            <a:endParaRPr sz="410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ЗА</a:t>
            </a:r>
            <a:r>
              <a:rPr sz="4100" b="1" spc="-8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СОВЕТОМ</a:t>
            </a:r>
            <a:r>
              <a:rPr sz="4100" b="1" spc="-8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РУССКОГО</a:t>
            </a:r>
            <a:r>
              <a:rPr sz="4100" b="1" spc="-8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УЧЕНОГО?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725628" y="1906267"/>
            <a:ext cx="3378835" cy="2740025"/>
            <a:chOff x="16725628" y="1906267"/>
            <a:chExt cx="3378835" cy="2740025"/>
          </a:xfrm>
        </p:grpSpPr>
        <p:sp>
          <p:nvSpPr>
            <p:cNvPr id="7" name="object 7"/>
            <p:cNvSpPr/>
            <p:nvPr/>
          </p:nvSpPr>
          <p:spPr>
            <a:xfrm>
              <a:off x="16725628" y="1906267"/>
              <a:ext cx="3378835" cy="2740025"/>
            </a:xfrm>
            <a:custGeom>
              <a:avLst/>
              <a:gdLst/>
              <a:ahLst/>
              <a:cxnLst/>
              <a:rect l="l" t="t" r="r" b="b"/>
              <a:pathLst>
                <a:path w="3378834" h="2740025">
                  <a:moveTo>
                    <a:pt x="3378472" y="0"/>
                  </a:moveTo>
                  <a:lnTo>
                    <a:pt x="3320918" y="2716"/>
                  </a:lnTo>
                  <a:lnTo>
                    <a:pt x="3262171" y="6600"/>
                  </a:lnTo>
                  <a:lnTo>
                    <a:pt x="3204222" y="11530"/>
                  </a:lnTo>
                  <a:lnTo>
                    <a:pt x="3147061" y="17476"/>
                  </a:lnTo>
                  <a:lnTo>
                    <a:pt x="3090676" y="24410"/>
                  </a:lnTo>
                  <a:lnTo>
                    <a:pt x="3035059" y="32301"/>
                  </a:lnTo>
                  <a:lnTo>
                    <a:pt x="2980197" y="41123"/>
                  </a:lnTo>
                  <a:lnTo>
                    <a:pt x="2926081" y="50845"/>
                  </a:lnTo>
                  <a:lnTo>
                    <a:pt x="2872700" y="61438"/>
                  </a:lnTo>
                  <a:lnTo>
                    <a:pt x="2820044" y="72875"/>
                  </a:lnTo>
                  <a:lnTo>
                    <a:pt x="2768102" y="85125"/>
                  </a:lnTo>
                  <a:lnTo>
                    <a:pt x="2716864" y="98160"/>
                  </a:lnTo>
                  <a:lnTo>
                    <a:pt x="2666320" y="111951"/>
                  </a:lnTo>
                  <a:lnTo>
                    <a:pt x="2616459" y="126469"/>
                  </a:lnTo>
                  <a:lnTo>
                    <a:pt x="2567270" y="141685"/>
                  </a:lnTo>
                  <a:lnTo>
                    <a:pt x="2518743" y="157571"/>
                  </a:lnTo>
                  <a:lnTo>
                    <a:pt x="2470868" y="174096"/>
                  </a:lnTo>
                  <a:lnTo>
                    <a:pt x="2423634" y="191234"/>
                  </a:lnTo>
                  <a:lnTo>
                    <a:pt x="2377031" y="208953"/>
                  </a:lnTo>
                  <a:lnTo>
                    <a:pt x="2331049" y="227226"/>
                  </a:lnTo>
                  <a:lnTo>
                    <a:pt x="2285676" y="246024"/>
                  </a:lnTo>
                  <a:lnTo>
                    <a:pt x="2240902" y="265318"/>
                  </a:lnTo>
                  <a:lnTo>
                    <a:pt x="2196718" y="285078"/>
                  </a:lnTo>
                  <a:lnTo>
                    <a:pt x="2153112" y="305277"/>
                  </a:lnTo>
                  <a:lnTo>
                    <a:pt x="2110075" y="325884"/>
                  </a:lnTo>
                  <a:lnTo>
                    <a:pt x="2067595" y="346871"/>
                  </a:lnTo>
                  <a:lnTo>
                    <a:pt x="2025662" y="368209"/>
                  </a:lnTo>
                  <a:lnTo>
                    <a:pt x="1984266" y="389870"/>
                  </a:lnTo>
                  <a:lnTo>
                    <a:pt x="1943397" y="411824"/>
                  </a:lnTo>
                  <a:lnTo>
                    <a:pt x="1903043" y="434042"/>
                  </a:lnTo>
                  <a:lnTo>
                    <a:pt x="1863195" y="456496"/>
                  </a:lnTo>
                  <a:lnTo>
                    <a:pt x="1823842" y="479156"/>
                  </a:lnTo>
                  <a:lnTo>
                    <a:pt x="1784974" y="501994"/>
                  </a:lnTo>
                  <a:lnTo>
                    <a:pt x="1746579" y="524981"/>
                  </a:lnTo>
                  <a:lnTo>
                    <a:pt x="1708648" y="548087"/>
                  </a:lnTo>
                  <a:lnTo>
                    <a:pt x="1671171" y="571284"/>
                  </a:lnTo>
                  <a:lnTo>
                    <a:pt x="1634136" y="594543"/>
                  </a:lnTo>
                  <a:lnTo>
                    <a:pt x="1597534" y="617835"/>
                  </a:lnTo>
                  <a:lnTo>
                    <a:pt x="1525585" y="664403"/>
                  </a:lnTo>
                  <a:lnTo>
                    <a:pt x="1455240" y="710756"/>
                  </a:lnTo>
                  <a:lnTo>
                    <a:pt x="1225191" y="864816"/>
                  </a:lnTo>
                  <a:lnTo>
                    <a:pt x="1179231" y="895404"/>
                  </a:lnTo>
                  <a:lnTo>
                    <a:pt x="1133828" y="925342"/>
                  </a:lnTo>
                  <a:lnTo>
                    <a:pt x="1088919" y="954579"/>
                  </a:lnTo>
                  <a:lnTo>
                    <a:pt x="1044445" y="983063"/>
                  </a:lnTo>
                  <a:lnTo>
                    <a:pt x="1000342" y="1010744"/>
                  </a:lnTo>
                  <a:lnTo>
                    <a:pt x="956550" y="1037571"/>
                  </a:lnTo>
                  <a:lnTo>
                    <a:pt x="913008" y="1063492"/>
                  </a:lnTo>
                  <a:lnTo>
                    <a:pt x="869653" y="1088458"/>
                  </a:lnTo>
                  <a:lnTo>
                    <a:pt x="826425" y="1112417"/>
                  </a:lnTo>
                  <a:lnTo>
                    <a:pt x="783261" y="1135319"/>
                  </a:lnTo>
                  <a:lnTo>
                    <a:pt x="740101" y="1157111"/>
                  </a:lnTo>
                  <a:lnTo>
                    <a:pt x="696882" y="1177744"/>
                  </a:lnTo>
                  <a:lnTo>
                    <a:pt x="653544" y="1197167"/>
                  </a:lnTo>
                  <a:lnTo>
                    <a:pt x="610025" y="1215328"/>
                  </a:lnTo>
                  <a:lnTo>
                    <a:pt x="566263" y="1232177"/>
                  </a:lnTo>
                  <a:lnTo>
                    <a:pt x="522197" y="1247663"/>
                  </a:lnTo>
                  <a:lnTo>
                    <a:pt x="477765" y="1261735"/>
                  </a:lnTo>
                  <a:lnTo>
                    <a:pt x="432907" y="1274342"/>
                  </a:lnTo>
                  <a:lnTo>
                    <a:pt x="387560" y="1285434"/>
                  </a:lnTo>
                  <a:lnTo>
                    <a:pt x="341663" y="1294958"/>
                  </a:lnTo>
                  <a:lnTo>
                    <a:pt x="295154" y="1302865"/>
                  </a:lnTo>
                  <a:lnTo>
                    <a:pt x="247973" y="1309104"/>
                  </a:lnTo>
                  <a:lnTo>
                    <a:pt x="200057" y="1313623"/>
                  </a:lnTo>
                  <a:lnTo>
                    <a:pt x="151346" y="1316371"/>
                  </a:lnTo>
                  <a:lnTo>
                    <a:pt x="100907" y="1317299"/>
                  </a:lnTo>
                  <a:lnTo>
                    <a:pt x="85841" y="1316953"/>
                  </a:lnTo>
                  <a:lnTo>
                    <a:pt x="69935" y="1315980"/>
                  </a:lnTo>
                  <a:lnTo>
                    <a:pt x="0" y="2736785"/>
                  </a:lnTo>
                  <a:lnTo>
                    <a:pt x="25497" y="2738052"/>
                  </a:lnTo>
                  <a:lnTo>
                    <a:pt x="50662" y="2738953"/>
                  </a:lnTo>
                  <a:lnTo>
                    <a:pt x="75494" y="2739495"/>
                  </a:lnTo>
                  <a:lnTo>
                    <a:pt x="101818" y="2739685"/>
                  </a:lnTo>
                  <a:lnTo>
                    <a:pt x="152130" y="2739239"/>
                  </a:lnTo>
                  <a:lnTo>
                    <a:pt x="202244" y="2737901"/>
                  </a:lnTo>
                  <a:lnTo>
                    <a:pt x="252169" y="2735667"/>
                  </a:lnTo>
                  <a:lnTo>
                    <a:pt x="301916" y="2732537"/>
                  </a:lnTo>
                  <a:lnTo>
                    <a:pt x="351494" y="2728507"/>
                  </a:lnTo>
                  <a:lnTo>
                    <a:pt x="400912" y="2723577"/>
                  </a:lnTo>
                  <a:lnTo>
                    <a:pt x="450179" y="2717742"/>
                  </a:lnTo>
                  <a:lnTo>
                    <a:pt x="499306" y="2711003"/>
                  </a:lnTo>
                  <a:lnTo>
                    <a:pt x="548302" y="2703355"/>
                  </a:lnTo>
                  <a:lnTo>
                    <a:pt x="597175" y="2694798"/>
                  </a:lnTo>
                  <a:lnTo>
                    <a:pt x="645936" y="2685329"/>
                  </a:lnTo>
                  <a:lnTo>
                    <a:pt x="694595" y="2674946"/>
                  </a:lnTo>
                  <a:lnTo>
                    <a:pt x="743160" y="2663647"/>
                  </a:lnTo>
                  <a:lnTo>
                    <a:pt x="791641" y="2651430"/>
                  </a:lnTo>
                  <a:lnTo>
                    <a:pt x="840047" y="2638292"/>
                  </a:lnTo>
                  <a:lnTo>
                    <a:pt x="888389" y="2624232"/>
                  </a:lnTo>
                  <a:lnTo>
                    <a:pt x="936675" y="2609248"/>
                  </a:lnTo>
                  <a:lnTo>
                    <a:pt x="984915" y="2593336"/>
                  </a:lnTo>
                  <a:lnTo>
                    <a:pt x="1033118" y="2576496"/>
                  </a:lnTo>
                  <a:lnTo>
                    <a:pt x="1081295" y="2558725"/>
                  </a:lnTo>
                  <a:lnTo>
                    <a:pt x="1129454" y="2540021"/>
                  </a:lnTo>
                  <a:lnTo>
                    <a:pt x="1177604" y="2520382"/>
                  </a:lnTo>
                  <a:lnTo>
                    <a:pt x="1225756" y="2499806"/>
                  </a:lnTo>
                  <a:lnTo>
                    <a:pt x="1273919" y="2478290"/>
                  </a:lnTo>
                  <a:lnTo>
                    <a:pt x="1323026" y="2455409"/>
                  </a:lnTo>
                  <a:lnTo>
                    <a:pt x="1371391" y="2431962"/>
                  </a:lnTo>
                  <a:lnTo>
                    <a:pt x="1419049" y="2407986"/>
                  </a:lnTo>
                  <a:lnTo>
                    <a:pt x="1466033" y="2383518"/>
                  </a:lnTo>
                  <a:lnTo>
                    <a:pt x="1512374" y="2358594"/>
                  </a:lnTo>
                  <a:lnTo>
                    <a:pt x="1558107" y="2333253"/>
                  </a:lnTo>
                  <a:lnTo>
                    <a:pt x="1603265" y="2307529"/>
                  </a:lnTo>
                  <a:lnTo>
                    <a:pt x="1647880" y="2281462"/>
                  </a:lnTo>
                  <a:lnTo>
                    <a:pt x="1691985" y="2255086"/>
                  </a:lnTo>
                  <a:lnTo>
                    <a:pt x="1735614" y="2228440"/>
                  </a:lnTo>
                  <a:lnTo>
                    <a:pt x="1778800" y="2201559"/>
                  </a:lnTo>
                  <a:lnTo>
                    <a:pt x="1821575" y="2174482"/>
                  </a:lnTo>
                  <a:lnTo>
                    <a:pt x="1863973" y="2147245"/>
                  </a:lnTo>
                  <a:lnTo>
                    <a:pt x="1906027" y="2119884"/>
                  </a:lnTo>
                  <a:lnTo>
                    <a:pt x="1989235" y="2064941"/>
                  </a:lnTo>
                  <a:lnTo>
                    <a:pt x="2201628" y="1922601"/>
                  </a:lnTo>
                  <a:lnTo>
                    <a:pt x="2288974" y="1864612"/>
                  </a:lnTo>
                  <a:lnTo>
                    <a:pt x="2332042" y="1836435"/>
                  </a:lnTo>
                  <a:lnTo>
                    <a:pt x="2374782" y="1808852"/>
                  </a:lnTo>
                  <a:lnTo>
                    <a:pt x="2417250" y="1781899"/>
                  </a:lnTo>
                  <a:lnTo>
                    <a:pt x="2459503" y="1755614"/>
                  </a:lnTo>
                  <a:lnTo>
                    <a:pt x="2501599" y="1730034"/>
                  </a:lnTo>
                  <a:lnTo>
                    <a:pt x="2543592" y="1705195"/>
                  </a:lnTo>
                  <a:lnTo>
                    <a:pt x="2585540" y="1681134"/>
                  </a:lnTo>
                  <a:lnTo>
                    <a:pt x="2627499" y="1657888"/>
                  </a:lnTo>
                  <a:lnTo>
                    <a:pt x="2669526" y="1635494"/>
                  </a:lnTo>
                  <a:lnTo>
                    <a:pt x="2711678" y="1613988"/>
                  </a:lnTo>
                  <a:lnTo>
                    <a:pt x="2754010" y="1593407"/>
                  </a:lnTo>
                  <a:lnTo>
                    <a:pt x="2796580" y="1573789"/>
                  </a:lnTo>
                  <a:lnTo>
                    <a:pt x="2839444" y="1555169"/>
                  </a:lnTo>
                  <a:lnTo>
                    <a:pt x="2882658" y="1537585"/>
                  </a:lnTo>
                  <a:lnTo>
                    <a:pt x="2926279" y="1521074"/>
                  </a:lnTo>
                  <a:lnTo>
                    <a:pt x="2970365" y="1505672"/>
                  </a:lnTo>
                  <a:lnTo>
                    <a:pt x="3014970" y="1491417"/>
                  </a:lnTo>
                  <a:lnTo>
                    <a:pt x="3060152" y="1478344"/>
                  </a:lnTo>
                  <a:lnTo>
                    <a:pt x="3105967" y="1466491"/>
                  </a:lnTo>
                  <a:lnTo>
                    <a:pt x="3152472" y="1455895"/>
                  </a:lnTo>
                  <a:lnTo>
                    <a:pt x="3199723" y="1446592"/>
                  </a:lnTo>
                  <a:lnTo>
                    <a:pt x="3247777" y="1438619"/>
                  </a:lnTo>
                  <a:lnTo>
                    <a:pt x="3296691" y="1432013"/>
                  </a:lnTo>
                  <a:lnTo>
                    <a:pt x="3346521" y="1426812"/>
                  </a:lnTo>
                  <a:lnTo>
                    <a:pt x="3378472" y="1424446"/>
                  </a:lnTo>
                  <a:lnTo>
                    <a:pt x="3378472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34738" y="2503175"/>
              <a:ext cx="2396490" cy="1490345"/>
            </a:xfrm>
            <a:custGeom>
              <a:avLst/>
              <a:gdLst/>
              <a:ahLst/>
              <a:cxnLst/>
              <a:rect l="l" t="t" r="r" b="b"/>
              <a:pathLst>
                <a:path w="2396490" h="1490345">
                  <a:moveTo>
                    <a:pt x="301167" y="1162100"/>
                  </a:moveTo>
                  <a:lnTo>
                    <a:pt x="285343" y="1115352"/>
                  </a:lnTo>
                  <a:lnTo>
                    <a:pt x="269887" y="1094168"/>
                  </a:lnTo>
                  <a:lnTo>
                    <a:pt x="256260" y="1075499"/>
                  </a:lnTo>
                  <a:lnTo>
                    <a:pt x="254254" y="1074280"/>
                  </a:lnTo>
                  <a:lnTo>
                    <a:pt x="254254" y="1176540"/>
                  </a:lnTo>
                  <a:lnTo>
                    <a:pt x="251447" y="1198803"/>
                  </a:lnTo>
                  <a:lnTo>
                    <a:pt x="238671" y="1218311"/>
                  </a:lnTo>
                  <a:lnTo>
                    <a:pt x="216395" y="1234274"/>
                  </a:lnTo>
                  <a:lnTo>
                    <a:pt x="130365" y="1278877"/>
                  </a:lnTo>
                  <a:lnTo>
                    <a:pt x="62407" y="1147787"/>
                  </a:lnTo>
                  <a:lnTo>
                    <a:pt x="148424" y="1103185"/>
                  </a:lnTo>
                  <a:lnTo>
                    <a:pt x="174320" y="1094168"/>
                  </a:lnTo>
                  <a:lnTo>
                    <a:pt x="197624" y="1094968"/>
                  </a:lnTo>
                  <a:lnTo>
                    <a:pt x="217436" y="1105509"/>
                  </a:lnTo>
                  <a:lnTo>
                    <a:pt x="232867" y="1125677"/>
                  </a:lnTo>
                  <a:lnTo>
                    <a:pt x="246672" y="1152296"/>
                  </a:lnTo>
                  <a:lnTo>
                    <a:pt x="254254" y="1176540"/>
                  </a:lnTo>
                  <a:lnTo>
                    <a:pt x="254254" y="1074280"/>
                  </a:lnTo>
                  <a:lnTo>
                    <a:pt x="219938" y="1053274"/>
                  </a:lnTo>
                  <a:lnTo>
                    <a:pt x="177495" y="1049566"/>
                  </a:lnTo>
                  <a:lnTo>
                    <a:pt x="130060" y="1065263"/>
                  </a:lnTo>
                  <a:lnTo>
                    <a:pt x="0" y="1132713"/>
                  </a:lnTo>
                  <a:lnTo>
                    <a:pt x="185331" y="1490141"/>
                  </a:lnTo>
                  <a:lnTo>
                    <a:pt x="228346" y="1467840"/>
                  </a:lnTo>
                  <a:lnTo>
                    <a:pt x="149758" y="1316266"/>
                  </a:lnTo>
                  <a:lnTo>
                    <a:pt x="221843" y="1278877"/>
                  </a:lnTo>
                  <a:lnTo>
                    <a:pt x="236804" y="1271117"/>
                  </a:lnTo>
                  <a:lnTo>
                    <a:pt x="276961" y="1241412"/>
                  </a:lnTo>
                  <a:lnTo>
                    <a:pt x="298386" y="1204595"/>
                  </a:lnTo>
                  <a:lnTo>
                    <a:pt x="301167" y="1162100"/>
                  </a:lnTo>
                  <a:close/>
                </a:path>
                <a:path w="2396490" h="1490345">
                  <a:moveTo>
                    <a:pt x="766711" y="1149654"/>
                  </a:moveTo>
                  <a:lnTo>
                    <a:pt x="707047" y="1099019"/>
                  </a:lnTo>
                  <a:lnTo>
                    <a:pt x="600468" y="1008570"/>
                  </a:lnTo>
                  <a:lnTo>
                    <a:pt x="600468" y="1069771"/>
                  </a:lnTo>
                  <a:lnTo>
                    <a:pt x="500888" y="1133551"/>
                  </a:lnTo>
                  <a:lnTo>
                    <a:pt x="443649" y="939342"/>
                  </a:lnTo>
                  <a:lnTo>
                    <a:pt x="448030" y="936548"/>
                  </a:lnTo>
                  <a:lnTo>
                    <a:pt x="600468" y="1069771"/>
                  </a:lnTo>
                  <a:lnTo>
                    <a:pt x="600468" y="1008570"/>
                  </a:lnTo>
                  <a:lnTo>
                    <a:pt x="515607" y="936548"/>
                  </a:lnTo>
                  <a:lnTo>
                    <a:pt x="445592" y="877125"/>
                  </a:lnTo>
                  <a:lnTo>
                    <a:pt x="391680" y="911656"/>
                  </a:lnTo>
                  <a:lnTo>
                    <a:pt x="504863" y="1317320"/>
                  </a:lnTo>
                  <a:lnTo>
                    <a:pt x="547116" y="1290256"/>
                  </a:lnTo>
                  <a:lnTo>
                    <a:pt x="513867" y="1175232"/>
                  </a:lnTo>
                  <a:lnTo>
                    <a:pt x="578967" y="1133551"/>
                  </a:lnTo>
                  <a:lnTo>
                    <a:pt x="632904" y="1099019"/>
                  </a:lnTo>
                  <a:lnTo>
                    <a:pt x="723468" y="1177340"/>
                  </a:lnTo>
                  <a:lnTo>
                    <a:pt x="766711" y="1149654"/>
                  </a:lnTo>
                  <a:close/>
                </a:path>
                <a:path w="2396490" h="1490345">
                  <a:moveTo>
                    <a:pt x="939469" y="999413"/>
                  </a:moveTo>
                  <a:lnTo>
                    <a:pt x="934847" y="968654"/>
                  </a:lnTo>
                  <a:lnTo>
                    <a:pt x="850620" y="606996"/>
                  </a:lnTo>
                  <a:lnTo>
                    <a:pt x="809434" y="634631"/>
                  </a:lnTo>
                  <a:lnTo>
                    <a:pt x="856703" y="831430"/>
                  </a:lnTo>
                  <a:lnTo>
                    <a:pt x="874179" y="896823"/>
                  </a:lnTo>
                  <a:lnTo>
                    <a:pt x="873226" y="897470"/>
                  </a:lnTo>
                  <a:lnTo>
                    <a:pt x="817575" y="856996"/>
                  </a:lnTo>
                  <a:lnTo>
                    <a:pt x="645591" y="744537"/>
                  </a:lnTo>
                  <a:lnTo>
                    <a:pt x="602475" y="773442"/>
                  </a:lnTo>
                  <a:lnTo>
                    <a:pt x="886485" y="954557"/>
                  </a:lnTo>
                  <a:lnTo>
                    <a:pt x="898639" y="1008913"/>
                  </a:lnTo>
                  <a:lnTo>
                    <a:pt x="848829" y="1042327"/>
                  </a:lnTo>
                  <a:lnTo>
                    <a:pt x="872274" y="1077302"/>
                  </a:lnTo>
                  <a:lnTo>
                    <a:pt x="901026" y="1058024"/>
                  </a:lnTo>
                  <a:lnTo>
                    <a:pt x="923277" y="1040498"/>
                  </a:lnTo>
                  <a:lnTo>
                    <a:pt x="935850" y="1022172"/>
                  </a:lnTo>
                  <a:lnTo>
                    <a:pt x="939469" y="999413"/>
                  </a:lnTo>
                  <a:close/>
                </a:path>
                <a:path w="2396490" h="1490345">
                  <a:moveTo>
                    <a:pt x="1368679" y="756526"/>
                  </a:moveTo>
                  <a:lnTo>
                    <a:pt x="1157262" y="413829"/>
                  </a:lnTo>
                  <a:lnTo>
                    <a:pt x="1116025" y="439267"/>
                  </a:lnTo>
                  <a:lnTo>
                    <a:pt x="1209319" y="590486"/>
                  </a:lnTo>
                  <a:lnTo>
                    <a:pt x="1075766" y="672871"/>
                  </a:lnTo>
                  <a:lnTo>
                    <a:pt x="982472" y="521652"/>
                  </a:lnTo>
                  <a:lnTo>
                    <a:pt x="941235" y="547103"/>
                  </a:lnTo>
                  <a:lnTo>
                    <a:pt x="1152652" y="889800"/>
                  </a:lnTo>
                  <a:lnTo>
                    <a:pt x="1193888" y="864362"/>
                  </a:lnTo>
                  <a:lnTo>
                    <a:pt x="1097876" y="708723"/>
                  </a:lnTo>
                  <a:lnTo>
                    <a:pt x="1231417" y="626338"/>
                  </a:lnTo>
                  <a:lnTo>
                    <a:pt x="1327442" y="781977"/>
                  </a:lnTo>
                  <a:lnTo>
                    <a:pt x="1368679" y="756526"/>
                  </a:lnTo>
                  <a:close/>
                </a:path>
                <a:path w="2396490" h="1490345">
                  <a:moveTo>
                    <a:pt x="1760918" y="650379"/>
                  </a:moveTo>
                  <a:lnTo>
                    <a:pt x="1732203" y="592747"/>
                  </a:lnTo>
                  <a:lnTo>
                    <a:pt x="1714436" y="557123"/>
                  </a:lnTo>
                  <a:lnTo>
                    <a:pt x="1703539" y="535241"/>
                  </a:lnTo>
                  <a:lnTo>
                    <a:pt x="1659648" y="557123"/>
                  </a:lnTo>
                  <a:lnTo>
                    <a:pt x="1616278" y="470103"/>
                  </a:lnTo>
                  <a:lnTo>
                    <a:pt x="1616278" y="578726"/>
                  </a:lnTo>
                  <a:lnTo>
                    <a:pt x="1493926" y="639711"/>
                  </a:lnTo>
                  <a:lnTo>
                    <a:pt x="1494015" y="606717"/>
                  </a:lnTo>
                  <a:lnTo>
                    <a:pt x="1488160" y="567410"/>
                  </a:lnTo>
                  <a:lnTo>
                    <a:pt x="1475574" y="521233"/>
                  </a:lnTo>
                  <a:lnTo>
                    <a:pt x="1455496" y="467664"/>
                  </a:lnTo>
                  <a:lnTo>
                    <a:pt x="1427149" y="406146"/>
                  </a:lnTo>
                  <a:lnTo>
                    <a:pt x="1391640" y="334899"/>
                  </a:lnTo>
                  <a:lnTo>
                    <a:pt x="1474241" y="293738"/>
                  </a:lnTo>
                  <a:lnTo>
                    <a:pt x="1616278" y="578726"/>
                  </a:lnTo>
                  <a:lnTo>
                    <a:pt x="1616278" y="470103"/>
                  </a:lnTo>
                  <a:lnTo>
                    <a:pt x="1528394" y="293738"/>
                  </a:lnTo>
                  <a:lnTo>
                    <a:pt x="1498828" y="234429"/>
                  </a:lnTo>
                  <a:lnTo>
                    <a:pt x="1330515" y="318312"/>
                  </a:lnTo>
                  <a:lnTo>
                    <a:pt x="1383258" y="424154"/>
                  </a:lnTo>
                  <a:lnTo>
                    <a:pt x="1410919" y="484441"/>
                  </a:lnTo>
                  <a:lnTo>
                    <a:pt x="1430324" y="537667"/>
                  </a:lnTo>
                  <a:lnTo>
                    <a:pt x="1442008" y="584771"/>
                  </a:lnTo>
                  <a:lnTo>
                    <a:pt x="1446504" y="626706"/>
                  </a:lnTo>
                  <a:lnTo>
                    <a:pt x="1444345" y="664413"/>
                  </a:lnTo>
                  <a:lnTo>
                    <a:pt x="1413370" y="679856"/>
                  </a:lnTo>
                  <a:lnTo>
                    <a:pt x="1470748" y="794994"/>
                  </a:lnTo>
                  <a:lnTo>
                    <a:pt x="1510512" y="775182"/>
                  </a:lnTo>
                  <a:lnTo>
                    <a:pt x="1471917" y="697738"/>
                  </a:lnTo>
                  <a:lnTo>
                    <a:pt x="1588338" y="639711"/>
                  </a:lnTo>
                  <a:lnTo>
                    <a:pt x="1682572" y="592747"/>
                  </a:lnTo>
                  <a:lnTo>
                    <a:pt x="1721167" y="670191"/>
                  </a:lnTo>
                  <a:lnTo>
                    <a:pt x="1760918" y="650379"/>
                  </a:lnTo>
                  <a:close/>
                </a:path>
                <a:path w="2396490" h="1490345">
                  <a:moveTo>
                    <a:pt x="2395880" y="307835"/>
                  </a:moveTo>
                  <a:lnTo>
                    <a:pt x="2390749" y="279298"/>
                  </a:lnTo>
                  <a:lnTo>
                    <a:pt x="2388844" y="268668"/>
                  </a:lnTo>
                  <a:lnTo>
                    <a:pt x="2329789" y="279298"/>
                  </a:lnTo>
                  <a:lnTo>
                    <a:pt x="2287613" y="45072"/>
                  </a:lnTo>
                  <a:lnTo>
                    <a:pt x="2284387" y="27165"/>
                  </a:lnTo>
                  <a:lnTo>
                    <a:pt x="2284387" y="287477"/>
                  </a:lnTo>
                  <a:lnTo>
                    <a:pt x="2131682" y="314985"/>
                  </a:lnTo>
                  <a:lnTo>
                    <a:pt x="2238451" y="45491"/>
                  </a:lnTo>
                  <a:lnTo>
                    <a:pt x="2240711" y="45072"/>
                  </a:lnTo>
                  <a:lnTo>
                    <a:pt x="2284387" y="287477"/>
                  </a:lnTo>
                  <a:lnTo>
                    <a:pt x="2284387" y="27165"/>
                  </a:lnTo>
                  <a:lnTo>
                    <a:pt x="2279497" y="0"/>
                  </a:lnTo>
                  <a:lnTo>
                    <a:pt x="2210231" y="12471"/>
                  </a:lnTo>
                  <a:lnTo>
                    <a:pt x="2088591" y="319811"/>
                  </a:lnTo>
                  <a:lnTo>
                    <a:pt x="2096160" y="361823"/>
                  </a:lnTo>
                  <a:lnTo>
                    <a:pt x="2291435" y="326644"/>
                  </a:lnTo>
                  <a:lnTo>
                    <a:pt x="2305443" y="404418"/>
                  </a:lnTo>
                  <a:lnTo>
                    <a:pt x="2350846" y="396240"/>
                  </a:lnTo>
                  <a:lnTo>
                    <a:pt x="2338336" y="326644"/>
                  </a:lnTo>
                  <a:lnTo>
                    <a:pt x="2336863" y="318465"/>
                  </a:lnTo>
                  <a:lnTo>
                    <a:pt x="2356167" y="314985"/>
                  </a:lnTo>
                  <a:lnTo>
                    <a:pt x="2395880" y="307835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03998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К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ПРОФЕССОРУ</a:t>
            </a:r>
            <a:endParaRPr sz="615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М.В.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ОСТРОГРАДСКОМУ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(К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САМОМУ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СЕБЕ)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5628" y="1906267"/>
            <a:ext cx="3378835" cy="2740025"/>
            <a:chOff x="16725628" y="1906267"/>
            <a:chExt cx="3378835" cy="2740025"/>
          </a:xfrm>
        </p:grpSpPr>
        <p:sp>
          <p:nvSpPr>
            <p:cNvPr id="5" name="object 5"/>
            <p:cNvSpPr/>
            <p:nvPr/>
          </p:nvSpPr>
          <p:spPr>
            <a:xfrm>
              <a:off x="16725628" y="1906267"/>
              <a:ext cx="3378835" cy="2740025"/>
            </a:xfrm>
            <a:custGeom>
              <a:avLst/>
              <a:gdLst/>
              <a:ahLst/>
              <a:cxnLst/>
              <a:rect l="l" t="t" r="r" b="b"/>
              <a:pathLst>
                <a:path w="3378834" h="2740025">
                  <a:moveTo>
                    <a:pt x="3378472" y="0"/>
                  </a:moveTo>
                  <a:lnTo>
                    <a:pt x="3320918" y="2716"/>
                  </a:lnTo>
                  <a:lnTo>
                    <a:pt x="3262171" y="6600"/>
                  </a:lnTo>
                  <a:lnTo>
                    <a:pt x="3204222" y="11530"/>
                  </a:lnTo>
                  <a:lnTo>
                    <a:pt x="3147061" y="17476"/>
                  </a:lnTo>
                  <a:lnTo>
                    <a:pt x="3090676" y="24410"/>
                  </a:lnTo>
                  <a:lnTo>
                    <a:pt x="3035059" y="32301"/>
                  </a:lnTo>
                  <a:lnTo>
                    <a:pt x="2980197" y="41123"/>
                  </a:lnTo>
                  <a:lnTo>
                    <a:pt x="2926081" y="50845"/>
                  </a:lnTo>
                  <a:lnTo>
                    <a:pt x="2872700" y="61438"/>
                  </a:lnTo>
                  <a:lnTo>
                    <a:pt x="2820044" y="72875"/>
                  </a:lnTo>
                  <a:lnTo>
                    <a:pt x="2768102" y="85125"/>
                  </a:lnTo>
                  <a:lnTo>
                    <a:pt x="2716864" y="98160"/>
                  </a:lnTo>
                  <a:lnTo>
                    <a:pt x="2666320" y="111951"/>
                  </a:lnTo>
                  <a:lnTo>
                    <a:pt x="2616459" y="126469"/>
                  </a:lnTo>
                  <a:lnTo>
                    <a:pt x="2567270" y="141685"/>
                  </a:lnTo>
                  <a:lnTo>
                    <a:pt x="2518743" y="157571"/>
                  </a:lnTo>
                  <a:lnTo>
                    <a:pt x="2470868" y="174096"/>
                  </a:lnTo>
                  <a:lnTo>
                    <a:pt x="2423634" y="191234"/>
                  </a:lnTo>
                  <a:lnTo>
                    <a:pt x="2377031" y="208953"/>
                  </a:lnTo>
                  <a:lnTo>
                    <a:pt x="2331049" y="227226"/>
                  </a:lnTo>
                  <a:lnTo>
                    <a:pt x="2285676" y="246024"/>
                  </a:lnTo>
                  <a:lnTo>
                    <a:pt x="2240902" y="265318"/>
                  </a:lnTo>
                  <a:lnTo>
                    <a:pt x="2196718" y="285078"/>
                  </a:lnTo>
                  <a:lnTo>
                    <a:pt x="2153112" y="305277"/>
                  </a:lnTo>
                  <a:lnTo>
                    <a:pt x="2110075" y="325884"/>
                  </a:lnTo>
                  <a:lnTo>
                    <a:pt x="2067595" y="346871"/>
                  </a:lnTo>
                  <a:lnTo>
                    <a:pt x="2025662" y="368209"/>
                  </a:lnTo>
                  <a:lnTo>
                    <a:pt x="1984266" y="389870"/>
                  </a:lnTo>
                  <a:lnTo>
                    <a:pt x="1943397" y="411824"/>
                  </a:lnTo>
                  <a:lnTo>
                    <a:pt x="1903043" y="434042"/>
                  </a:lnTo>
                  <a:lnTo>
                    <a:pt x="1863195" y="456496"/>
                  </a:lnTo>
                  <a:lnTo>
                    <a:pt x="1823842" y="479156"/>
                  </a:lnTo>
                  <a:lnTo>
                    <a:pt x="1784974" y="501994"/>
                  </a:lnTo>
                  <a:lnTo>
                    <a:pt x="1746579" y="524981"/>
                  </a:lnTo>
                  <a:lnTo>
                    <a:pt x="1708648" y="548087"/>
                  </a:lnTo>
                  <a:lnTo>
                    <a:pt x="1671171" y="571284"/>
                  </a:lnTo>
                  <a:lnTo>
                    <a:pt x="1634136" y="594543"/>
                  </a:lnTo>
                  <a:lnTo>
                    <a:pt x="1597534" y="617835"/>
                  </a:lnTo>
                  <a:lnTo>
                    <a:pt x="1525585" y="664403"/>
                  </a:lnTo>
                  <a:lnTo>
                    <a:pt x="1455240" y="710756"/>
                  </a:lnTo>
                  <a:lnTo>
                    <a:pt x="1225191" y="864816"/>
                  </a:lnTo>
                  <a:lnTo>
                    <a:pt x="1179231" y="895404"/>
                  </a:lnTo>
                  <a:lnTo>
                    <a:pt x="1133828" y="925342"/>
                  </a:lnTo>
                  <a:lnTo>
                    <a:pt x="1088919" y="954579"/>
                  </a:lnTo>
                  <a:lnTo>
                    <a:pt x="1044445" y="983063"/>
                  </a:lnTo>
                  <a:lnTo>
                    <a:pt x="1000342" y="1010744"/>
                  </a:lnTo>
                  <a:lnTo>
                    <a:pt x="956550" y="1037571"/>
                  </a:lnTo>
                  <a:lnTo>
                    <a:pt x="913008" y="1063492"/>
                  </a:lnTo>
                  <a:lnTo>
                    <a:pt x="869653" y="1088458"/>
                  </a:lnTo>
                  <a:lnTo>
                    <a:pt x="826425" y="1112417"/>
                  </a:lnTo>
                  <a:lnTo>
                    <a:pt x="783261" y="1135319"/>
                  </a:lnTo>
                  <a:lnTo>
                    <a:pt x="740101" y="1157111"/>
                  </a:lnTo>
                  <a:lnTo>
                    <a:pt x="696882" y="1177744"/>
                  </a:lnTo>
                  <a:lnTo>
                    <a:pt x="653544" y="1197167"/>
                  </a:lnTo>
                  <a:lnTo>
                    <a:pt x="610025" y="1215328"/>
                  </a:lnTo>
                  <a:lnTo>
                    <a:pt x="566263" y="1232177"/>
                  </a:lnTo>
                  <a:lnTo>
                    <a:pt x="522197" y="1247663"/>
                  </a:lnTo>
                  <a:lnTo>
                    <a:pt x="477765" y="1261735"/>
                  </a:lnTo>
                  <a:lnTo>
                    <a:pt x="432907" y="1274342"/>
                  </a:lnTo>
                  <a:lnTo>
                    <a:pt x="387560" y="1285434"/>
                  </a:lnTo>
                  <a:lnTo>
                    <a:pt x="341663" y="1294958"/>
                  </a:lnTo>
                  <a:lnTo>
                    <a:pt x="295154" y="1302865"/>
                  </a:lnTo>
                  <a:lnTo>
                    <a:pt x="247973" y="1309104"/>
                  </a:lnTo>
                  <a:lnTo>
                    <a:pt x="200057" y="1313623"/>
                  </a:lnTo>
                  <a:lnTo>
                    <a:pt x="151346" y="1316371"/>
                  </a:lnTo>
                  <a:lnTo>
                    <a:pt x="100907" y="1317299"/>
                  </a:lnTo>
                  <a:lnTo>
                    <a:pt x="85841" y="1316953"/>
                  </a:lnTo>
                  <a:lnTo>
                    <a:pt x="69935" y="1315980"/>
                  </a:lnTo>
                  <a:lnTo>
                    <a:pt x="0" y="2736785"/>
                  </a:lnTo>
                  <a:lnTo>
                    <a:pt x="25497" y="2738052"/>
                  </a:lnTo>
                  <a:lnTo>
                    <a:pt x="50662" y="2738953"/>
                  </a:lnTo>
                  <a:lnTo>
                    <a:pt x="75494" y="2739495"/>
                  </a:lnTo>
                  <a:lnTo>
                    <a:pt x="101818" y="2739685"/>
                  </a:lnTo>
                  <a:lnTo>
                    <a:pt x="152130" y="2739239"/>
                  </a:lnTo>
                  <a:lnTo>
                    <a:pt x="202244" y="2737901"/>
                  </a:lnTo>
                  <a:lnTo>
                    <a:pt x="252169" y="2735667"/>
                  </a:lnTo>
                  <a:lnTo>
                    <a:pt x="301916" y="2732537"/>
                  </a:lnTo>
                  <a:lnTo>
                    <a:pt x="351494" y="2728507"/>
                  </a:lnTo>
                  <a:lnTo>
                    <a:pt x="400912" y="2723577"/>
                  </a:lnTo>
                  <a:lnTo>
                    <a:pt x="450179" y="2717742"/>
                  </a:lnTo>
                  <a:lnTo>
                    <a:pt x="499306" y="2711003"/>
                  </a:lnTo>
                  <a:lnTo>
                    <a:pt x="548302" y="2703355"/>
                  </a:lnTo>
                  <a:lnTo>
                    <a:pt x="597175" y="2694798"/>
                  </a:lnTo>
                  <a:lnTo>
                    <a:pt x="645936" y="2685329"/>
                  </a:lnTo>
                  <a:lnTo>
                    <a:pt x="694595" y="2674946"/>
                  </a:lnTo>
                  <a:lnTo>
                    <a:pt x="743160" y="2663647"/>
                  </a:lnTo>
                  <a:lnTo>
                    <a:pt x="791641" y="2651430"/>
                  </a:lnTo>
                  <a:lnTo>
                    <a:pt x="840047" y="2638292"/>
                  </a:lnTo>
                  <a:lnTo>
                    <a:pt x="888389" y="2624232"/>
                  </a:lnTo>
                  <a:lnTo>
                    <a:pt x="936675" y="2609248"/>
                  </a:lnTo>
                  <a:lnTo>
                    <a:pt x="984915" y="2593336"/>
                  </a:lnTo>
                  <a:lnTo>
                    <a:pt x="1033118" y="2576496"/>
                  </a:lnTo>
                  <a:lnTo>
                    <a:pt x="1081295" y="2558725"/>
                  </a:lnTo>
                  <a:lnTo>
                    <a:pt x="1129454" y="2540021"/>
                  </a:lnTo>
                  <a:lnTo>
                    <a:pt x="1177604" y="2520382"/>
                  </a:lnTo>
                  <a:lnTo>
                    <a:pt x="1225756" y="2499806"/>
                  </a:lnTo>
                  <a:lnTo>
                    <a:pt x="1273919" y="2478290"/>
                  </a:lnTo>
                  <a:lnTo>
                    <a:pt x="1323026" y="2455409"/>
                  </a:lnTo>
                  <a:lnTo>
                    <a:pt x="1371391" y="2431962"/>
                  </a:lnTo>
                  <a:lnTo>
                    <a:pt x="1419049" y="2407986"/>
                  </a:lnTo>
                  <a:lnTo>
                    <a:pt x="1466033" y="2383518"/>
                  </a:lnTo>
                  <a:lnTo>
                    <a:pt x="1512374" y="2358594"/>
                  </a:lnTo>
                  <a:lnTo>
                    <a:pt x="1558107" y="2333253"/>
                  </a:lnTo>
                  <a:lnTo>
                    <a:pt x="1603265" y="2307529"/>
                  </a:lnTo>
                  <a:lnTo>
                    <a:pt x="1647880" y="2281462"/>
                  </a:lnTo>
                  <a:lnTo>
                    <a:pt x="1691985" y="2255086"/>
                  </a:lnTo>
                  <a:lnTo>
                    <a:pt x="1735614" y="2228440"/>
                  </a:lnTo>
                  <a:lnTo>
                    <a:pt x="1778800" y="2201559"/>
                  </a:lnTo>
                  <a:lnTo>
                    <a:pt x="1821575" y="2174482"/>
                  </a:lnTo>
                  <a:lnTo>
                    <a:pt x="1863973" y="2147245"/>
                  </a:lnTo>
                  <a:lnTo>
                    <a:pt x="1906027" y="2119884"/>
                  </a:lnTo>
                  <a:lnTo>
                    <a:pt x="1989235" y="2064941"/>
                  </a:lnTo>
                  <a:lnTo>
                    <a:pt x="2201628" y="1922601"/>
                  </a:lnTo>
                  <a:lnTo>
                    <a:pt x="2288974" y="1864612"/>
                  </a:lnTo>
                  <a:lnTo>
                    <a:pt x="2332042" y="1836435"/>
                  </a:lnTo>
                  <a:lnTo>
                    <a:pt x="2374782" y="1808852"/>
                  </a:lnTo>
                  <a:lnTo>
                    <a:pt x="2417250" y="1781899"/>
                  </a:lnTo>
                  <a:lnTo>
                    <a:pt x="2459503" y="1755614"/>
                  </a:lnTo>
                  <a:lnTo>
                    <a:pt x="2501599" y="1730034"/>
                  </a:lnTo>
                  <a:lnTo>
                    <a:pt x="2543592" y="1705195"/>
                  </a:lnTo>
                  <a:lnTo>
                    <a:pt x="2585540" y="1681134"/>
                  </a:lnTo>
                  <a:lnTo>
                    <a:pt x="2627499" y="1657888"/>
                  </a:lnTo>
                  <a:lnTo>
                    <a:pt x="2669526" y="1635494"/>
                  </a:lnTo>
                  <a:lnTo>
                    <a:pt x="2711678" y="1613988"/>
                  </a:lnTo>
                  <a:lnTo>
                    <a:pt x="2754010" y="1593407"/>
                  </a:lnTo>
                  <a:lnTo>
                    <a:pt x="2796580" y="1573789"/>
                  </a:lnTo>
                  <a:lnTo>
                    <a:pt x="2839444" y="1555169"/>
                  </a:lnTo>
                  <a:lnTo>
                    <a:pt x="2882658" y="1537585"/>
                  </a:lnTo>
                  <a:lnTo>
                    <a:pt x="2926279" y="1521074"/>
                  </a:lnTo>
                  <a:lnTo>
                    <a:pt x="2970365" y="1505672"/>
                  </a:lnTo>
                  <a:lnTo>
                    <a:pt x="3014970" y="1491417"/>
                  </a:lnTo>
                  <a:lnTo>
                    <a:pt x="3060152" y="1478344"/>
                  </a:lnTo>
                  <a:lnTo>
                    <a:pt x="3105967" y="1466491"/>
                  </a:lnTo>
                  <a:lnTo>
                    <a:pt x="3152472" y="1455895"/>
                  </a:lnTo>
                  <a:lnTo>
                    <a:pt x="3199723" y="1446592"/>
                  </a:lnTo>
                  <a:lnTo>
                    <a:pt x="3247777" y="1438619"/>
                  </a:lnTo>
                  <a:lnTo>
                    <a:pt x="3296691" y="1432013"/>
                  </a:lnTo>
                  <a:lnTo>
                    <a:pt x="3346521" y="1426812"/>
                  </a:lnTo>
                  <a:lnTo>
                    <a:pt x="3378472" y="1424446"/>
                  </a:lnTo>
                  <a:lnTo>
                    <a:pt x="3378472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34738" y="2503175"/>
              <a:ext cx="2396490" cy="1490345"/>
            </a:xfrm>
            <a:custGeom>
              <a:avLst/>
              <a:gdLst/>
              <a:ahLst/>
              <a:cxnLst/>
              <a:rect l="l" t="t" r="r" b="b"/>
              <a:pathLst>
                <a:path w="2396490" h="1490345">
                  <a:moveTo>
                    <a:pt x="301167" y="1162100"/>
                  </a:moveTo>
                  <a:lnTo>
                    <a:pt x="285343" y="1115352"/>
                  </a:lnTo>
                  <a:lnTo>
                    <a:pt x="269887" y="1094168"/>
                  </a:lnTo>
                  <a:lnTo>
                    <a:pt x="256260" y="1075499"/>
                  </a:lnTo>
                  <a:lnTo>
                    <a:pt x="254254" y="1074280"/>
                  </a:lnTo>
                  <a:lnTo>
                    <a:pt x="254254" y="1176540"/>
                  </a:lnTo>
                  <a:lnTo>
                    <a:pt x="251447" y="1198803"/>
                  </a:lnTo>
                  <a:lnTo>
                    <a:pt x="238671" y="1218311"/>
                  </a:lnTo>
                  <a:lnTo>
                    <a:pt x="216395" y="1234274"/>
                  </a:lnTo>
                  <a:lnTo>
                    <a:pt x="130365" y="1278877"/>
                  </a:lnTo>
                  <a:lnTo>
                    <a:pt x="62407" y="1147787"/>
                  </a:lnTo>
                  <a:lnTo>
                    <a:pt x="148424" y="1103185"/>
                  </a:lnTo>
                  <a:lnTo>
                    <a:pt x="174320" y="1094168"/>
                  </a:lnTo>
                  <a:lnTo>
                    <a:pt x="197624" y="1094968"/>
                  </a:lnTo>
                  <a:lnTo>
                    <a:pt x="217436" y="1105509"/>
                  </a:lnTo>
                  <a:lnTo>
                    <a:pt x="232867" y="1125677"/>
                  </a:lnTo>
                  <a:lnTo>
                    <a:pt x="246672" y="1152296"/>
                  </a:lnTo>
                  <a:lnTo>
                    <a:pt x="254254" y="1176540"/>
                  </a:lnTo>
                  <a:lnTo>
                    <a:pt x="254254" y="1074280"/>
                  </a:lnTo>
                  <a:lnTo>
                    <a:pt x="219938" y="1053274"/>
                  </a:lnTo>
                  <a:lnTo>
                    <a:pt x="177495" y="1049566"/>
                  </a:lnTo>
                  <a:lnTo>
                    <a:pt x="130060" y="1065263"/>
                  </a:lnTo>
                  <a:lnTo>
                    <a:pt x="0" y="1132713"/>
                  </a:lnTo>
                  <a:lnTo>
                    <a:pt x="185331" y="1490141"/>
                  </a:lnTo>
                  <a:lnTo>
                    <a:pt x="228346" y="1467840"/>
                  </a:lnTo>
                  <a:lnTo>
                    <a:pt x="149758" y="1316266"/>
                  </a:lnTo>
                  <a:lnTo>
                    <a:pt x="221843" y="1278877"/>
                  </a:lnTo>
                  <a:lnTo>
                    <a:pt x="236804" y="1271117"/>
                  </a:lnTo>
                  <a:lnTo>
                    <a:pt x="276961" y="1241412"/>
                  </a:lnTo>
                  <a:lnTo>
                    <a:pt x="298386" y="1204595"/>
                  </a:lnTo>
                  <a:lnTo>
                    <a:pt x="301167" y="1162100"/>
                  </a:lnTo>
                  <a:close/>
                </a:path>
                <a:path w="2396490" h="1490345">
                  <a:moveTo>
                    <a:pt x="766711" y="1149654"/>
                  </a:moveTo>
                  <a:lnTo>
                    <a:pt x="707047" y="1099019"/>
                  </a:lnTo>
                  <a:lnTo>
                    <a:pt x="600468" y="1008570"/>
                  </a:lnTo>
                  <a:lnTo>
                    <a:pt x="600468" y="1069771"/>
                  </a:lnTo>
                  <a:lnTo>
                    <a:pt x="500888" y="1133551"/>
                  </a:lnTo>
                  <a:lnTo>
                    <a:pt x="443649" y="939342"/>
                  </a:lnTo>
                  <a:lnTo>
                    <a:pt x="448030" y="936548"/>
                  </a:lnTo>
                  <a:lnTo>
                    <a:pt x="600468" y="1069771"/>
                  </a:lnTo>
                  <a:lnTo>
                    <a:pt x="600468" y="1008570"/>
                  </a:lnTo>
                  <a:lnTo>
                    <a:pt x="515607" y="936548"/>
                  </a:lnTo>
                  <a:lnTo>
                    <a:pt x="445592" y="877125"/>
                  </a:lnTo>
                  <a:lnTo>
                    <a:pt x="391680" y="911656"/>
                  </a:lnTo>
                  <a:lnTo>
                    <a:pt x="504863" y="1317320"/>
                  </a:lnTo>
                  <a:lnTo>
                    <a:pt x="547116" y="1290256"/>
                  </a:lnTo>
                  <a:lnTo>
                    <a:pt x="513867" y="1175232"/>
                  </a:lnTo>
                  <a:lnTo>
                    <a:pt x="578967" y="1133551"/>
                  </a:lnTo>
                  <a:lnTo>
                    <a:pt x="632904" y="1099019"/>
                  </a:lnTo>
                  <a:lnTo>
                    <a:pt x="723468" y="1177340"/>
                  </a:lnTo>
                  <a:lnTo>
                    <a:pt x="766711" y="1149654"/>
                  </a:lnTo>
                  <a:close/>
                </a:path>
                <a:path w="2396490" h="1490345">
                  <a:moveTo>
                    <a:pt x="939469" y="999413"/>
                  </a:moveTo>
                  <a:lnTo>
                    <a:pt x="934847" y="968654"/>
                  </a:lnTo>
                  <a:lnTo>
                    <a:pt x="850620" y="606996"/>
                  </a:lnTo>
                  <a:lnTo>
                    <a:pt x="809434" y="634631"/>
                  </a:lnTo>
                  <a:lnTo>
                    <a:pt x="856703" y="831430"/>
                  </a:lnTo>
                  <a:lnTo>
                    <a:pt x="874179" y="896823"/>
                  </a:lnTo>
                  <a:lnTo>
                    <a:pt x="873226" y="897470"/>
                  </a:lnTo>
                  <a:lnTo>
                    <a:pt x="817575" y="856996"/>
                  </a:lnTo>
                  <a:lnTo>
                    <a:pt x="645591" y="744537"/>
                  </a:lnTo>
                  <a:lnTo>
                    <a:pt x="602475" y="773442"/>
                  </a:lnTo>
                  <a:lnTo>
                    <a:pt x="886485" y="954557"/>
                  </a:lnTo>
                  <a:lnTo>
                    <a:pt x="898639" y="1008913"/>
                  </a:lnTo>
                  <a:lnTo>
                    <a:pt x="848829" y="1042327"/>
                  </a:lnTo>
                  <a:lnTo>
                    <a:pt x="872274" y="1077302"/>
                  </a:lnTo>
                  <a:lnTo>
                    <a:pt x="901026" y="1058024"/>
                  </a:lnTo>
                  <a:lnTo>
                    <a:pt x="923277" y="1040498"/>
                  </a:lnTo>
                  <a:lnTo>
                    <a:pt x="935850" y="1022172"/>
                  </a:lnTo>
                  <a:lnTo>
                    <a:pt x="939469" y="999413"/>
                  </a:lnTo>
                  <a:close/>
                </a:path>
                <a:path w="2396490" h="1490345">
                  <a:moveTo>
                    <a:pt x="1368679" y="756526"/>
                  </a:moveTo>
                  <a:lnTo>
                    <a:pt x="1157262" y="413829"/>
                  </a:lnTo>
                  <a:lnTo>
                    <a:pt x="1116025" y="439267"/>
                  </a:lnTo>
                  <a:lnTo>
                    <a:pt x="1209319" y="590486"/>
                  </a:lnTo>
                  <a:lnTo>
                    <a:pt x="1075766" y="672871"/>
                  </a:lnTo>
                  <a:lnTo>
                    <a:pt x="982472" y="521652"/>
                  </a:lnTo>
                  <a:lnTo>
                    <a:pt x="941235" y="547103"/>
                  </a:lnTo>
                  <a:lnTo>
                    <a:pt x="1152652" y="889800"/>
                  </a:lnTo>
                  <a:lnTo>
                    <a:pt x="1193888" y="864362"/>
                  </a:lnTo>
                  <a:lnTo>
                    <a:pt x="1097876" y="708723"/>
                  </a:lnTo>
                  <a:lnTo>
                    <a:pt x="1231417" y="626338"/>
                  </a:lnTo>
                  <a:lnTo>
                    <a:pt x="1327442" y="781977"/>
                  </a:lnTo>
                  <a:lnTo>
                    <a:pt x="1368679" y="756526"/>
                  </a:lnTo>
                  <a:close/>
                </a:path>
                <a:path w="2396490" h="1490345">
                  <a:moveTo>
                    <a:pt x="1760918" y="650379"/>
                  </a:moveTo>
                  <a:lnTo>
                    <a:pt x="1732203" y="592747"/>
                  </a:lnTo>
                  <a:lnTo>
                    <a:pt x="1714436" y="557123"/>
                  </a:lnTo>
                  <a:lnTo>
                    <a:pt x="1703539" y="535241"/>
                  </a:lnTo>
                  <a:lnTo>
                    <a:pt x="1659648" y="557123"/>
                  </a:lnTo>
                  <a:lnTo>
                    <a:pt x="1616278" y="470103"/>
                  </a:lnTo>
                  <a:lnTo>
                    <a:pt x="1616278" y="578726"/>
                  </a:lnTo>
                  <a:lnTo>
                    <a:pt x="1493926" y="639711"/>
                  </a:lnTo>
                  <a:lnTo>
                    <a:pt x="1494015" y="606717"/>
                  </a:lnTo>
                  <a:lnTo>
                    <a:pt x="1488160" y="567410"/>
                  </a:lnTo>
                  <a:lnTo>
                    <a:pt x="1475574" y="521233"/>
                  </a:lnTo>
                  <a:lnTo>
                    <a:pt x="1455496" y="467664"/>
                  </a:lnTo>
                  <a:lnTo>
                    <a:pt x="1427149" y="406146"/>
                  </a:lnTo>
                  <a:lnTo>
                    <a:pt x="1391640" y="334899"/>
                  </a:lnTo>
                  <a:lnTo>
                    <a:pt x="1474241" y="293738"/>
                  </a:lnTo>
                  <a:lnTo>
                    <a:pt x="1616278" y="578726"/>
                  </a:lnTo>
                  <a:lnTo>
                    <a:pt x="1616278" y="470103"/>
                  </a:lnTo>
                  <a:lnTo>
                    <a:pt x="1528394" y="293738"/>
                  </a:lnTo>
                  <a:lnTo>
                    <a:pt x="1498828" y="234429"/>
                  </a:lnTo>
                  <a:lnTo>
                    <a:pt x="1330515" y="318312"/>
                  </a:lnTo>
                  <a:lnTo>
                    <a:pt x="1383258" y="424154"/>
                  </a:lnTo>
                  <a:lnTo>
                    <a:pt x="1410919" y="484441"/>
                  </a:lnTo>
                  <a:lnTo>
                    <a:pt x="1430324" y="537667"/>
                  </a:lnTo>
                  <a:lnTo>
                    <a:pt x="1442008" y="584771"/>
                  </a:lnTo>
                  <a:lnTo>
                    <a:pt x="1446504" y="626706"/>
                  </a:lnTo>
                  <a:lnTo>
                    <a:pt x="1444345" y="664413"/>
                  </a:lnTo>
                  <a:lnTo>
                    <a:pt x="1413370" y="679856"/>
                  </a:lnTo>
                  <a:lnTo>
                    <a:pt x="1470748" y="794994"/>
                  </a:lnTo>
                  <a:lnTo>
                    <a:pt x="1510512" y="775182"/>
                  </a:lnTo>
                  <a:lnTo>
                    <a:pt x="1471917" y="697738"/>
                  </a:lnTo>
                  <a:lnTo>
                    <a:pt x="1588338" y="639711"/>
                  </a:lnTo>
                  <a:lnTo>
                    <a:pt x="1682572" y="592747"/>
                  </a:lnTo>
                  <a:lnTo>
                    <a:pt x="1721167" y="670191"/>
                  </a:lnTo>
                  <a:lnTo>
                    <a:pt x="1760918" y="650379"/>
                  </a:lnTo>
                  <a:close/>
                </a:path>
                <a:path w="2396490" h="1490345">
                  <a:moveTo>
                    <a:pt x="2395880" y="307835"/>
                  </a:moveTo>
                  <a:lnTo>
                    <a:pt x="2390749" y="279298"/>
                  </a:lnTo>
                  <a:lnTo>
                    <a:pt x="2388844" y="268668"/>
                  </a:lnTo>
                  <a:lnTo>
                    <a:pt x="2329789" y="279298"/>
                  </a:lnTo>
                  <a:lnTo>
                    <a:pt x="2287613" y="45072"/>
                  </a:lnTo>
                  <a:lnTo>
                    <a:pt x="2284387" y="27165"/>
                  </a:lnTo>
                  <a:lnTo>
                    <a:pt x="2284387" y="287477"/>
                  </a:lnTo>
                  <a:lnTo>
                    <a:pt x="2131682" y="314985"/>
                  </a:lnTo>
                  <a:lnTo>
                    <a:pt x="2238451" y="45491"/>
                  </a:lnTo>
                  <a:lnTo>
                    <a:pt x="2240711" y="45072"/>
                  </a:lnTo>
                  <a:lnTo>
                    <a:pt x="2284387" y="287477"/>
                  </a:lnTo>
                  <a:lnTo>
                    <a:pt x="2284387" y="27165"/>
                  </a:lnTo>
                  <a:lnTo>
                    <a:pt x="2279497" y="0"/>
                  </a:lnTo>
                  <a:lnTo>
                    <a:pt x="2210231" y="12471"/>
                  </a:lnTo>
                  <a:lnTo>
                    <a:pt x="2088591" y="319811"/>
                  </a:lnTo>
                  <a:lnTo>
                    <a:pt x="2096160" y="361823"/>
                  </a:lnTo>
                  <a:lnTo>
                    <a:pt x="2291435" y="326644"/>
                  </a:lnTo>
                  <a:lnTo>
                    <a:pt x="2305443" y="404418"/>
                  </a:lnTo>
                  <a:lnTo>
                    <a:pt x="2350846" y="396240"/>
                  </a:lnTo>
                  <a:lnTo>
                    <a:pt x="2338336" y="326644"/>
                  </a:lnTo>
                  <a:lnTo>
                    <a:pt x="2336863" y="318465"/>
                  </a:lnTo>
                  <a:lnTo>
                    <a:pt x="2356167" y="314985"/>
                  </a:lnTo>
                  <a:lnTo>
                    <a:pt x="2395880" y="307835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20424"/>
            <a:ext cx="9546590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dirty="0">
                <a:solidFill>
                  <a:srgbClr val="FF6633"/>
                </a:solidFill>
              </a:rPr>
              <a:t>ИГОРЬ</a:t>
            </a:r>
            <a:r>
              <a:rPr sz="4100" spc="-65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СУРИКОВ</a:t>
            </a:r>
            <a:r>
              <a:rPr sz="4100" spc="-55" dirty="0">
                <a:solidFill>
                  <a:srgbClr val="FF6633"/>
                </a:solidFill>
              </a:rPr>
              <a:t> </a:t>
            </a:r>
            <a:r>
              <a:rPr sz="4100" spc="-35" dirty="0">
                <a:solidFill>
                  <a:srgbClr val="FF6633"/>
                </a:solidFill>
              </a:rPr>
              <a:t>РАССКАЗЫВАЕТ, </a:t>
            </a:r>
            <a:r>
              <a:rPr sz="4100" dirty="0">
                <a:solidFill>
                  <a:srgbClr val="FF6633"/>
                </a:solidFill>
              </a:rPr>
              <a:t>ЧТО</a:t>
            </a:r>
            <a:r>
              <a:rPr sz="4100" spc="35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ДЛЯ</a:t>
            </a:r>
            <a:r>
              <a:rPr sz="4100" spc="35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ДРЕВНИХ</a:t>
            </a:r>
            <a:r>
              <a:rPr sz="4100" spc="40" dirty="0">
                <a:solidFill>
                  <a:srgbClr val="FF6633"/>
                </a:solidFill>
              </a:rPr>
              <a:t> </a:t>
            </a:r>
            <a:r>
              <a:rPr sz="4100" spc="-10" dirty="0">
                <a:solidFill>
                  <a:srgbClr val="FF6633"/>
                </a:solidFill>
              </a:rPr>
              <a:t>ГРЕКОВ</a:t>
            </a:r>
            <a:endParaRPr sz="4100"/>
          </a:p>
        </p:txBody>
      </p:sp>
      <p:sp>
        <p:nvSpPr>
          <p:cNvPr id="4" name="object 4"/>
          <p:cNvSpPr txBox="1"/>
          <p:nvPr/>
        </p:nvSpPr>
        <p:spPr>
          <a:xfrm>
            <a:off x="924019" y="1976930"/>
            <a:ext cx="11118215" cy="6308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9197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БЫЛО</a:t>
            </a:r>
            <a:r>
              <a:rPr sz="4100" b="1" spc="-1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ХАРАКТЕРНО</a:t>
            </a:r>
            <a:r>
              <a:rPr sz="4100" b="1" spc="-1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НАГЛЯДНОЕ, ХУДОЖЕСТВЕННОЕ</a:t>
            </a:r>
            <a:r>
              <a:rPr sz="4100" b="1" spc="-17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МЫШЛЕНИЕ,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А</a:t>
            </a:r>
            <a:r>
              <a:rPr sz="4100" b="1" spc="-3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ДЛЯ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АРАБОВ</a:t>
            </a:r>
            <a:r>
              <a:rPr sz="4100" b="1" spc="-3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—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АБСТРАКТНОЕ,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ПОСКОЛЬКУ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ИХ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РЕЛИГИЯ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НЕ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ПООЩРЯЛА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ИЗОБРАЗИТЕЛЬНОЕ</a:t>
            </a:r>
            <a:endParaRPr sz="4100">
              <a:latin typeface="Formular"/>
              <a:cs typeface="Formular"/>
            </a:endParaRPr>
          </a:p>
          <a:p>
            <a:pPr marL="12700" marR="5080" algn="just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ИСКУССТВО.</a:t>
            </a:r>
            <a:r>
              <a:rPr sz="4100" b="1" spc="-1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ПОЭТОМУ</a:t>
            </a:r>
            <a:r>
              <a:rPr sz="4100" b="1" spc="-1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ЗАКОНОМЕРНО,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ЧТО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У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ГРЕКОВ</a:t>
            </a:r>
            <a:r>
              <a:rPr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ПРЕОБЛАДАЛА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ПЕРВАЯ,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А</a:t>
            </a:r>
            <a:r>
              <a:rPr sz="4100" b="1" spc="-7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У</a:t>
            </a:r>
            <a:r>
              <a:rPr sz="4100" b="1" spc="-5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АРАБОВ</a:t>
            </a:r>
            <a:r>
              <a:rPr sz="4100" b="1" spc="-6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—</a:t>
            </a:r>
            <a:r>
              <a:rPr sz="4100" b="1" spc="-5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ВТОРАЯ.</a:t>
            </a:r>
            <a:endParaRPr sz="410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050">
              <a:latin typeface="Formular"/>
              <a:cs typeface="Formular"/>
            </a:endParaRPr>
          </a:p>
          <a:p>
            <a:pPr marL="12700" algn="just">
              <a:lnSpc>
                <a:spcPct val="100000"/>
              </a:lnSpc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НАЗОВИТЕ</a:t>
            </a:r>
            <a:r>
              <a:rPr sz="4100" b="1" spc="-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ПЕРВУЮ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ВТОРУЮ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725628" y="1906267"/>
            <a:ext cx="3378835" cy="2740025"/>
            <a:chOff x="16725628" y="1906267"/>
            <a:chExt cx="3378835" cy="2740025"/>
          </a:xfrm>
        </p:grpSpPr>
        <p:sp>
          <p:nvSpPr>
            <p:cNvPr id="7" name="object 7"/>
            <p:cNvSpPr/>
            <p:nvPr/>
          </p:nvSpPr>
          <p:spPr>
            <a:xfrm>
              <a:off x="16725628" y="1906267"/>
              <a:ext cx="3378835" cy="2740025"/>
            </a:xfrm>
            <a:custGeom>
              <a:avLst/>
              <a:gdLst/>
              <a:ahLst/>
              <a:cxnLst/>
              <a:rect l="l" t="t" r="r" b="b"/>
              <a:pathLst>
                <a:path w="3378834" h="2740025">
                  <a:moveTo>
                    <a:pt x="3378472" y="0"/>
                  </a:moveTo>
                  <a:lnTo>
                    <a:pt x="3320918" y="2716"/>
                  </a:lnTo>
                  <a:lnTo>
                    <a:pt x="3262171" y="6600"/>
                  </a:lnTo>
                  <a:lnTo>
                    <a:pt x="3204222" y="11530"/>
                  </a:lnTo>
                  <a:lnTo>
                    <a:pt x="3147061" y="17476"/>
                  </a:lnTo>
                  <a:lnTo>
                    <a:pt x="3090676" y="24410"/>
                  </a:lnTo>
                  <a:lnTo>
                    <a:pt x="3035059" y="32301"/>
                  </a:lnTo>
                  <a:lnTo>
                    <a:pt x="2980197" y="41123"/>
                  </a:lnTo>
                  <a:lnTo>
                    <a:pt x="2926081" y="50845"/>
                  </a:lnTo>
                  <a:lnTo>
                    <a:pt x="2872700" y="61438"/>
                  </a:lnTo>
                  <a:lnTo>
                    <a:pt x="2820044" y="72875"/>
                  </a:lnTo>
                  <a:lnTo>
                    <a:pt x="2768102" y="85125"/>
                  </a:lnTo>
                  <a:lnTo>
                    <a:pt x="2716864" y="98160"/>
                  </a:lnTo>
                  <a:lnTo>
                    <a:pt x="2666320" y="111951"/>
                  </a:lnTo>
                  <a:lnTo>
                    <a:pt x="2616459" y="126469"/>
                  </a:lnTo>
                  <a:lnTo>
                    <a:pt x="2567270" y="141685"/>
                  </a:lnTo>
                  <a:lnTo>
                    <a:pt x="2518743" y="157571"/>
                  </a:lnTo>
                  <a:lnTo>
                    <a:pt x="2470868" y="174096"/>
                  </a:lnTo>
                  <a:lnTo>
                    <a:pt x="2423634" y="191234"/>
                  </a:lnTo>
                  <a:lnTo>
                    <a:pt x="2377031" y="208953"/>
                  </a:lnTo>
                  <a:lnTo>
                    <a:pt x="2331049" y="227226"/>
                  </a:lnTo>
                  <a:lnTo>
                    <a:pt x="2285676" y="246024"/>
                  </a:lnTo>
                  <a:lnTo>
                    <a:pt x="2240902" y="265318"/>
                  </a:lnTo>
                  <a:lnTo>
                    <a:pt x="2196718" y="285078"/>
                  </a:lnTo>
                  <a:lnTo>
                    <a:pt x="2153112" y="305277"/>
                  </a:lnTo>
                  <a:lnTo>
                    <a:pt x="2110075" y="325884"/>
                  </a:lnTo>
                  <a:lnTo>
                    <a:pt x="2067595" y="346871"/>
                  </a:lnTo>
                  <a:lnTo>
                    <a:pt x="2025662" y="368209"/>
                  </a:lnTo>
                  <a:lnTo>
                    <a:pt x="1984266" y="389870"/>
                  </a:lnTo>
                  <a:lnTo>
                    <a:pt x="1943397" y="411824"/>
                  </a:lnTo>
                  <a:lnTo>
                    <a:pt x="1903043" y="434042"/>
                  </a:lnTo>
                  <a:lnTo>
                    <a:pt x="1863195" y="456496"/>
                  </a:lnTo>
                  <a:lnTo>
                    <a:pt x="1823842" y="479156"/>
                  </a:lnTo>
                  <a:lnTo>
                    <a:pt x="1784974" y="501994"/>
                  </a:lnTo>
                  <a:lnTo>
                    <a:pt x="1746579" y="524981"/>
                  </a:lnTo>
                  <a:lnTo>
                    <a:pt x="1708648" y="548087"/>
                  </a:lnTo>
                  <a:lnTo>
                    <a:pt x="1671171" y="571284"/>
                  </a:lnTo>
                  <a:lnTo>
                    <a:pt x="1634136" y="594543"/>
                  </a:lnTo>
                  <a:lnTo>
                    <a:pt x="1597534" y="617835"/>
                  </a:lnTo>
                  <a:lnTo>
                    <a:pt x="1525585" y="664403"/>
                  </a:lnTo>
                  <a:lnTo>
                    <a:pt x="1455240" y="710756"/>
                  </a:lnTo>
                  <a:lnTo>
                    <a:pt x="1225191" y="864816"/>
                  </a:lnTo>
                  <a:lnTo>
                    <a:pt x="1179231" y="895404"/>
                  </a:lnTo>
                  <a:lnTo>
                    <a:pt x="1133828" y="925342"/>
                  </a:lnTo>
                  <a:lnTo>
                    <a:pt x="1088919" y="954579"/>
                  </a:lnTo>
                  <a:lnTo>
                    <a:pt x="1044445" y="983063"/>
                  </a:lnTo>
                  <a:lnTo>
                    <a:pt x="1000342" y="1010744"/>
                  </a:lnTo>
                  <a:lnTo>
                    <a:pt x="956550" y="1037571"/>
                  </a:lnTo>
                  <a:lnTo>
                    <a:pt x="913008" y="1063492"/>
                  </a:lnTo>
                  <a:lnTo>
                    <a:pt x="869653" y="1088458"/>
                  </a:lnTo>
                  <a:lnTo>
                    <a:pt x="826425" y="1112417"/>
                  </a:lnTo>
                  <a:lnTo>
                    <a:pt x="783261" y="1135319"/>
                  </a:lnTo>
                  <a:lnTo>
                    <a:pt x="740101" y="1157111"/>
                  </a:lnTo>
                  <a:lnTo>
                    <a:pt x="696882" y="1177744"/>
                  </a:lnTo>
                  <a:lnTo>
                    <a:pt x="653544" y="1197167"/>
                  </a:lnTo>
                  <a:lnTo>
                    <a:pt x="610025" y="1215328"/>
                  </a:lnTo>
                  <a:lnTo>
                    <a:pt x="566263" y="1232177"/>
                  </a:lnTo>
                  <a:lnTo>
                    <a:pt x="522197" y="1247663"/>
                  </a:lnTo>
                  <a:lnTo>
                    <a:pt x="477765" y="1261735"/>
                  </a:lnTo>
                  <a:lnTo>
                    <a:pt x="432907" y="1274342"/>
                  </a:lnTo>
                  <a:lnTo>
                    <a:pt x="387560" y="1285434"/>
                  </a:lnTo>
                  <a:lnTo>
                    <a:pt x="341663" y="1294958"/>
                  </a:lnTo>
                  <a:lnTo>
                    <a:pt x="295154" y="1302865"/>
                  </a:lnTo>
                  <a:lnTo>
                    <a:pt x="247973" y="1309104"/>
                  </a:lnTo>
                  <a:lnTo>
                    <a:pt x="200057" y="1313623"/>
                  </a:lnTo>
                  <a:lnTo>
                    <a:pt x="151346" y="1316371"/>
                  </a:lnTo>
                  <a:lnTo>
                    <a:pt x="100907" y="1317299"/>
                  </a:lnTo>
                  <a:lnTo>
                    <a:pt x="85841" y="1316953"/>
                  </a:lnTo>
                  <a:lnTo>
                    <a:pt x="69935" y="1315980"/>
                  </a:lnTo>
                  <a:lnTo>
                    <a:pt x="0" y="2736785"/>
                  </a:lnTo>
                  <a:lnTo>
                    <a:pt x="25497" y="2738052"/>
                  </a:lnTo>
                  <a:lnTo>
                    <a:pt x="50662" y="2738953"/>
                  </a:lnTo>
                  <a:lnTo>
                    <a:pt x="75494" y="2739495"/>
                  </a:lnTo>
                  <a:lnTo>
                    <a:pt x="101818" y="2739685"/>
                  </a:lnTo>
                  <a:lnTo>
                    <a:pt x="152130" y="2739239"/>
                  </a:lnTo>
                  <a:lnTo>
                    <a:pt x="202244" y="2737901"/>
                  </a:lnTo>
                  <a:lnTo>
                    <a:pt x="252169" y="2735667"/>
                  </a:lnTo>
                  <a:lnTo>
                    <a:pt x="301916" y="2732537"/>
                  </a:lnTo>
                  <a:lnTo>
                    <a:pt x="351494" y="2728507"/>
                  </a:lnTo>
                  <a:lnTo>
                    <a:pt x="400912" y="2723577"/>
                  </a:lnTo>
                  <a:lnTo>
                    <a:pt x="450179" y="2717742"/>
                  </a:lnTo>
                  <a:lnTo>
                    <a:pt x="499306" y="2711003"/>
                  </a:lnTo>
                  <a:lnTo>
                    <a:pt x="548302" y="2703355"/>
                  </a:lnTo>
                  <a:lnTo>
                    <a:pt x="597175" y="2694798"/>
                  </a:lnTo>
                  <a:lnTo>
                    <a:pt x="645936" y="2685329"/>
                  </a:lnTo>
                  <a:lnTo>
                    <a:pt x="694595" y="2674946"/>
                  </a:lnTo>
                  <a:lnTo>
                    <a:pt x="743160" y="2663647"/>
                  </a:lnTo>
                  <a:lnTo>
                    <a:pt x="791641" y="2651430"/>
                  </a:lnTo>
                  <a:lnTo>
                    <a:pt x="840047" y="2638292"/>
                  </a:lnTo>
                  <a:lnTo>
                    <a:pt x="888389" y="2624232"/>
                  </a:lnTo>
                  <a:lnTo>
                    <a:pt x="936675" y="2609248"/>
                  </a:lnTo>
                  <a:lnTo>
                    <a:pt x="984915" y="2593336"/>
                  </a:lnTo>
                  <a:lnTo>
                    <a:pt x="1033118" y="2576496"/>
                  </a:lnTo>
                  <a:lnTo>
                    <a:pt x="1081295" y="2558725"/>
                  </a:lnTo>
                  <a:lnTo>
                    <a:pt x="1129454" y="2540021"/>
                  </a:lnTo>
                  <a:lnTo>
                    <a:pt x="1177604" y="2520382"/>
                  </a:lnTo>
                  <a:lnTo>
                    <a:pt x="1225756" y="2499806"/>
                  </a:lnTo>
                  <a:lnTo>
                    <a:pt x="1273919" y="2478290"/>
                  </a:lnTo>
                  <a:lnTo>
                    <a:pt x="1323026" y="2455409"/>
                  </a:lnTo>
                  <a:lnTo>
                    <a:pt x="1371391" y="2431962"/>
                  </a:lnTo>
                  <a:lnTo>
                    <a:pt x="1419049" y="2407986"/>
                  </a:lnTo>
                  <a:lnTo>
                    <a:pt x="1466033" y="2383518"/>
                  </a:lnTo>
                  <a:lnTo>
                    <a:pt x="1512374" y="2358594"/>
                  </a:lnTo>
                  <a:lnTo>
                    <a:pt x="1558107" y="2333253"/>
                  </a:lnTo>
                  <a:lnTo>
                    <a:pt x="1603265" y="2307529"/>
                  </a:lnTo>
                  <a:lnTo>
                    <a:pt x="1647880" y="2281462"/>
                  </a:lnTo>
                  <a:lnTo>
                    <a:pt x="1691985" y="2255086"/>
                  </a:lnTo>
                  <a:lnTo>
                    <a:pt x="1735614" y="2228440"/>
                  </a:lnTo>
                  <a:lnTo>
                    <a:pt x="1778800" y="2201559"/>
                  </a:lnTo>
                  <a:lnTo>
                    <a:pt x="1821575" y="2174482"/>
                  </a:lnTo>
                  <a:lnTo>
                    <a:pt x="1863973" y="2147245"/>
                  </a:lnTo>
                  <a:lnTo>
                    <a:pt x="1906027" y="2119884"/>
                  </a:lnTo>
                  <a:lnTo>
                    <a:pt x="1989235" y="2064941"/>
                  </a:lnTo>
                  <a:lnTo>
                    <a:pt x="2201628" y="1922601"/>
                  </a:lnTo>
                  <a:lnTo>
                    <a:pt x="2288974" y="1864612"/>
                  </a:lnTo>
                  <a:lnTo>
                    <a:pt x="2332042" y="1836435"/>
                  </a:lnTo>
                  <a:lnTo>
                    <a:pt x="2374782" y="1808852"/>
                  </a:lnTo>
                  <a:lnTo>
                    <a:pt x="2417250" y="1781899"/>
                  </a:lnTo>
                  <a:lnTo>
                    <a:pt x="2459503" y="1755614"/>
                  </a:lnTo>
                  <a:lnTo>
                    <a:pt x="2501599" y="1730034"/>
                  </a:lnTo>
                  <a:lnTo>
                    <a:pt x="2543592" y="1705195"/>
                  </a:lnTo>
                  <a:lnTo>
                    <a:pt x="2585540" y="1681134"/>
                  </a:lnTo>
                  <a:lnTo>
                    <a:pt x="2627499" y="1657888"/>
                  </a:lnTo>
                  <a:lnTo>
                    <a:pt x="2669526" y="1635494"/>
                  </a:lnTo>
                  <a:lnTo>
                    <a:pt x="2711678" y="1613988"/>
                  </a:lnTo>
                  <a:lnTo>
                    <a:pt x="2754010" y="1593407"/>
                  </a:lnTo>
                  <a:lnTo>
                    <a:pt x="2796580" y="1573789"/>
                  </a:lnTo>
                  <a:lnTo>
                    <a:pt x="2839444" y="1555169"/>
                  </a:lnTo>
                  <a:lnTo>
                    <a:pt x="2882658" y="1537585"/>
                  </a:lnTo>
                  <a:lnTo>
                    <a:pt x="2926279" y="1521074"/>
                  </a:lnTo>
                  <a:lnTo>
                    <a:pt x="2970365" y="1505672"/>
                  </a:lnTo>
                  <a:lnTo>
                    <a:pt x="3014970" y="1491417"/>
                  </a:lnTo>
                  <a:lnTo>
                    <a:pt x="3060152" y="1478344"/>
                  </a:lnTo>
                  <a:lnTo>
                    <a:pt x="3105967" y="1466491"/>
                  </a:lnTo>
                  <a:lnTo>
                    <a:pt x="3152472" y="1455895"/>
                  </a:lnTo>
                  <a:lnTo>
                    <a:pt x="3199723" y="1446592"/>
                  </a:lnTo>
                  <a:lnTo>
                    <a:pt x="3247777" y="1438619"/>
                  </a:lnTo>
                  <a:lnTo>
                    <a:pt x="3296691" y="1432013"/>
                  </a:lnTo>
                  <a:lnTo>
                    <a:pt x="3346521" y="1426812"/>
                  </a:lnTo>
                  <a:lnTo>
                    <a:pt x="3378472" y="1424446"/>
                  </a:lnTo>
                  <a:lnTo>
                    <a:pt x="3378472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34738" y="2503175"/>
              <a:ext cx="2396490" cy="1490345"/>
            </a:xfrm>
            <a:custGeom>
              <a:avLst/>
              <a:gdLst/>
              <a:ahLst/>
              <a:cxnLst/>
              <a:rect l="l" t="t" r="r" b="b"/>
              <a:pathLst>
                <a:path w="2396490" h="1490345">
                  <a:moveTo>
                    <a:pt x="301167" y="1162100"/>
                  </a:moveTo>
                  <a:lnTo>
                    <a:pt x="285343" y="1115352"/>
                  </a:lnTo>
                  <a:lnTo>
                    <a:pt x="269887" y="1094168"/>
                  </a:lnTo>
                  <a:lnTo>
                    <a:pt x="256260" y="1075499"/>
                  </a:lnTo>
                  <a:lnTo>
                    <a:pt x="254254" y="1074280"/>
                  </a:lnTo>
                  <a:lnTo>
                    <a:pt x="254254" y="1176540"/>
                  </a:lnTo>
                  <a:lnTo>
                    <a:pt x="251447" y="1198803"/>
                  </a:lnTo>
                  <a:lnTo>
                    <a:pt x="238671" y="1218311"/>
                  </a:lnTo>
                  <a:lnTo>
                    <a:pt x="216395" y="1234274"/>
                  </a:lnTo>
                  <a:lnTo>
                    <a:pt x="130365" y="1278877"/>
                  </a:lnTo>
                  <a:lnTo>
                    <a:pt x="62407" y="1147787"/>
                  </a:lnTo>
                  <a:lnTo>
                    <a:pt x="148424" y="1103185"/>
                  </a:lnTo>
                  <a:lnTo>
                    <a:pt x="174320" y="1094168"/>
                  </a:lnTo>
                  <a:lnTo>
                    <a:pt x="197624" y="1094968"/>
                  </a:lnTo>
                  <a:lnTo>
                    <a:pt x="217436" y="1105509"/>
                  </a:lnTo>
                  <a:lnTo>
                    <a:pt x="232867" y="1125677"/>
                  </a:lnTo>
                  <a:lnTo>
                    <a:pt x="246672" y="1152296"/>
                  </a:lnTo>
                  <a:lnTo>
                    <a:pt x="254254" y="1176540"/>
                  </a:lnTo>
                  <a:lnTo>
                    <a:pt x="254254" y="1074280"/>
                  </a:lnTo>
                  <a:lnTo>
                    <a:pt x="219938" y="1053274"/>
                  </a:lnTo>
                  <a:lnTo>
                    <a:pt x="177495" y="1049566"/>
                  </a:lnTo>
                  <a:lnTo>
                    <a:pt x="130060" y="1065263"/>
                  </a:lnTo>
                  <a:lnTo>
                    <a:pt x="0" y="1132713"/>
                  </a:lnTo>
                  <a:lnTo>
                    <a:pt x="185331" y="1490141"/>
                  </a:lnTo>
                  <a:lnTo>
                    <a:pt x="228346" y="1467840"/>
                  </a:lnTo>
                  <a:lnTo>
                    <a:pt x="149758" y="1316266"/>
                  </a:lnTo>
                  <a:lnTo>
                    <a:pt x="221843" y="1278877"/>
                  </a:lnTo>
                  <a:lnTo>
                    <a:pt x="236804" y="1271117"/>
                  </a:lnTo>
                  <a:lnTo>
                    <a:pt x="276961" y="1241412"/>
                  </a:lnTo>
                  <a:lnTo>
                    <a:pt x="298386" y="1204595"/>
                  </a:lnTo>
                  <a:lnTo>
                    <a:pt x="301167" y="1162100"/>
                  </a:lnTo>
                  <a:close/>
                </a:path>
                <a:path w="2396490" h="1490345">
                  <a:moveTo>
                    <a:pt x="766711" y="1149654"/>
                  </a:moveTo>
                  <a:lnTo>
                    <a:pt x="707047" y="1099019"/>
                  </a:lnTo>
                  <a:lnTo>
                    <a:pt x="600468" y="1008570"/>
                  </a:lnTo>
                  <a:lnTo>
                    <a:pt x="600468" y="1069771"/>
                  </a:lnTo>
                  <a:lnTo>
                    <a:pt x="500888" y="1133551"/>
                  </a:lnTo>
                  <a:lnTo>
                    <a:pt x="443649" y="939342"/>
                  </a:lnTo>
                  <a:lnTo>
                    <a:pt x="448030" y="936548"/>
                  </a:lnTo>
                  <a:lnTo>
                    <a:pt x="600468" y="1069771"/>
                  </a:lnTo>
                  <a:lnTo>
                    <a:pt x="600468" y="1008570"/>
                  </a:lnTo>
                  <a:lnTo>
                    <a:pt x="515607" y="936548"/>
                  </a:lnTo>
                  <a:lnTo>
                    <a:pt x="445592" y="877125"/>
                  </a:lnTo>
                  <a:lnTo>
                    <a:pt x="391680" y="911656"/>
                  </a:lnTo>
                  <a:lnTo>
                    <a:pt x="504863" y="1317320"/>
                  </a:lnTo>
                  <a:lnTo>
                    <a:pt x="547116" y="1290256"/>
                  </a:lnTo>
                  <a:lnTo>
                    <a:pt x="513867" y="1175232"/>
                  </a:lnTo>
                  <a:lnTo>
                    <a:pt x="578967" y="1133551"/>
                  </a:lnTo>
                  <a:lnTo>
                    <a:pt x="632904" y="1099019"/>
                  </a:lnTo>
                  <a:lnTo>
                    <a:pt x="723468" y="1177340"/>
                  </a:lnTo>
                  <a:lnTo>
                    <a:pt x="766711" y="1149654"/>
                  </a:lnTo>
                  <a:close/>
                </a:path>
                <a:path w="2396490" h="1490345">
                  <a:moveTo>
                    <a:pt x="939469" y="999413"/>
                  </a:moveTo>
                  <a:lnTo>
                    <a:pt x="934847" y="968654"/>
                  </a:lnTo>
                  <a:lnTo>
                    <a:pt x="850620" y="606996"/>
                  </a:lnTo>
                  <a:lnTo>
                    <a:pt x="809434" y="634631"/>
                  </a:lnTo>
                  <a:lnTo>
                    <a:pt x="856703" y="831430"/>
                  </a:lnTo>
                  <a:lnTo>
                    <a:pt x="874179" y="896823"/>
                  </a:lnTo>
                  <a:lnTo>
                    <a:pt x="873226" y="897470"/>
                  </a:lnTo>
                  <a:lnTo>
                    <a:pt x="817575" y="856996"/>
                  </a:lnTo>
                  <a:lnTo>
                    <a:pt x="645591" y="744537"/>
                  </a:lnTo>
                  <a:lnTo>
                    <a:pt x="602475" y="773442"/>
                  </a:lnTo>
                  <a:lnTo>
                    <a:pt x="886485" y="954557"/>
                  </a:lnTo>
                  <a:lnTo>
                    <a:pt x="898639" y="1008913"/>
                  </a:lnTo>
                  <a:lnTo>
                    <a:pt x="848829" y="1042327"/>
                  </a:lnTo>
                  <a:lnTo>
                    <a:pt x="872274" y="1077302"/>
                  </a:lnTo>
                  <a:lnTo>
                    <a:pt x="901026" y="1058024"/>
                  </a:lnTo>
                  <a:lnTo>
                    <a:pt x="923277" y="1040498"/>
                  </a:lnTo>
                  <a:lnTo>
                    <a:pt x="935850" y="1022172"/>
                  </a:lnTo>
                  <a:lnTo>
                    <a:pt x="939469" y="999413"/>
                  </a:lnTo>
                  <a:close/>
                </a:path>
                <a:path w="2396490" h="1490345">
                  <a:moveTo>
                    <a:pt x="1368679" y="756526"/>
                  </a:moveTo>
                  <a:lnTo>
                    <a:pt x="1157262" y="413829"/>
                  </a:lnTo>
                  <a:lnTo>
                    <a:pt x="1116025" y="439267"/>
                  </a:lnTo>
                  <a:lnTo>
                    <a:pt x="1209319" y="590486"/>
                  </a:lnTo>
                  <a:lnTo>
                    <a:pt x="1075766" y="672871"/>
                  </a:lnTo>
                  <a:lnTo>
                    <a:pt x="982472" y="521652"/>
                  </a:lnTo>
                  <a:lnTo>
                    <a:pt x="941235" y="547103"/>
                  </a:lnTo>
                  <a:lnTo>
                    <a:pt x="1152652" y="889800"/>
                  </a:lnTo>
                  <a:lnTo>
                    <a:pt x="1193888" y="864362"/>
                  </a:lnTo>
                  <a:lnTo>
                    <a:pt x="1097876" y="708723"/>
                  </a:lnTo>
                  <a:lnTo>
                    <a:pt x="1231417" y="626338"/>
                  </a:lnTo>
                  <a:lnTo>
                    <a:pt x="1327442" y="781977"/>
                  </a:lnTo>
                  <a:lnTo>
                    <a:pt x="1368679" y="756526"/>
                  </a:lnTo>
                  <a:close/>
                </a:path>
                <a:path w="2396490" h="1490345">
                  <a:moveTo>
                    <a:pt x="1760918" y="650379"/>
                  </a:moveTo>
                  <a:lnTo>
                    <a:pt x="1732203" y="592747"/>
                  </a:lnTo>
                  <a:lnTo>
                    <a:pt x="1714436" y="557123"/>
                  </a:lnTo>
                  <a:lnTo>
                    <a:pt x="1703539" y="535241"/>
                  </a:lnTo>
                  <a:lnTo>
                    <a:pt x="1659648" y="557123"/>
                  </a:lnTo>
                  <a:lnTo>
                    <a:pt x="1616278" y="470103"/>
                  </a:lnTo>
                  <a:lnTo>
                    <a:pt x="1616278" y="578726"/>
                  </a:lnTo>
                  <a:lnTo>
                    <a:pt x="1493926" y="639711"/>
                  </a:lnTo>
                  <a:lnTo>
                    <a:pt x="1494015" y="606717"/>
                  </a:lnTo>
                  <a:lnTo>
                    <a:pt x="1488160" y="567410"/>
                  </a:lnTo>
                  <a:lnTo>
                    <a:pt x="1475574" y="521233"/>
                  </a:lnTo>
                  <a:lnTo>
                    <a:pt x="1455496" y="467664"/>
                  </a:lnTo>
                  <a:lnTo>
                    <a:pt x="1427149" y="406146"/>
                  </a:lnTo>
                  <a:lnTo>
                    <a:pt x="1391640" y="334899"/>
                  </a:lnTo>
                  <a:lnTo>
                    <a:pt x="1474241" y="293738"/>
                  </a:lnTo>
                  <a:lnTo>
                    <a:pt x="1616278" y="578726"/>
                  </a:lnTo>
                  <a:lnTo>
                    <a:pt x="1616278" y="470103"/>
                  </a:lnTo>
                  <a:lnTo>
                    <a:pt x="1528394" y="293738"/>
                  </a:lnTo>
                  <a:lnTo>
                    <a:pt x="1498828" y="234429"/>
                  </a:lnTo>
                  <a:lnTo>
                    <a:pt x="1330515" y="318312"/>
                  </a:lnTo>
                  <a:lnTo>
                    <a:pt x="1383258" y="424154"/>
                  </a:lnTo>
                  <a:lnTo>
                    <a:pt x="1410919" y="484441"/>
                  </a:lnTo>
                  <a:lnTo>
                    <a:pt x="1430324" y="537667"/>
                  </a:lnTo>
                  <a:lnTo>
                    <a:pt x="1442008" y="584771"/>
                  </a:lnTo>
                  <a:lnTo>
                    <a:pt x="1446504" y="626706"/>
                  </a:lnTo>
                  <a:lnTo>
                    <a:pt x="1444345" y="664413"/>
                  </a:lnTo>
                  <a:lnTo>
                    <a:pt x="1413370" y="679856"/>
                  </a:lnTo>
                  <a:lnTo>
                    <a:pt x="1470748" y="794994"/>
                  </a:lnTo>
                  <a:lnTo>
                    <a:pt x="1510512" y="775182"/>
                  </a:lnTo>
                  <a:lnTo>
                    <a:pt x="1471917" y="697738"/>
                  </a:lnTo>
                  <a:lnTo>
                    <a:pt x="1588338" y="639711"/>
                  </a:lnTo>
                  <a:lnTo>
                    <a:pt x="1682572" y="592747"/>
                  </a:lnTo>
                  <a:lnTo>
                    <a:pt x="1721167" y="670191"/>
                  </a:lnTo>
                  <a:lnTo>
                    <a:pt x="1760918" y="650379"/>
                  </a:lnTo>
                  <a:close/>
                </a:path>
                <a:path w="2396490" h="1490345">
                  <a:moveTo>
                    <a:pt x="2395880" y="307835"/>
                  </a:moveTo>
                  <a:lnTo>
                    <a:pt x="2390749" y="279298"/>
                  </a:lnTo>
                  <a:lnTo>
                    <a:pt x="2388844" y="268668"/>
                  </a:lnTo>
                  <a:lnTo>
                    <a:pt x="2329789" y="279298"/>
                  </a:lnTo>
                  <a:lnTo>
                    <a:pt x="2287613" y="45072"/>
                  </a:lnTo>
                  <a:lnTo>
                    <a:pt x="2284387" y="27165"/>
                  </a:lnTo>
                  <a:lnTo>
                    <a:pt x="2284387" y="287477"/>
                  </a:lnTo>
                  <a:lnTo>
                    <a:pt x="2131682" y="314985"/>
                  </a:lnTo>
                  <a:lnTo>
                    <a:pt x="2238451" y="45491"/>
                  </a:lnTo>
                  <a:lnTo>
                    <a:pt x="2240711" y="45072"/>
                  </a:lnTo>
                  <a:lnTo>
                    <a:pt x="2284387" y="287477"/>
                  </a:lnTo>
                  <a:lnTo>
                    <a:pt x="2284387" y="27165"/>
                  </a:lnTo>
                  <a:lnTo>
                    <a:pt x="2279497" y="0"/>
                  </a:lnTo>
                  <a:lnTo>
                    <a:pt x="2210231" y="12471"/>
                  </a:lnTo>
                  <a:lnTo>
                    <a:pt x="2088591" y="319811"/>
                  </a:lnTo>
                  <a:lnTo>
                    <a:pt x="2096160" y="361823"/>
                  </a:lnTo>
                  <a:lnTo>
                    <a:pt x="2291435" y="326644"/>
                  </a:lnTo>
                  <a:lnTo>
                    <a:pt x="2305443" y="404418"/>
                  </a:lnTo>
                  <a:lnTo>
                    <a:pt x="2350846" y="396240"/>
                  </a:lnTo>
                  <a:lnTo>
                    <a:pt x="2338336" y="326644"/>
                  </a:lnTo>
                  <a:lnTo>
                    <a:pt x="2336863" y="318465"/>
                  </a:lnTo>
                  <a:lnTo>
                    <a:pt x="2356167" y="314985"/>
                  </a:lnTo>
                  <a:lnTo>
                    <a:pt x="2395880" y="307835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512635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FF6633"/>
                </a:solidFill>
              </a:rPr>
              <a:t>ГЕОМЕТРИЯ </a:t>
            </a:r>
            <a:r>
              <a:rPr dirty="0">
                <a:solidFill>
                  <a:srgbClr val="FF6633"/>
                </a:solidFill>
              </a:rPr>
              <a:t>И</a:t>
            </a:r>
            <a:r>
              <a:rPr spc="5" dirty="0">
                <a:solidFill>
                  <a:srgbClr val="FF6633"/>
                </a:solidFill>
              </a:rPr>
              <a:t> </a:t>
            </a:r>
            <a:r>
              <a:rPr spc="-10" dirty="0">
                <a:solidFill>
                  <a:srgbClr val="FF6633"/>
                </a:solidFill>
              </a:rPr>
              <a:t>АЛГЕБРА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5628" y="1906267"/>
            <a:ext cx="3378835" cy="2740025"/>
            <a:chOff x="16725628" y="1906267"/>
            <a:chExt cx="3378835" cy="2740025"/>
          </a:xfrm>
        </p:grpSpPr>
        <p:sp>
          <p:nvSpPr>
            <p:cNvPr id="6" name="object 6"/>
            <p:cNvSpPr/>
            <p:nvPr/>
          </p:nvSpPr>
          <p:spPr>
            <a:xfrm>
              <a:off x="16725628" y="1906267"/>
              <a:ext cx="3378835" cy="2740025"/>
            </a:xfrm>
            <a:custGeom>
              <a:avLst/>
              <a:gdLst/>
              <a:ahLst/>
              <a:cxnLst/>
              <a:rect l="l" t="t" r="r" b="b"/>
              <a:pathLst>
                <a:path w="3378834" h="2740025">
                  <a:moveTo>
                    <a:pt x="3378472" y="0"/>
                  </a:moveTo>
                  <a:lnTo>
                    <a:pt x="3320918" y="2716"/>
                  </a:lnTo>
                  <a:lnTo>
                    <a:pt x="3262171" y="6600"/>
                  </a:lnTo>
                  <a:lnTo>
                    <a:pt x="3204222" y="11530"/>
                  </a:lnTo>
                  <a:lnTo>
                    <a:pt x="3147061" y="17476"/>
                  </a:lnTo>
                  <a:lnTo>
                    <a:pt x="3090676" y="24410"/>
                  </a:lnTo>
                  <a:lnTo>
                    <a:pt x="3035059" y="32301"/>
                  </a:lnTo>
                  <a:lnTo>
                    <a:pt x="2980197" y="41123"/>
                  </a:lnTo>
                  <a:lnTo>
                    <a:pt x="2926081" y="50845"/>
                  </a:lnTo>
                  <a:lnTo>
                    <a:pt x="2872700" y="61438"/>
                  </a:lnTo>
                  <a:lnTo>
                    <a:pt x="2820044" y="72875"/>
                  </a:lnTo>
                  <a:lnTo>
                    <a:pt x="2768102" y="85125"/>
                  </a:lnTo>
                  <a:lnTo>
                    <a:pt x="2716864" y="98160"/>
                  </a:lnTo>
                  <a:lnTo>
                    <a:pt x="2666320" y="111951"/>
                  </a:lnTo>
                  <a:lnTo>
                    <a:pt x="2616459" y="126469"/>
                  </a:lnTo>
                  <a:lnTo>
                    <a:pt x="2567270" y="141685"/>
                  </a:lnTo>
                  <a:lnTo>
                    <a:pt x="2518743" y="157571"/>
                  </a:lnTo>
                  <a:lnTo>
                    <a:pt x="2470868" y="174096"/>
                  </a:lnTo>
                  <a:lnTo>
                    <a:pt x="2423634" y="191234"/>
                  </a:lnTo>
                  <a:lnTo>
                    <a:pt x="2377031" y="208953"/>
                  </a:lnTo>
                  <a:lnTo>
                    <a:pt x="2331049" y="227226"/>
                  </a:lnTo>
                  <a:lnTo>
                    <a:pt x="2285676" y="246024"/>
                  </a:lnTo>
                  <a:lnTo>
                    <a:pt x="2240902" y="265318"/>
                  </a:lnTo>
                  <a:lnTo>
                    <a:pt x="2196718" y="285078"/>
                  </a:lnTo>
                  <a:lnTo>
                    <a:pt x="2153112" y="305277"/>
                  </a:lnTo>
                  <a:lnTo>
                    <a:pt x="2110075" y="325884"/>
                  </a:lnTo>
                  <a:lnTo>
                    <a:pt x="2067595" y="346871"/>
                  </a:lnTo>
                  <a:lnTo>
                    <a:pt x="2025662" y="368209"/>
                  </a:lnTo>
                  <a:lnTo>
                    <a:pt x="1984266" y="389870"/>
                  </a:lnTo>
                  <a:lnTo>
                    <a:pt x="1943397" y="411824"/>
                  </a:lnTo>
                  <a:lnTo>
                    <a:pt x="1903043" y="434042"/>
                  </a:lnTo>
                  <a:lnTo>
                    <a:pt x="1863195" y="456496"/>
                  </a:lnTo>
                  <a:lnTo>
                    <a:pt x="1823842" y="479156"/>
                  </a:lnTo>
                  <a:lnTo>
                    <a:pt x="1784974" y="501994"/>
                  </a:lnTo>
                  <a:lnTo>
                    <a:pt x="1746579" y="524981"/>
                  </a:lnTo>
                  <a:lnTo>
                    <a:pt x="1708648" y="548087"/>
                  </a:lnTo>
                  <a:lnTo>
                    <a:pt x="1671171" y="571284"/>
                  </a:lnTo>
                  <a:lnTo>
                    <a:pt x="1634136" y="594543"/>
                  </a:lnTo>
                  <a:lnTo>
                    <a:pt x="1597534" y="617835"/>
                  </a:lnTo>
                  <a:lnTo>
                    <a:pt x="1525585" y="664403"/>
                  </a:lnTo>
                  <a:lnTo>
                    <a:pt x="1455240" y="710756"/>
                  </a:lnTo>
                  <a:lnTo>
                    <a:pt x="1225191" y="864816"/>
                  </a:lnTo>
                  <a:lnTo>
                    <a:pt x="1179231" y="895404"/>
                  </a:lnTo>
                  <a:lnTo>
                    <a:pt x="1133828" y="925342"/>
                  </a:lnTo>
                  <a:lnTo>
                    <a:pt x="1088919" y="954579"/>
                  </a:lnTo>
                  <a:lnTo>
                    <a:pt x="1044445" y="983063"/>
                  </a:lnTo>
                  <a:lnTo>
                    <a:pt x="1000342" y="1010744"/>
                  </a:lnTo>
                  <a:lnTo>
                    <a:pt x="956550" y="1037571"/>
                  </a:lnTo>
                  <a:lnTo>
                    <a:pt x="913008" y="1063492"/>
                  </a:lnTo>
                  <a:lnTo>
                    <a:pt x="869653" y="1088458"/>
                  </a:lnTo>
                  <a:lnTo>
                    <a:pt x="826425" y="1112417"/>
                  </a:lnTo>
                  <a:lnTo>
                    <a:pt x="783261" y="1135319"/>
                  </a:lnTo>
                  <a:lnTo>
                    <a:pt x="740101" y="1157111"/>
                  </a:lnTo>
                  <a:lnTo>
                    <a:pt x="696882" y="1177744"/>
                  </a:lnTo>
                  <a:lnTo>
                    <a:pt x="653544" y="1197167"/>
                  </a:lnTo>
                  <a:lnTo>
                    <a:pt x="610025" y="1215328"/>
                  </a:lnTo>
                  <a:lnTo>
                    <a:pt x="566263" y="1232177"/>
                  </a:lnTo>
                  <a:lnTo>
                    <a:pt x="522197" y="1247663"/>
                  </a:lnTo>
                  <a:lnTo>
                    <a:pt x="477765" y="1261735"/>
                  </a:lnTo>
                  <a:lnTo>
                    <a:pt x="432907" y="1274342"/>
                  </a:lnTo>
                  <a:lnTo>
                    <a:pt x="387560" y="1285434"/>
                  </a:lnTo>
                  <a:lnTo>
                    <a:pt x="341663" y="1294958"/>
                  </a:lnTo>
                  <a:lnTo>
                    <a:pt x="295154" y="1302865"/>
                  </a:lnTo>
                  <a:lnTo>
                    <a:pt x="247973" y="1309104"/>
                  </a:lnTo>
                  <a:lnTo>
                    <a:pt x="200057" y="1313623"/>
                  </a:lnTo>
                  <a:lnTo>
                    <a:pt x="151346" y="1316371"/>
                  </a:lnTo>
                  <a:lnTo>
                    <a:pt x="100907" y="1317299"/>
                  </a:lnTo>
                  <a:lnTo>
                    <a:pt x="85841" y="1316953"/>
                  </a:lnTo>
                  <a:lnTo>
                    <a:pt x="69935" y="1315980"/>
                  </a:lnTo>
                  <a:lnTo>
                    <a:pt x="0" y="2736785"/>
                  </a:lnTo>
                  <a:lnTo>
                    <a:pt x="25497" y="2738052"/>
                  </a:lnTo>
                  <a:lnTo>
                    <a:pt x="50662" y="2738953"/>
                  </a:lnTo>
                  <a:lnTo>
                    <a:pt x="75494" y="2739495"/>
                  </a:lnTo>
                  <a:lnTo>
                    <a:pt x="101818" y="2739685"/>
                  </a:lnTo>
                  <a:lnTo>
                    <a:pt x="152130" y="2739239"/>
                  </a:lnTo>
                  <a:lnTo>
                    <a:pt x="202244" y="2737901"/>
                  </a:lnTo>
                  <a:lnTo>
                    <a:pt x="252169" y="2735667"/>
                  </a:lnTo>
                  <a:lnTo>
                    <a:pt x="301916" y="2732537"/>
                  </a:lnTo>
                  <a:lnTo>
                    <a:pt x="351494" y="2728507"/>
                  </a:lnTo>
                  <a:lnTo>
                    <a:pt x="400912" y="2723577"/>
                  </a:lnTo>
                  <a:lnTo>
                    <a:pt x="450179" y="2717742"/>
                  </a:lnTo>
                  <a:lnTo>
                    <a:pt x="499306" y="2711003"/>
                  </a:lnTo>
                  <a:lnTo>
                    <a:pt x="548302" y="2703355"/>
                  </a:lnTo>
                  <a:lnTo>
                    <a:pt x="597175" y="2694798"/>
                  </a:lnTo>
                  <a:lnTo>
                    <a:pt x="645936" y="2685329"/>
                  </a:lnTo>
                  <a:lnTo>
                    <a:pt x="694595" y="2674946"/>
                  </a:lnTo>
                  <a:lnTo>
                    <a:pt x="743160" y="2663647"/>
                  </a:lnTo>
                  <a:lnTo>
                    <a:pt x="791641" y="2651430"/>
                  </a:lnTo>
                  <a:lnTo>
                    <a:pt x="840047" y="2638292"/>
                  </a:lnTo>
                  <a:lnTo>
                    <a:pt x="888389" y="2624232"/>
                  </a:lnTo>
                  <a:lnTo>
                    <a:pt x="936675" y="2609248"/>
                  </a:lnTo>
                  <a:lnTo>
                    <a:pt x="984915" y="2593336"/>
                  </a:lnTo>
                  <a:lnTo>
                    <a:pt x="1033118" y="2576496"/>
                  </a:lnTo>
                  <a:lnTo>
                    <a:pt x="1081295" y="2558725"/>
                  </a:lnTo>
                  <a:lnTo>
                    <a:pt x="1129454" y="2540021"/>
                  </a:lnTo>
                  <a:lnTo>
                    <a:pt x="1177604" y="2520382"/>
                  </a:lnTo>
                  <a:lnTo>
                    <a:pt x="1225756" y="2499806"/>
                  </a:lnTo>
                  <a:lnTo>
                    <a:pt x="1273919" y="2478290"/>
                  </a:lnTo>
                  <a:lnTo>
                    <a:pt x="1323026" y="2455409"/>
                  </a:lnTo>
                  <a:lnTo>
                    <a:pt x="1371391" y="2431962"/>
                  </a:lnTo>
                  <a:lnTo>
                    <a:pt x="1419049" y="2407986"/>
                  </a:lnTo>
                  <a:lnTo>
                    <a:pt x="1466033" y="2383518"/>
                  </a:lnTo>
                  <a:lnTo>
                    <a:pt x="1512374" y="2358594"/>
                  </a:lnTo>
                  <a:lnTo>
                    <a:pt x="1558107" y="2333253"/>
                  </a:lnTo>
                  <a:lnTo>
                    <a:pt x="1603265" y="2307529"/>
                  </a:lnTo>
                  <a:lnTo>
                    <a:pt x="1647880" y="2281462"/>
                  </a:lnTo>
                  <a:lnTo>
                    <a:pt x="1691985" y="2255086"/>
                  </a:lnTo>
                  <a:lnTo>
                    <a:pt x="1735614" y="2228440"/>
                  </a:lnTo>
                  <a:lnTo>
                    <a:pt x="1778800" y="2201559"/>
                  </a:lnTo>
                  <a:lnTo>
                    <a:pt x="1821575" y="2174482"/>
                  </a:lnTo>
                  <a:lnTo>
                    <a:pt x="1863973" y="2147245"/>
                  </a:lnTo>
                  <a:lnTo>
                    <a:pt x="1906027" y="2119884"/>
                  </a:lnTo>
                  <a:lnTo>
                    <a:pt x="1989235" y="2064941"/>
                  </a:lnTo>
                  <a:lnTo>
                    <a:pt x="2201628" y="1922601"/>
                  </a:lnTo>
                  <a:lnTo>
                    <a:pt x="2288974" y="1864612"/>
                  </a:lnTo>
                  <a:lnTo>
                    <a:pt x="2332042" y="1836435"/>
                  </a:lnTo>
                  <a:lnTo>
                    <a:pt x="2374782" y="1808852"/>
                  </a:lnTo>
                  <a:lnTo>
                    <a:pt x="2417250" y="1781899"/>
                  </a:lnTo>
                  <a:lnTo>
                    <a:pt x="2459503" y="1755614"/>
                  </a:lnTo>
                  <a:lnTo>
                    <a:pt x="2501599" y="1730034"/>
                  </a:lnTo>
                  <a:lnTo>
                    <a:pt x="2543592" y="1705195"/>
                  </a:lnTo>
                  <a:lnTo>
                    <a:pt x="2585540" y="1681134"/>
                  </a:lnTo>
                  <a:lnTo>
                    <a:pt x="2627499" y="1657888"/>
                  </a:lnTo>
                  <a:lnTo>
                    <a:pt x="2669526" y="1635494"/>
                  </a:lnTo>
                  <a:lnTo>
                    <a:pt x="2711678" y="1613988"/>
                  </a:lnTo>
                  <a:lnTo>
                    <a:pt x="2754010" y="1593407"/>
                  </a:lnTo>
                  <a:lnTo>
                    <a:pt x="2796580" y="1573789"/>
                  </a:lnTo>
                  <a:lnTo>
                    <a:pt x="2839444" y="1555169"/>
                  </a:lnTo>
                  <a:lnTo>
                    <a:pt x="2882658" y="1537585"/>
                  </a:lnTo>
                  <a:lnTo>
                    <a:pt x="2926279" y="1521074"/>
                  </a:lnTo>
                  <a:lnTo>
                    <a:pt x="2970365" y="1505672"/>
                  </a:lnTo>
                  <a:lnTo>
                    <a:pt x="3014970" y="1491417"/>
                  </a:lnTo>
                  <a:lnTo>
                    <a:pt x="3060152" y="1478344"/>
                  </a:lnTo>
                  <a:lnTo>
                    <a:pt x="3105967" y="1466491"/>
                  </a:lnTo>
                  <a:lnTo>
                    <a:pt x="3152472" y="1455895"/>
                  </a:lnTo>
                  <a:lnTo>
                    <a:pt x="3199723" y="1446592"/>
                  </a:lnTo>
                  <a:lnTo>
                    <a:pt x="3247777" y="1438619"/>
                  </a:lnTo>
                  <a:lnTo>
                    <a:pt x="3296691" y="1432013"/>
                  </a:lnTo>
                  <a:lnTo>
                    <a:pt x="3346521" y="1426812"/>
                  </a:lnTo>
                  <a:lnTo>
                    <a:pt x="3378472" y="1424446"/>
                  </a:lnTo>
                  <a:lnTo>
                    <a:pt x="3378472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34738" y="2503175"/>
              <a:ext cx="2396490" cy="1490345"/>
            </a:xfrm>
            <a:custGeom>
              <a:avLst/>
              <a:gdLst/>
              <a:ahLst/>
              <a:cxnLst/>
              <a:rect l="l" t="t" r="r" b="b"/>
              <a:pathLst>
                <a:path w="2396490" h="1490345">
                  <a:moveTo>
                    <a:pt x="301167" y="1162100"/>
                  </a:moveTo>
                  <a:lnTo>
                    <a:pt x="285343" y="1115352"/>
                  </a:lnTo>
                  <a:lnTo>
                    <a:pt x="269887" y="1094168"/>
                  </a:lnTo>
                  <a:lnTo>
                    <a:pt x="256260" y="1075499"/>
                  </a:lnTo>
                  <a:lnTo>
                    <a:pt x="254254" y="1074280"/>
                  </a:lnTo>
                  <a:lnTo>
                    <a:pt x="254254" y="1176540"/>
                  </a:lnTo>
                  <a:lnTo>
                    <a:pt x="251447" y="1198803"/>
                  </a:lnTo>
                  <a:lnTo>
                    <a:pt x="238671" y="1218311"/>
                  </a:lnTo>
                  <a:lnTo>
                    <a:pt x="216395" y="1234274"/>
                  </a:lnTo>
                  <a:lnTo>
                    <a:pt x="130365" y="1278877"/>
                  </a:lnTo>
                  <a:lnTo>
                    <a:pt x="62407" y="1147787"/>
                  </a:lnTo>
                  <a:lnTo>
                    <a:pt x="148424" y="1103185"/>
                  </a:lnTo>
                  <a:lnTo>
                    <a:pt x="174320" y="1094168"/>
                  </a:lnTo>
                  <a:lnTo>
                    <a:pt x="197624" y="1094968"/>
                  </a:lnTo>
                  <a:lnTo>
                    <a:pt x="217436" y="1105509"/>
                  </a:lnTo>
                  <a:lnTo>
                    <a:pt x="232867" y="1125677"/>
                  </a:lnTo>
                  <a:lnTo>
                    <a:pt x="246672" y="1152296"/>
                  </a:lnTo>
                  <a:lnTo>
                    <a:pt x="254254" y="1176540"/>
                  </a:lnTo>
                  <a:lnTo>
                    <a:pt x="254254" y="1074280"/>
                  </a:lnTo>
                  <a:lnTo>
                    <a:pt x="219938" y="1053274"/>
                  </a:lnTo>
                  <a:lnTo>
                    <a:pt x="177495" y="1049566"/>
                  </a:lnTo>
                  <a:lnTo>
                    <a:pt x="130060" y="1065263"/>
                  </a:lnTo>
                  <a:lnTo>
                    <a:pt x="0" y="1132713"/>
                  </a:lnTo>
                  <a:lnTo>
                    <a:pt x="185331" y="1490141"/>
                  </a:lnTo>
                  <a:lnTo>
                    <a:pt x="228346" y="1467840"/>
                  </a:lnTo>
                  <a:lnTo>
                    <a:pt x="149758" y="1316266"/>
                  </a:lnTo>
                  <a:lnTo>
                    <a:pt x="221843" y="1278877"/>
                  </a:lnTo>
                  <a:lnTo>
                    <a:pt x="236804" y="1271117"/>
                  </a:lnTo>
                  <a:lnTo>
                    <a:pt x="276961" y="1241412"/>
                  </a:lnTo>
                  <a:lnTo>
                    <a:pt x="298386" y="1204595"/>
                  </a:lnTo>
                  <a:lnTo>
                    <a:pt x="301167" y="1162100"/>
                  </a:lnTo>
                  <a:close/>
                </a:path>
                <a:path w="2396490" h="1490345">
                  <a:moveTo>
                    <a:pt x="766711" y="1149654"/>
                  </a:moveTo>
                  <a:lnTo>
                    <a:pt x="707047" y="1099019"/>
                  </a:lnTo>
                  <a:lnTo>
                    <a:pt x="600468" y="1008570"/>
                  </a:lnTo>
                  <a:lnTo>
                    <a:pt x="600468" y="1069771"/>
                  </a:lnTo>
                  <a:lnTo>
                    <a:pt x="500888" y="1133551"/>
                  </a:lnTo>
                  <a:lnTo>
                    <a:pt x="443649" y="939342"/>
                  </a:lnTo>
                  <a:lnTo>
                    <a:pt x="448030" y="936548"/>
                  </a:lnTo>
                  <a:lnTo>
                    <a:pt x="600468" y="1069771"/>
                  </a:lnTo>
                  <a:lnTo>
                    <a:pt x="600468" y="1008570"/>
                  </a:lnTo>
                  <a:lnTo>
                    <a:pt x="515607" y="936548"/>
                  </a:lnTo>
                  <a:lnTo>
                    <a:pt x="445592" y="877125"/>
                  </a:lnTo>
                  <a:lnTo>
                    <a:pt x="391680" y="911656"/>
                  </a:lnTo>
                  <a:lnTo>
                    <a:pt x="504863" y="1317320"/>
                  </a:lnTo>
                  <a:lnTo>
                    <a:pt x="547116" y="1290256"/>
                  </a:lnTo>
                  <a:lnTo>
                    <a:pt x="513867" y="1175232"/>
                  </a:lnTo>
                  <a:lnTo>
                    <a:pt x="578967" y="1133551"/>
                  </a:lnTo>
                  <a:lnTo>
                    <a:pt x="632904" y="1099019"/>
                  </a:lnTo>
                  <a:lnTo>
                    <a:pt x="723468" y="1177340"/>
                  </a:lnTo>
                  <a:lnTo>
                    <a:pt x="766711" y="1149654"/>
                  </a:lnTo>
                  <a:close/>
                </a:path>
                <a:path w="2396490" h="1490345">
                  <a:moveTo>
                    <a:pt x="939469" y="999413"/>
                  </a:moveTo>
                  <a:lnTo>
                    <a:pt x="934847" y="968654"/>
                  </a:lnTo>
                  <a:lnTo>
                    <a:pt x="850620" y="606996"/>
                  </a:lnTo>
                  <a:lnTo>
                    <a:pt x="809434" y="634631"/>
                  </a:lnTo>
                  <a:lnTo>
                    <a:pt x="856703" y="831430"/>
                  </a:lnTo>
                  <a:lnTo>
                    <a:pt x="874179" y="896823"/>
                  </a:lnTo>
                  <a:lnTo>
                    <a:pt x="873226" y="897470"/>
                  </a:lnTo>
                  <a:lnTo>
                    <a:pt x="817575" y="856996"/>
                  </a:lnTo>
                  <a:lnTo>
                    <a:pt x="645591" y="744537"/>
                  </a:lnTo>
                  <a:lnTo>
                    <a:pt x="602475" y="773442"/>
                  </a:lnTo>
                  <a:lnTo>
                    <a:pt x="886485" y="954557"/>
                  </a:lnTo>
                  <a:lnTo>
                    <a:pt x="898639" y="1008913"/>
                  </a:lnTo>
                  <a:lnTo>
                    <a:pt x="848829" y="1042327"/>
                  </a:lnTo>
                  <a:lnTo>
                    <a:pt x="872274" y="1077302"/>
                  </a:lnTo>
                  <a:lnTo>
                    <a:pt x="901026" y="1058024"/>
                  </a:lnTo>
                  <a:lnTo>
                    <a:pt x="923277" y="1040498"/>
                  </a:lnTo>
                  <a:lnTo>
                    <a:pt x="935850" y="1022172"/>
                  </a:lnTo>
                  <a:lnTo>
                    <a:pt x="939469" y="999413"/>
                  </a:lnTo>
                  <a:close/>
                </a:path>
                <a:path w="2396490" h="1490345">
                  <a:moveTo>
                    <a:pt x="1368679" y="756526"/>
                  </a:moveTo>
                  <a:lnTo>
                    <a:pt x="1157262" y="413829"/>
                  </a:lnTo>
                  <a:lnTo>
                    <a:pt x="1116025" y="439267"/>
                  </a:lnTo>
                  <a:lnTo>
                    <a:pt x="1209319" y="590486"/>
                  </a:lnTo>
                  <a:lnTo>
                    <a:pt x="1075766" y="672871"/>
                  </a:lnTo>
                  <a:lnTo>
                    <a:pt x="982472" y="521652"/>
                  </a:lnTo>
                  <a:lnTo>
                    <a:pt x="941235" y="547103"/>
                  </a:lnTo>
                  <a:lnTo>
                    <a:pt x="1152652" y="889800"/>
                  </a:lnTo>
                  <a:lnTo>
                    <a:pt x="1193888" y="864362"/>
                  </a:lnTo>
                  <a:lnTo>
                    <a:pt x="1097876" y="708723"/>
                  </a:lnTo>
                  <a:lnTo>
                    <a:pt x="1231417" y="626338"/>
                  </a:lnTo>
                  <a:lnTo>
                    <a:pt x="1327442" y="781977"/>
                  </a:lnTo>
                  <a:lnTo>
                    <a:pt x="1368679" y="756526"/>
                  </a:lnTo>
                  <a:close/>
                </a:path>
                <a:path w="2396490" h="1490345">
                  <a:moveTo>
                    <a:pt x="1760918" y="650379"/>
                  </a:moveTo>
                  <a:lnTo>
                    <a:pt x="1732203" y="592747"/>
                  </a:lnTo>
                  <a:lnTo>
                    <a:pt x="1714436" y="557123"/>
                  </a:lnTo>
                  <a:lnTo>
                    <a:pt x="1703539" y="535241"/>
                  </a:lnTo>
                  <a:lnTo>
                    <a:pt x="1659648" y="557123"/>
                  </a:lnTo>
                  <a:lnTo>
                    <a:pt x="1616278" y="470103"/>
                  </a:lnTo>
                  <a:lnTo>
                    <a:pt x="1616278" y="578726"/>
                  </a:lnTo>
                  <a:lnTo>
                    <a:pt x="1493926" y="639711"/>
                  </a:lnTo>
                  <a:lnTo>
                    <a:pt x="1494015" y="606717"/>
                  </a:lnTo>
                  <a:lnTo>
                    <a:pt x="1488160" y="567410"/>
                  </a:lnTo>
                  <a:lnTo>
                    <a:pt x="1475574" y="521233"/>
                  </a:lnTo>
                  <a:lnTo>
                    <a:pt x="1455496" y="467664"/>
                  </a:lnTo>
                  <a:lnTo>
                    <a:pt x="1427149" y="406146"/>
                  </a:lnTo>
                  <a:lnTo>
                    <a:pt x="1391640" y="334899"/>
                  </a:lnTo>
                  <a:lnTo>
                    <a:pt x="1474241" y="293738"/>
                  </a:lnTo>
                  <a:lnTo>
                    <a:pt x="1616278" y="578726"/>
                  </a:lnTo>
                  <a:lnTo>
                    <a:pt x="1616278" y="470103"/>
                  </a:lnTo>
                  <a:lnTo>
                    <a:pt x="1528394" y="293738"/>
                  </a:lnTo>
                  <a:lnTo>
                    <a:pt x="1498828" y="234429"/>
                  </a:lnTo>
                  <a:lnTo>
                    <a:pt x="1330515" y="318312"/>
                  </a:lnTo>
                  <a:lnTo>
                    <a:pt x="1383258" y="424154"/>
                  </a:lnTo>
                  <a:lnTo>
                    <a:pt x="1410919" y="484441"/>
                  </a:lnTo>
                  <a:lnTo>
                    <a:pt x="1430324" y="537667"/>
                  </a:lnTo>
                  <a:lnTo>
                    <a:pt x="1442008" y="584771"/>
                  </a:lnTo>
                  <a:lnTo>
                    <a:pt x="1446504" y="626706"/>
                  </a:lnTo>
                  <a:lnTo>
                    <a:pt x="1444345" y="664413"/>
                  </a:lnTo>
                  <a:lnTo>
                    <a:pt x="1413370" y="679856"/>
                  </a:lnTo>
                  <a:lnTo>
                    <a:pt x="1470748" y="794994"/>
                  </a:lnTo>
                  <a:lnTo>
                    <a:pt x="1510512" y="775182"/>
                  </a:lnTo>
                  <a:lnTo>
                    <a:pt x="1471917" y="697738"/>
                  </a:lnTo>
                  <a:lnTo>
                    <a:pt x="1588338" y="639711"/>
                  </a:lnTo>
                  <a:lnTo>
                    <a:pt x="1682572" y="592747"/>
                  </a:lnTo>
                  <a:lnTo>
                    <a:pt x="1721167" y="670191"/>
                  </a:lnTo>
                  <a:lnTo>
                    <a:pt x="1760918" y="650379"/>
                  </a:lnTo>
                  <a:close/>
                </a:path>
                <a:path w="2396490" h="1490345">
                  <a:moveTo>
                    <a:pt x="2395880" y="307835"/>
                  </a:moveTo>
                  <a:lnTo>
                    <a:pt x="2390749" y="279298"/>
                  </a:lnTo>
                  <a:lnTo>
                    <a:pt x="2388844" y="268668"/>
                  </a:lnTo>
                  <a:lnTo>
                    <a:pt x="2329789" y="279298"/>
                  </a:lnTo>
                  <a:lnTo>
                    <a:pt x="2287613" y="45072"/>
                  </a:lnTo>
                  <a:lnTo>
                    <a:pt x="2284387" y="27165"/>
                  </a:lnTo>
                  <a:lnTo>
                    <a:pt x="2284387" y="287477"/>
                  </a:lnTo>
                  <a:lnTo>
                    <a:pt x="2131682" y="314985"/>
                  </a:lnTo>
                  <a:lnTo>
                    <a:pt x="2238451" y="45491"/>
                  </a:lnTo>
                  <a:lnTo>
                    <a:pt x="2240711" y="45072"/>
                  </a:lnTo>
                  <a:lnTo>
                    <a:pt x="2284387" y="287477"/>
                  </a:lnTo>
                  <a:lnTo>
                    <a:pt x="2284387" y="27165"/>
                  </a:lnTo>
                  <a:lnTo>
                    <a:pt x="2279497" y="0"/>
                  </a:lnTo>
                  <a:lnTo>
                    <a:pt x="2210231" y="12471"/>
                  </a:lnTo>
                  <a:lnTo>
                    <a:pt x="2088591" y="319811"/>
                  </a:lnTo>
                  <a:lnTo>
                    <a:pt x="2096160" y="361823"/>
                  </a:lnTo>
                  <a:lnTo>
                    <a:pt x="2291435" y="326644"/>
                  </a:lnTo>
                  <a:lnTo>
                    <a:pt x="2305443" y="404418"/>
                  </a:lnTo>
                  <a:lnTo>
                    <a:pt x="2350846" y="396240"/>
                  </a:lnTo>
                  <a:lnTo>
                    <a:pt x="2338336" y="326644"/>
                  </a:lnTo>
                  <a:lnTo>
                    <a:pt x="2336863" y="318465"/>
                  </a:lnTo>
                  <a:lnTo>
                    <a:pt x="2356167" y="314985"/>
                  </a:lnTo>
                  <a:lnTo>
                    <a:pt x="2395880" y="307835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315575" cy="5680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АНГЛИЙСКИЙ</a:t>
            </a:r>
            <a:r>
              <a:rPr sz="4100" b="1" spc="-2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МАТЕМАТИК</a:t>
            </a:r>
            <a:r>
              <a:rPr sz="4100" b="1" spc="-2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АБРАХАМ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ДЕ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МУВАР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ПРЕСТАРЕЛОМ ВОЗРАСТЕ</a:t>
            </a:r>
            <a:r>
              <a:rPr sz="4100" b="1" spc="-17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ОДНАЖДЫ</a:t>
            </a:r>
            <a:r>
              <a:rPr sz="4100" b="1" spc="-1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ОБНАРУЖИЛ,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ЧТО</a:t>
            </a:r>
            <a:r>
              <a:rPr sz="4100" b="1" spc="-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ПРОДОЛЖИТЕЛЬНОСТЬ</a:t>
            </a:r>
            <a:r>
              <a:rPr sz="4100" b="1" spc="-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ЕГО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СНА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45" dirty="0">
                <a:solidFill>
                  <a:srgbClr val="FF6633"/>
                </a:solidFill>
                <a:latin typeface="Formular"/>
                <a:cs typeface="Formular"/>
              </a:rPr>
              <a:t>РАСТЕТ</a:t>
            </a:r>
            <a:r>
              <a:rPr sz="4100" b="1" spc="-204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НА 15 МИНУТ</a:t>
            </a:r>
            <a:r>
              <a:rPr sz="4100" b="1" spc="-204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ДЕНЬ.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СОСТАВИВ</a:t>
            </a:r>
            <a:r>
              <a:rPr sz="4100" b="1" spc="-2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АРИФМЕТИЧЕСКУЮ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ПРОГРЕССИЮ,</a:t>
            </a:r>
            <a:r>
              <a:rPr sz="4100" b="1" spc="-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ОН</a:t>
            </a:r>
            <a:r>
              <a:rPr sz="4100" b="1" spc="-4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ОПРЕДЕЛИЛ </a:t>
            </a:r>
            <a:r>
              <a:rPr sz="4100" b="1" spc="30" dirty="0">
                <a:solidFill>
                  <a:srgbClr val="FF6633"/>
                </a:solidFill>
                <a:latin typeface="Formular"/>
                <a:cs typeface="Formular"/>
              </a:rPr>
              <a:t>Д</a:t>
            </a:r>
            <a:r>
              <a:rPr sz="4100" b="1" spc="-180" dirty="0">
                <a:solidFill>
                  <a:srgbClr val="FF6633"/>
                </a:solidFill>
                <a:latin typeface="Formular"/>
                <a:cs typeface="Formular"/>
              </a:rPr>
              <a:t>А</a:t>
            </a:r>
            <a:r>
              <a:rPr sz="4100" b="1" spc="30" dirty="0">
                <a:solidFill>
                  <a:srgbClr val="FF6633"/>
                </a:solidFill>
                <a:latin typeface="Formular"/>
                <a:cs typeface="Formular"/>
              </a:rPr>
              <a:t>Т</a:t>
            </a:r>
            <a:r>
              <a:rPr sz="4100" b="1" spc="-595" dirty="0">
                <a:solidFill>
                  <a:srgbClr val="FF6633"/>
                </a:solidFill>
                <a:latin typeface="Formular"/>
                <a:cs typeface="Formular"/>
              </a:rPr>
              <a:t>У</a:t>
            </a:r>
            <a:r>
              <a:rPr sz="4100" b="1" spc="30" dirty="0">
                <a:solidFill>
                  <a:srgbClr val="FF6633"/>
                </a:solidFill>
                <a:latin typeface="Formular"/>
                <a:cs typeface="Formular"/>
              </a:rPr>
              <a:t>,</a:t>
            </a:r>
            <a:r>
              <a:rPr sz="4100" b="1" spc="-1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КОГДА</a:t>
            </a:r>
            <a:r>
              <a:rPr sz="4100" b="1" spc="-1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ОНА</a:t>
            </a:r>
            <a:r>
              <a:rPr sz="4100" b="1" spc="-1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ДОСТИГЛА</a:t>
            </a:r>
            <a:r>
              <a:rPr sz="4100" b="1" spc="-14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БЫ</a:t>
            </a:r>
            <a:endParaRPr sz="410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24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ЧАСОВ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–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27</a:t>
            </a:r>
            <a:r>
              <a:rPr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НОЯБРЯ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1754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ГОДА.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7002955"/>
            <a:ext cx="883856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ЧТО</a:t>
            </a:r>
            <a:r>
              <a:rPr sz="4100" b="1" spc="-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СЛУЧИЛОСЬ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100" b="1" spc="-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ЭТОТ</a:t>
            </a:r>
            <a:r>
              <a:rPr sz="410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ДЕНЬ?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6725628" y="1906267"/>
            <a:ext cx="3378835" cy="2740025"/>
            <a:chOff x="16725628" y="1906267"/>
            <a:chExt cx="3378835" cy="2740025"/>
          </a:xfrm>
        </p:grpSpPr>
        <p:sp>
          <p:nvSpPr>
            <p:cNvPr id="7" name="object 7"/>
            <p:cNvSpPr/>
            <p:nvPr/>
          </p:nvSpPr>
          <p:spPr>
            <a:xfrm>
              <a:off x="16725628" y="1906267"/>
              <a:ext cx="3378835" cy="2740025"/>
            </a:xfrm>
            <a:custGeom>
              <a:avLst/>
              <a:gdLst/>
              <a:ahLst/>
              <a:cxnLst/>
              <a:rect l="l" t="t" r="r" b="b"/>
              <a:pathLst>
                <a:path w="3378834" h="2740025">
                  <a:moveTo>
                    <a:pt x="3378472" y="0"/>
                  </a:moveTo>
                  <a:lnTo>
                    <a:pt x="3320918" y="2716"/>
                  </a:lnTo>
                  <a:lnTo>
                    <a:pt x="3262171" y="6600"/>
                  </a:lnTo>
                  <a:lnTo>
                    <a:pt x="3204222" y="11530"/>
                  </a:lnTo>
                  <a:lnTo>
                    <a:pt x="3147061" y="17476"/>
                  </a:lnTo>
                  <a:lnTo>
                    <a:pt x="3090676" y="24410"/>
                  </a:lnTo>
                  <a:lnTo>
                    <a:pt x="3035059" y="32301"/>
                  </a:lnTo>
                  <a:lnTo>
                    <a:pt x="2980197" y="41123"/>
                  </a:lnTo>
                  <a:lnTo>
                    <a:pt x="2926081" y="50845"/>
                  </a:lnTo>
                  <a:lnTo>
                    <a:pt x="2872700" y="61438"/>
                  </a:lnTo>
                  <a:lnTo>
                    <a:pt x="2820044" y="72875"/>
                  </a:lnTo>
                  <a:lnTo>
                    <a:pt x="2768102" y="85125"/>
                  </a:lnTo>
                  <a:lnTo>
                    <a:pt x="2716864" y="98160"/>
                  </a:lnTo>
                  <a:lnTo>
                    <a:pt x="2666320" y="111951"/>
                  </a:lnTo>
                  <a:lnTo>
                    <a:pt x="2616459" y="126469"/>
                  </a:lnTo>
                  <a:lnTo>
                    <a:pt x="2567270" y="141685"/>
                  </a:lnTo>
                  <a:lnTo>
                    <a:pt x="2518743" y="157571"/>
                  </a:lnTo>
                  <a:lnTo>
                    <a:pt x="2470868" y="174096"/>
                  </a:lnTo>
                  <a:lnTo>
                    <a:pt x="2423634" y="191234"/>
                  </a:lnTo>
                  <a:lnTo>
                    <a:pt x="2377031" y="208953"/>
                  </a:lnTo>
                  <a:lnTo>
                    <a:pt x="2331049" y="227226"/>
                  </a:lnTo>
                  <a:lnTo>
                    <a:pt x="2285676" y="246024"/>
                  </a:lnTo>
                  <a:lnTo>
                    <a:pt x="2240902" y="265318"/>
                  </a:lnTo>
                  <a:lnTo>
                    <a:pt x="2196718" y="285078"/>
                  </a:lnTo>
                  <a:lnTo>
                    <a:pt x="2153112" y="305277"/>
                  </a:lnTo>
                  <a:lnTo>
                    <a:pt x="2110075" y="325884"/>
                  </a:lnTo>
                  <a:lnTo>
                    <a:pt x="2067595" y="346871"/>
                  </a:lnTo>
                  <a:lnTo>
                    <a:pt x="2025662" y="368209"/>
                  </a:lnTo>
                  <a:lnTo>
                    <a:pt x="1984266" y="389870"/>
                  </a:lnTo>
                  <a:lnTo>
                    <a:pt x="1943397" y="411824"/>
                  </a:lnTo>
                  <a:lnTo>
                    <a:pt x="1903043" y="434042"/>
                  </a:lnTo>
                  <a:lnTo>
                    <a:pt x="1863195" y="456496"/>
                  </a:lnTo>
                  <a:lnTo>
                    <a:pt x="1823842" y="479156"/>
                  </a:lnTo>
                  <a:lnTo>
                    <a:pt x="1784974" y="501994"/>
                  </a:lnTo>
                  <a:lnTo>
                    <a:pt x="1746579" y="524981"/>
                  </a:lnTo>
                  <a:lnTo>
                    <a:pt x="1708648" y="548087"/>
                  </a:lnTo>
                  <a:lnTo>
                    <a:pt x="1671171" y="571284"/>
                  </a:lnTo>
                  <a:lnTo>
                    <a:pt x="1634136" y="594543"/>
                  </a:lnTo>
                  <a:lnTo>
                    <a:pt x="1597534" y="617835"/>
                  </a:lnTo>
                  <a:lnTo>
                    <a:pt x="1525585" y="664403"/>
                  </a:lnTo>
                  <a:lnTo>
                    <a:pt x="1455240" y="710756"/>
                  </a:lnTo>
                  <a:lnTo>
                    <a:pt x="1225191" y="864816"/>
                  </a:lnTo>
                  <a:lnTo>
                    <a:pt x="1179231" y="895404"/>
                  </a:lnTo>
                  <a:lnTo>
                    <a:pt x="1133828" y="925342"/>
                  </a:lnTo>
                  <a:lnTo>
                    <a:pt x="1088919" y="954579"/>
                  </a:lnTo>
                  <a:lnTo>
                    <a:pt x="1044445" y="983063"/>
                  </a:lnTo>
                  <a:lnTo>
                    <a:pt x="1000342" y="1010744"/>
                  </a:lnTo>
                  <a:lnTo>
                    <a:pt x="956550" y="1037571"/>
                  </a:lnTo>
                  <a:lnTo>
                    <a:pt x="913008" y="1063492"/>
                  </a:lnTo>
                  <a:lnTo>
                    <a:pt x="869653" y="1088458"/>
                  </a:lnTo>
                  <a:lnTo>
                    <a:pt x="826425" y="1112417"/>
                  </a:lnTo>
                  <a:lnTo>
                    <a:pt x="783261" y="1135319"/>
                  </a:lnTo>
                  <a:lnTo>
                    <a:pt x="740101" y="1157111"/>
                  </a:lnTo>
                  <a:lnTo>
                    <a:pt x="696882" y="1177744"/>
                  </a:lnTo>
                  <a:lnTo>
                    <a:pt x="653544" y="1197167"/>
                  </a:lnTo>
                  <a:lnTo>
                    <a:pt x="610025" y="1215328"/>
                  </a:lnTo>
                  <a:lnTo>
                    <a:pt x="566263" y="1232177"/>
                  </a:lnTo>
                  <a:lnTo>
                    <a:pt x="522197" y="1247663"/>
                  </a:lnTo>
                  <a:lnTo>
                    <a:pt x="477765" y="1261735"/>
                  </a:lnTo>
                  <a:lnTo>
                    <a:pt x="432907" y="1274342"/>
                  </a:lnTo>
                  <a:lnTo>
                    <a:pt x="387560" y="1285434"/>
                  </a:lnTo>
                  <a:lnTo>
                    <a:pt x="341663" y="1294958"/>
                  </a:lnTo>
                  <a:lnTo>
                    <a:pt x="295154" y="1302865"/>
                  </a:lnTo>
                  <a:lnTo>
                    <a:pt x="247973" y="1309104"/>
                  </a:lnTo>
                  <a:lnTo>
                    <a:pt x="200057" y="1313623"/>
                  </a:lnTo>
                  <a:lnTo>
                    <a:pt x="151346" y="1316371"/>
                  </a:lnTo>
                  <a:lnTo>
                    <a:pt x="100907" y="1317299"/>
                  </a:lnTo>
                  <a:lnTo>
                    <a:pt x="85841" y="1316953"/>
                  </a:lnTo>
                  <a:lnTo>
                    <a:pt x="69935" y="1315980"/>
                  </a:lnTo>
                  <a:lnTo>
                    <a:pt x="0" y="2736785"/>
                  </a:lnTo>
                  <a:lnTo>
                    <a:pt x="25497" y="2738052"/>
                  </a:lnTo>
                  <a:lnTo>
                    <a:pt x="50662" y="2738953"/>
                  </a:lnTo>
                  <a:lnTo>
                    <a:pt x="75494" y="2739495"/>
                  </a:lnTo>
                  <a:lnTo>
                    <a:pt x="101818" y="2739685"/>
                  </a:lnTo>
                  <a:lnTo>
                    <a:pt x="152130" y="2739239"/>
                  </a:lnTo>
                  <a:lnTo>
                    <a:pt x="202244" y="2737901"/>
                  </a:lnTo>
                  <a:lnTo>
                    <a:pt x="252169" y="2735667"/>
                  </a:lnTo>
                  <a:lnTo>
                    <a:pt x="301916" y="2732537"/>
                  </a:lnTo>
                  <a:lnTo>
                    <a:pt x="351494" y="2728507"/>
                  </a:lnTo>
                  <a:lnTo>
                    <a:pt x="400912" y="2723577"/>
                  </a:lnTo>
                  <a:lnTo>
                    <a:pt x="450179" y="2717742"/>
                  </a:lnTo>
                  <a:lnTo>
                    <a:pt x="499306" y="2711003"/>
                  </a:lnTo>
                  <a:lnTo>
                    <a:pt x="548302" y="2703355"/>
                  </a:lnTo>
                  <a:lnTo>
                    <a:pt x="597175" y="2694798"/>
                  </a:lnTo>
                  <a:lnTo>
                    <a:pt x="645936" y="2685329"/>
                  </a:lnTo>
                  <a:lnTo>
                    <a:pt x="694595" y="2674946"/>
                  </a:lnTo>
                  <a:lnTo>
                    <a:pt x="743160" y="2663647"/>
                  </a:lnTo>
                  <a:lnTo>
                    <a:pt x="791641" y="2651430"/>
                  </a:lnTo>
                  <a:lnTo>
                    <a:pt x="840047" y="2638292"/>
                  </a:lnTo>
                  <a:lnTo>
                    <a:pt x="888389" y="2624232"/>
                  </a:lnTo>
                  <a:lnTo>
                    <a:pt x="936675" y="2609248"/>
                  </a:lnTo>
                  <a:lnTo>
                    <a:pt x="984915" y="2593336"/>
                  </a:lnTo>
                  <a:lnTo>
                    <a:pt x="1033118" y="2576496"/>
                  </a:lnTo>
                  <a:lnTo>
                    <a:pt x="1081295" y="2558725"/>
                  </a:lnTo>
                  <a:lnTo>
                    <a:pt x="1129454" y="2540021"/>
                  </a:lnTo>
                  <a:lnTo>
                    <a:pt x="1177604" y="2520382"/>
                  </a:lnTo>
                  <a:lnTo>
                    <a:pt x="1225756" y="2499806"/>
                  </a:lnTo>
                  <a:lnTo>
                    <a:pt x="1273919" y="2478290"/>
                  </a:lnTo>
                  <a:lnTo>
                    <a:pt x="1323026" y="2455409"/>
                  </a:lnTo>
                  <a:lnTo>
                    <a:pt x="1371391" y="2431962"/>
                  </a:lnTo>
                  <a:lnTo>
                    <a:pt x="1419049" y="2407986"/>
                  </a:lnTo>
                  <a:lnTo>
                    <a:pt x="1466033" y="2383518"/>
                  </a:lnTo>
                  <a:lnTo>
                    <a:pt x="1512374" y="2358594"/>
                  </a:lnTo>
                  <a:lnTo>
                    <a:pt x="1558107" y="2333253"/>
                  </a:lnTo>
                  <a:lnTo>
                    <a:pt x="1603265" y="2307529"/>
                  </a:lnTo>
                  <a:lnTo>
                    <a:pt x="1647880" y="2281462"/>
                  </a:lnTo>
                  <a:lnTo>
                    <a:pt x="1691985" y="2255086"/>
                  </a:lnTo>
                  <a:lnTo>
                    <a:pt x="1735614" y="2228440"/>
                  </a:lnTo>
                  <a:lnTo>
                    <a:pt x="1778800" y="2201559"/>
                  </a:lnTo>
                  <a:lnTo>
                    <a:pt x="1821575" y="2174482"/>
                  </a:lnTo>
                  <a:lnTo>
                    <a:pt x="1863973" y="2147245"/>
                  </a:lnTo>
                  <a:lnTo>
                    <a:pt x="1906027" y="2119884"/>
                  </a:lnTo>
                  <a:lnTo>
                    <a:pt x="1989235" y="2064941"/>
                  </a:lnTo>
                  <a:lnTo>
                    <a:pt x="2201628" y="1922601"/>
                  </a:lnTo>
                  <a:lnTo>
                    <a:pt x="2288974" y="1864612"/>
                  </a:lnTo>
                  <a:lnTo>
                    <a:pt x="2332042" y="1836435"/>
                  </a:lnTo>
                  <a:lnTo>
                    <a:pt x="2374782" y="1808852"/>
                  </a:lnTo>
                  <a:lnTo>
                    <a:pt x="2417250" y="1781899"/>
                  </a:lnTo>
                  <a:lnTo>
                    <a:pt x="2459503" y="1755614"/>
                  </a:lnTo>
                  <a:lnTo>
                    <a:pt x="2501599" y="1730034"/>
                  </a:lnTo>
                  <a:lnTo>
                    <a:pt x="2543592" y="1705195"/>
                  </a:lnTo>
                  <a:lnTo>
                    <a:pt x="2585540" y="1681134"/>
                  </a:lnTo>
                  <a:lnTo>
                    <a:pt x="2627499" y="1657888"/>
                  </a:lnTo>
                  <a:lnTo>
                    <a:pt x="2669526" y="1635494"/>
                  </a:lnTo>
                  <a:lnTo>
                    <a:pt x="2711678" y="1613988"/>
                  </a:lnTo>
                  <a:lnTo>
                    <a:pt x="2754010" y="1593407"/>
                  </a:lnTo>
                  <a:lnTo>
                    <a:pt x="2796580" y="1573789"/>
                  </a:lnTo>
                  <a:lnTo>
                    <a:pt x="2839444" y="1555169"/>
                  </a:lnTo>
                  <a:lnTo>
                    <a:pt x="2882658" y="1537585"/>
                  </a:lnTo>
                  <a:lnTo>
                    <a:pt x="2926279" y="1521074"/>
                  </a:lnTo>
                  <a:lnTo>
                    <a:pt x="2970365" y="1505672"/>
                  </a:lnTo>
                  <a:lnTo>
                    <a:pt x="3014970" y="1491417"/>
                  </a:lnTo>
                  <a:lnTo>
                    <a:pt x="3060152" y="1478344"/>
                  </a:lnTo>
                  <a:lnTo>
                    <a:pt x="3105967" y="1466491"/>
                  </a:lnTo>
                  <a:lnTo>
                    <a:pt x="3152472" y="1455895"/>
                  </a:lnTo>
                  <a:lnTo>
                    <a:pt x="3199723" y="1446592"/>
                  </a:lnTo>
                  <a:lnTo>
                    <a:pt x="3247777" y="1438619"/>
                  </a:lnTo>
                  <a:lnTo>
                    <a:pt x="3296691" y="1432013"/>
                  </a:lnTo>
                  <a:lnTo>
                    <a:pt x="3346521" y="1426812"/>
                  </a:lnTo>
                  <a:lnTo>
                    <a:pt x="3378472" y="1424446"/>
                  </a:lnTo>
                  <a:lnTo>
                    <a:pt x="3378472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34738" y="2503175"/>
              <a:ext cx="2396490" cy="1490345"/>
            </a:xfrm>
            <a:custGeom>
              <a:avLst/>
              <a:gdLst/>
              <a:ahLst/>
              <a:cxnLst/>
              <a:rect l="l" t="t" r="r" b="b"/>
              <a:pathLst>
                <a:path w="2396490" h="1490345">
                  <a:moveTo>
                    <a:pt x="301167" y="1162100"/>
                  </a:moveTo>
                  <a:lnTo>
                    <a:pt x="285343" y="1115352"/>
                  </a:lnTo>
                  <a:lnTo>
                    <a:pt x="269887" y="1094168"/>
                  </a:lnTo>
                  <a:lnTo>
                    <a:pt x="256260" y="1075499"/>
                  </a:lnTo>
                  <a:lnTo>
                    <a:pt x="254254" y="1074280"/>
                  </a:lnTo>
                  <a:lnTo>
                    <a:pt x="254254" y="1176540"/>
                  </a:lnTo>
                  <a:lnTo>
                    <a:pt x="251447" y="1198803"/>
                  </a:lnTo>
                  <a:lnTo>
                    <a:pt x="238671" y="1218311"/>
                  </a:lnTo>
                  <a:lnTo>
                    <a:pt x="216395" y="1234274"/>
                  </a:lnTo>
                  <a:lnTo>
                    <a:pt x="130365" y="1278877"/>
                  </a:lnTo>
                  <a:lnTo>
                    <a:pt x="62407" y="1147787"/>
                  </a:lnTo>
                  <a:lnTo>
                    <a:pt x="148424" y="1103185"/>
                  </a:lnTo>
                  <a:lnTo>
                    <a:pt x="174320" y="1094168"/>
                  </a:lnTo>
                  <a:lnTo>
                    <a:pt x="197624" y="1094968"/>
                  </a:lnTo>
                  <a:lnTo>
                    <a:pt x="217436" y="1105509"/>
                  </a:lnTo>
                  <a:lnTo>
                    <a:pt x="232867" y="1125677"/>
                  </a:lnTo>
                  <a:lnTo>
                    <a:pt x="246672" y="1152296"/>
                  </a:lnTo>
                  <a:lnTo>
                    <a:pt x="254254" y="1176540"/>
                  </a:lnTo>
                  <a:lnTo>
                    <a:pt x="254254" y="1074280"/>
                  </a:lnTo>
                  <a:lnTo>
                    <a:pt x="219938" y="1053274"/>
                  </a:lnTo>
                  <a:lnTo>
                    <a:pt x="177495" y="1049566"/>
                  </a:lnTo>
                  <a:lnTo>
                    <a:pt x="130060" y="1065263"/>
                  </a:lnTo>
                  <a:lnTo>
                    <a:pt x="0" y="1132713"/>
                  </a:lnTo>
                  <a:lnTo>
                    <a:pt x="185331" y="1490141"/>
                  </a:lnTo>
                  <a:lnTo>
                    <a:pt x="228346" y="1467840"/>
                  </a:lnTo>
                  <a:lnTo>
                    <a:pt x="149758" y="1316266"/>
                  </a:lnTo>
                  <a:lnTo>
                    <a:pt x="221843" y="1278877"/>
                  </a:lnTo>
                  <a:lnTo>
                    <a:pt x="236804" y="1271117"/>
                  </a:lnTo>
                  <a:lnTo>
                    <a:pt x="276961" y="1241412"/>
                  </a:lnTo>
                  <a:lnTo>
                    <a:pt x="298386" y="1204595"/>
                  </a:lnTo>
                  <a:lnTo>
                    <a:pt x="301167" y="1162100"/>
                  </a:lnTo>
                  <a:close/>
                </a:path>
                <a:path w="2396490" h="1490345">
                  <a:moveTo>
                    <a:pt x="766711" y="1149654"/>
                  </a:moveTo>
                  <a:lnTo>
                    <a:pt x="707047" y="1099019"/>
                  </a:lnTo>
                  <a:lnTo>
                    <a:pt x="600468" y="1008570"/>
                  </a:lnTo>
                  <a:lnTo>
                    <a:pt x="600468" y="1069771"/>
                  </a:lnTo>
                  <a:lnTo>
                    <a:pt x="500888" y="1133551"/>
                  </a:lnTo>
                  <a:lnTo>
                    <a:pt x="443649" y="939342"/>
                  </a:lnTo>
                  <a:lnTo>
                    <a:pt x="448030" y="936548"/>
                  </a:lnTo>
                  <a:lnTo>
                    <a:pt x="600468" y="1069771"/>
                  </a:lnTo>
                  <a:lnTo>
                    <a:pt x="600468" y="1008570"/>
                  </a:lnTo>
                  <a:lnTo>
                    <a:pt x="515607" y="936548"/>
                  </a:lnTo>
                  <a:lnTo>
                    <a:pt x="445592" y="877125"/>
                  </a:lnTo>
                  <a:lnTo>
                    <a:pt x="391680" y="911656"/>
                  </a:lnTo>
                  <a:lnTo>
                    <a:pt x="504863" y="1317320"/>
                  </a:lnTo>
                  <a:lnTo>
                    <a:pt x="547116" y="1290256"/>
                  </a:lnTo>
                  <a:lnTo>
                    <a:pt x="513867" y="1175232"/>
                  </a:lnTo>
                  <a:lnTo>
                    <a:pt x="578967" y="1133551"/>
                  </a:lnTo>
                  <a:lnTo>
                    <a:pt x="632904" y="1099019"/>
                  </a:lnTo>
                  <a:lnTo>
                    <a:pt x="723468" y="1177340"/>
                  </a:lnTo>
                  <a:lnTo>
                    <a:pt x="766711" y="1149654"/>
                  </a:lnTo>
                  <a:close/>
                </a:path>
                <a:path w="2396490" h="1490345">
                  <a:moveTo>
                    <a:pt x="939469" y="999413"/>
                  </a:moveTo>
                  <a:lnTo>
                    <a:pt x="934847" y="968654"/>
                  </a:lnTo>
                  <a:lnTo>
                    <a:pt x="850620" y="606996"/>
                  </a:lnTo>
                  <a:lnTo>
                    <a:pt x="809434" y="634631"/>
                  </a:lnTo>
                  <a:lnTo>
                    <a:pt x="856703" y="831430"/>
                  </a:lnTo>
                  <a:lnTo>
                    <a:pt x="874179" y="896823"/>
                  </a:lnTo>
                  <a:lnTo>
                    <a:pt x="873226" y="897470"/>
                  </a:lnTo>
                  <a:lnTo>
                    <a:pt x="817575" y="856996"/>
                  </a:lnTo>
                  <a:lnTo>
                    <a:pt x="645591" y="744537"/>
                  </a:lnTo>
                  <a:lnTo>
                    <a:pt x="602475" y="773442"/>
                  </a:lnTo>
                  <a:lnTo>
                    <a:pt x="886485" y="954557"/>
                  </a:lnTo>
                  <a:lnTo>
                    <a:pt x="898639" y="1008913"/>
                  </a:lnTo>
                  <a:lnTo>
                    <a:pt x="848829" y="1042327"/>
                  </a:lnTo>
                  <a:lnTo>
                    <a:pt x="872274" y="1077302"/>
                  </a:lnTo>
                  <a:lnTo>
                    <a:pt x="901026" y="1058024"/>
                  </a:lnTo>
                  <a:lnTo>
                    <a:pt x="923277" y="1040498"/>
                  </a:lnTo>
                  <a:lnTo>
                    <a:pt x="935850" y="1022172"/>
                  </a:lnTo>
                  <a:lnTo>
                    <a:pt x="939469" y="999413"/>
                  </a:lnTo>
                  <a:close/>
                </a:path>
                <a:path w="2396490" h="1490345">
                  <a:moveTo>
                    <a:pt x="1368679" y="756526"/>
                  </a:moveTo>
                  <a:lnTo>
                    <a:pt x="1157262" y="413829"/>
                  </a:lnTo>
                  <a:lnTo>
                    <a:pt x="1116025" y="439267"/>
                  </a:lnTo>
                  <a:lnTo>
                    <a:pt x="1209319" y="590486"/>
                  </a:lnTo>
                  <a:lnTo>
                    <a:pt x="1075766" y="672871"/>
                  </a:lnTo>
                  <a:lnTo>
                    <a:pt x="982472" y="521652"/>
                  </a:lnTo>
                  <a:lnTo>
                    <a:pt x="941235" y="547103"/>
                  </a:lnTo>
                  <a:lnTo>
                    <a:pt x="1152652" y="889800"/>
                  </a:lnTo>
                  <a:lnTo>
                    <a:pt x="1193888" y="864362"/>
                  </a:lnTo>
                  <a:lnTo>
                    <a:pt x="1097876" y="708723"/>
                  </a:lnTo>
                  <a:lnTo>
                    <a:pt x="1231417" y="626338"/>
                  </a:lnTo>
                  <a:lnTo>
                    <a:pt x="1327442" y="781977"/>
                  </a:lnTo>
                  <a:lnTo>
                    <a:pt x="1368679" y="756526"/>
                  </a:lnTo>
                  <a:close/>
                </a:path>
                <a:path w="2396490" h="1490345">
                  <a:moveTo>
                    <a:pt x="1760918" y="650379"/>
                  </a:moveTo>
                  <a:lnTo>
                    <a:pt x="1732203" y="592747"/>
                  </a:lnTo>
                  <a:lnTo>
                    <a:pt x="1714436" y="557123"/>
                  </a:lnTo>
                  <a:lnTo>
                    <a:pt x="1703539" y="535241"/>
                  </a:lnTo>
                  <a:lnTo>
                    <a:pt x="1659648" y="557123"/>
                  </a:lnTo>
                  <a:lnTo>
                    <a:pt x="1616278" y="470103"/>
                  </a:lnTo>
                  <a:lnTo>
                    <a:pt x="1616278" y="578726"/>
                  </a:lnTo>
                  <a:lnTo>
                    <a:pt x="1493926" y="639711"/>
                  </a:lnTo>
                  <a:lnTo>
                    <a:pt x="1494015" y="606717"/>
                  </a:lnTo>
                  <a:lnTo>
                    <a:pt x="1488160" y="567410"/>
                  </a:lnTo>
                  <a:lnTo>
                    <a:pt x="1475574" y="521233"/>
                  </a:lnTo>
                  <a:lnTo>
                    <a:pt x="1455496" y="467664"/>
                  </a:lnTo>
                  <a:lnTo>
                    <a:pt x="1427149" y="406146"/>
                  </a:lnTo>
                  <a:lnTo>
                    <a:pt x="1391640" y="334899"/>
                  </a:lnTo>
                  <a:lnTo>
                    <a:pt x="1474241" y="293738"/>
                  </a:lnTo>
                  <a:lnTo>
                    <a:pt x="1616278" y="578726"/>
                  </a:lnTo>
                  <a:lnTo>
                    <a:pt x="1616278" y="470103"/>
                  </a:lnTo>
                  <a:lnTo>
                    <a:pt x="1528394" y="293738"/>
                  </a:lnTo>
                  <a:lnTo>
                    <a:pt x="1498828" y="234429"/>
                  </a:lnTo>
                  <a:lnTo>
                    <a:pt x="1330515" y="318312"/>
                  </a:lnTo>
                  <a:lnTo>
                    <a:pt x="1383258" y="424154"/>
                  </a:lnTo>
                  <a:lnTo>
                    <a:pt x="1410919" y="484441"/>
                  </a:lnTo>
                  <a:lnTo>
                    <a:pt x="1430324" y="537667"/>
                  </a:lnTo>
                  <a:lnTo>
                    <a:pt x="1442008" y="584771"/>
                  </a:lnTo>
                  <a:lnTo>
                    <a:pt x="1446504" y="626706"/>
                  </a:lnTo>
                  <a:lnTo>
                    <a:pt x="1444345" y="664413"/>
                  </a:lnTo>
                  <a:lnTo>
                    <a:pt x="1413370" y="679856"/>
                  </a:lnTo>
                  <a:lnTo>
                    <a:pt x="1470748" y="794994"/>
                  </a:lnTo>
                  <a:lnTo>
                    <a:pt x="1510512" y="775182"/>
                  </a:lnTo>
                  <a:lnTo>
                    <a:pt x="1471917" y="697738"/>
                  </a:lnTo>
                  <a:lnTo>
                    <a:pt x="1588338" y="639711"/>
                  </a:lnTo>
                  <a:lnTo>
                    <a:pt x="1682572" y="592747"/>
                  </a:lnTo>
                  <a:lnTo>
                    <a:pt x="1721167" y="670191"/>
                  </a:lnTo>
                  <a:lnTo>
                    <a:pt x="1760918" y="650379"/>
                  </a:lnTo>
                  <a:close/>
                </a:path>
                <a:path w="2396490" h="1490345">
                  <a:moveTo>
                    <a:pt x="2395880" y="307835"/>
                  </a:moveTo>
                  <a:lnTo>
                    <a:pt x="2390749" y="279298"/>
                  </a:lnTo>
                  <a:lnTo>
                    <a:pt x="2388844" y="268668"/>
                  </a:lnTo>
                  <a:lnTo>
                    <a:pt x="2329789" y="279298"/>
                  </a:lnTo>
                  <a:lnTo>
                    <a:pt x="2287613" y="45072"/>
                  </a:lnTo>
                  <a:lnTo>
                    <a:pt x="2284387" y="27165"/>
                  </a:lnTo>
                  <a:lnTo>
                    <a:pt x="2284387" y="287477"/>
                  </a:lnTo>
                  <a:lnTo>
                    <a:pt x="2131682" y="314985"/>
                  </a:lnTo>
                  <a:lnTo>
                    <a:pt x="2238451" y="45491"/>
                  </a:lnTo>
                  <a:lnTo>
                    <a:pt x="2240711" y="45072"/>
                  </a:lnTo>
                  <a:lnTo>
                    <a:pt x="2284387" y="287477"/>
                  </a:lnTo>
                  <a:lnTo>
                    <a:pt x="2284387" y="27165"/>
                  </a:lnTo>
                  <a:lnTo>
                    <a:pt x="2279497" y="0"/>
                  </a:lnTo>
                  <a:lnTo>
                    <a:pt x="2210231" y="12471"/>
                  </a:lnTo>
                  <a:lnTo>
                    <a:pt x="2088591" y="319811"/>
                  </a:lnTo>
                  <a:lnTo>
                    <a:pt x="2096160" y="361823"/>
                  </a:lnTo>
                  <a:lnTo>
                    <a:pt x="2291435" y="326644"/>
                  </a:lnTo>
                  <a:lnTo>
                    <a:pt x="2305443" y="404418"/>
                  </a:lnTo>
                  <a:lnTo>
                    <a:pt x="2350846" y="396240"/>
                  </a:lnTo>
                  <a:lnTo>
                    <a:pt x="2338336" y="326644"/>
                  </a:lnTo>
                  <a:lnTo>
                    <a:pt x="2336863" y="318465"/>
                  </a:lnTo>
                  <a:lnTo>
                    <a:pt x="2356167" y="314985"/>
                  </a:lnTo>
                  <a:lnTo>
                    <a:pt x="2395880" y="307835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FF6633"/>
                </a:solidFill>
              </a:rPr>
              <a:t>ОН</a:t>
            </a:r>
            <a:r>
              <a:rPr spc="5" dirty="0">
                <a:solidFill>
                  <a:srgbClr val="FF6633"/>
                </a:solidFill>
              </a:rPr>
              <a:t> </a:t>
            </a:r>
            <a:r>
              <a:rPr spc="-20" dirty="0">
                <a:solidFill>
                  <a:srgbClr val="FF6633"/>
                </a:solidFill>
              </a:rPr>
              <a:t>УМЕР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5628" y="1906267"/>
            <a:ext cx="3378835" cy="2740025"/>
            <a:chOff x="16725628" y="1906267"/>
            <a:chExt cx="3378835" cy="2740025"/>
          </a:xfrm>
        </p:grpSpPr>
        <p:sp>
          <p:nvSpPr>
            <p:cNvPr id="6" name="object 6"/>
            <p:cNvSpPr/>
            <p:nvPr/>
          </p:nvSpPr>
          <p:spPr>
            <a:xfrm>
              <a:off x="16725628" y="1906267"/>
              <a:ext cx="3378835" cy="2740025"/>
            </a:xfrm>
            <a:custGeom>
              <a:avLst/>
              <a:gdLst/>
              <a:ahLst/>
              <a:cxnLst/>
              <a:rect l="l" t="t" r="r" b="b"/>
              <a:pathLst>
                <a:path w="3378834" h="2740025">
                  <a:moveTo>
                    <a:pt x="3378472" y="0"/>
                  </a:moveTo>
                  <a:lnTo>
                    <a:pt x="3320918" y="2716"/>
                  </a:lnTo>
                  <a:lnTo>
                    <a:pt x="3262171" y="6600"/>
                  </a:lnTo>
                  <a:lnTo>
                    <a:pt x="3204222" y="11530"/>
                  </a:lnTo>
                  <a:lnTo>
                    <a:pt x="3147061" y="17476"/>
                  </a:lnTo>
                  <a:lnTo>
                    <a:pt x="3090676" y="24410"/>
                  </a:lnTo>
                  <a:lnTo>
                    <a:pt x="3035059" y="32301"/>
                  </a:lnTo>
                  <a:lnTo>
                    <a:pt x="2980197" y="41123"/>
                  </a:lnTo>
                  <a:lnTo>
                    <a:pt x="2926081" y="50845"/>
                  </a:lnTo>
                  <a:lnTo>
                    <a:pt x="2872700" y="61438"/>
                  </a:lnTo>
                  <a:lnTo>
                    <a:pt x="2820044" y="72875"/>
                  </a:lnTo>
                  <a:lnTo>
                    <a:pt x="2768102" y="85125"/>
                  </a:lnTo>
                  <a:lnTo>
                    <a:pt x="2716864" y="98160"/>
                  </a:lnTo>
                  <a:lnTo>
                    <a:pt x="2666320" y="111951"/>
                  </a:lnTo>
                  <a:lnTo>
                    <a:pt x="2616459" y="126469"/>
                  </a:lnTo>
                  <a:lnTo>
                    <a:pt x="2567270" y="141685"/>
                  </a:lnTo>
                  <a:lnTo>
                    <a:pt x="2518743" y="157571"/>
                  </a:lnTo>
                  <a:lnTo>
                    <a:pt x="2470868" y="174096"/>
                  </a:lnTo>
                  <a:lnTo>
                    <a:pt x="2423634" y="191234"/>
                  </a:lnTo>
                  <a:lnTo>
                    <a:pt x="2377031" y="208953"/>
                  </a:lnTo>
                  <a:lnTo>
                    <a:pt x="2331049" y="227226"/>
                  </a:lnTo>
                  <a:lnTo>
                    <a:pt x="2285676" y="246024"/>
                  </a:lnTo>
                  <a:lnTo>
                    <a:pt x="2240902" y="265318"/>
                  </a:lnTo>
                  <a:lnTo>
                    <a:pt x="2196718" y="285078"/>
                  </a:lnTo>
                  <a:lnTo>
                    <a:pt x="2153112" y="305277"/>
                  </a:lnTo>
                  <a:lnTo>
                    <a:pt x="2110075" y="325884"/>
                  </a:lnTo>
                  <a:lnTo>
                    <a:pt x="2067595" y="346871"/>
                  </a:lnTo>
                  <a:lnTo>
                    <a:pt x="2025662" y="368209"/>
                  </a:lnTo>
                  <a:lnTo>
                    <a:pt x="1984266" y="389870"/>
                  </a:lnTo>
                  <a:lnTo>
                    <a:pt x="1943397" y="411824"/>
                  </a:lnTo>
                  <a:lnTo>
                    <a:pt x="1903043" y="434042"/>
                  </a:lnTo>
                  <a:lnTo>
                    <a:pt x="1863195" y="456496"/>
                  </a:lnTo>
                  <a:lnTo>
                    <a:pt x="1823842" y="479156"/>
                  </a:lnTo>
                  <a:lnTo>
                    <a:pt x="1784974" y="501994"/>
                  </a:lnTo>
                  <a:lnTo>
                    <a:pt x="1746579" y="524981"/>
                  </a:lnTo>
                  <a:lnTo>
                    <a:pt x="1708648" y="548087"/>
                  </a:lnTo>
                  <a:lnTo>
                    <a:pt x="1671171" y="571284"/>
                  </a:lnTo>
                  <a:lnTo>
                    <a:pt x="1634136" y="594543"/>
                  </a:lnTo>
                  <a:lnTo>
                    <a:pt x="1597534" y="617835"/>
                  </a:lnTo>
                  <a:lnTo>
                    <a:pt x="1525585" y="664403"/>
                  </a:lnTo>
                  <a:lnTo>
                    <a:pt x="1455240" y="710756"/>
                  </a:lnTo>
                  <a:lnTo>
                    <a:pt x="1225191" y="864816"/>
                  </a:lnTo>
                  <a:lnTo>
                    <a:pt x="1179231" y="895404"/>
                  </a:lnTo>
                  <a:lnTo>
                    <a:pt x="1133828" y="925342"/>
                  </a:lnTo>
                  <a:lnTo>
                    <a:pt x="1088919" y="954579"/>
                  </a:lnTo>
                  <a:lnTo>
                    <a:pt x="1044445" y="983063"/>
                  </a:lnTo>
                  <a:lnTo>
                    <a:pt x="1000342" y="1010744"/>
                  </a:lnTo>
                  <a:lnTo>
                    <a:pt x="956550" y="1037571"/>
                  </a:lnTo>
                  <a:lnTo>
                    <a:pt x="913008" y="1063492"/>
                  </a:lnTo>
                  <a:lnTo>
                    <a:pt x="869653" y="1088458"/>
                  </a:lnTo>
                  <a:lnTo>
                    <a:pt x="826425" y="1112417"/>
                  </a:lnTo>
                  <a:lnTo>
                    <a:pt x="783261" y="1135319"/>
                  </a:lnTo>
                  <a:lnTo>
                    <a:pt x="740101" y="1157111"/>
                  </a:lnTo>
                  <a:lnTo>
                    <a:pt x="696882" y="1177744"/>
                  </a:lnTo>
                  <a:lnTo>
                    <a:pt x="653544" y="1197167"/>
                  </a:lnTo>
                  <a:lnTo>
                    <a:pt x="610025" y="1215328"/>
                  </a:lnTo>
                  <a:lnTo>
                    <a:pt x="566263" y="1232177"/>
                  </a:lnTo>
                  <a:lnTo>
                    <a:pt x="522197" y="1247663"/>
                  </a:lnTo>
                  <a:lnTo>
                    <a:pt x="477765" y="1261735"/>
                  </a:lnTo>
                  <a:lnTo>
                    <a:pt x="432907" y="1274342"/>
                  </a:lnTo>
                  <a:lnTo>
                    <a:pt x="387560" y="1285434"/>
                  </a:lnTo>
                  <a:lnTo>
                    <a:pt x="341663" y="1294958"/>
                  </a:lnTo>
                  <a:lnTo>
                    <a:pt x="295154" y="1302865"/>
                  </a:lnTo>
                  <a:lnTo>
                    <a:pt x="247973" y="1309104"/>
                  </a:lnTo>
                  <a:lnTo>
                    <a:pt x="200057" y="1313623"/>
                  </a:lnTo>
                  <a:lnTo>
                    <a:pt x="151346" y="1316371"/>
                  </a:lnTo>
                  <a:lnTo>
                    <a:pt x="100907" y="1317299"/>
                  </a:lnTo>
                  <a:lnTo>
                    <a:pt x="85841" y="1316953"/>
                  </a:lnTo>
                  <a:lnTo>
                    <a:pt x="69935" y="1315980"/>
                  </a:lnTo>
                  <a:lnTo>
                    <a:pt x="0" y="2736785"/>
                  </a:lnTo>
                  <a:lnTo>
                    <a:pt x="25497" y="2738052"/>
                  </a:lnTo>
                  <a:lnTo>
                    <a:pt x="50662" y="2738953"/>
                  </a:lnTo>
                  <a:lnTo>
                    <a:pt x="75494" y="2739495"/>
                  </a:lnTo>
                  <a:lnTo>
                    <a:pt x="101818" y="2739685"/>
                  </a:lnTo>
                  <a:lnTo>
                    <a:pt x="152130" y="2739239"/>
                  </a:lnTo>
                  <a:lnTo>
                    <a:pt x="202244" y="2737901"/>
                  </a:lnTo>
                  <a:lnTo>
                    <a:pt x="252169" y="2735667"/>
                  </a:lnTo>
                  <a:lnTo>
                    <a:pt x="301916" y="2732537"/>
                  </a:lnTo>
                  <a:lnTo>
                    <a:pt x="351494" y="2728507"/>
                  </a:lnTo>
                  <a:lnTo>
                    <a:pt x="400912" y="2723577"/>
                  </a:lnTo>
                  <a:lnTo>
                    <a:pt x="450179" y="2717742"/>
                  </a:lnTo>
                  <a:lnTo>
                    <a:pt x="499306" y="2711003"/>
                  </a:lnTo>
                  <a:lnTo>
                    <a:pt x="548302" y="2703355"/>
                  </a:lnTo>
                  <a:lnTo>
                    <a:pt x="597175" y="2694798"/>
                  </a:lnTo>
                  <a:lnTo>
                    <a:pt x="645936" y="2685329"/>
                  </a:lnTo>
                  <a:lnTo>
                    <a:pt x="694595" y="2674946"/>
                  </a:lnTo>
                  <a:lnTo>
                    <a:pt x="743160" y="2663647"/>
                  </a:lnTo>
                  <a:lnTo>
                    <a:pt x="791641" y="2651430"/>
                  </a:lnTo>
                  <a:lnTo>
                    <a:pt x="840047" y="2638292"/>
                  </a:lnTo>
                  <a:lnTo>
                    <a:pt x="888389" y="2624232"/>
                  </a:lnTo>
                  <a:lnTo>
                    <a:pt x="936675" y="2609248"/>
                  </a:lnTo>
                  <a:lnTo>
                    <a:pt x="984915" y="2593336"/>
                  </a:lnTo>
                  <a:lnTo>
                    <a:pt x="1033118" y="2576496"/>
                  </a:lnTo>
                  <a:lnTo>
                    <a:pt x="1081295" y="2558725"/>
                  </a:lnTo>
                  <a:lnTo>
                    <a:pt x="1129454" y="2540021"/>
                  </a:lnTo>
                  <a:lnTo>
                    <a:pt x="1177604" y="2520382"/>
                  </a:lnTo>
                  <a:lnTo>
                    <a:pt x="1225756" y="2499806"/>
                  </a:lnTo>
                  <a:lnTo>
                    <a:pt x="1273919" y="2478290"/>
                  </a:lnTo>
                  <a:lnTo>
                    <a:pt x="1323026" y="2455409"/>
                  </a:lnTo>
                  <a:lnTo>
                    <a:pt x="1371391" y="2431962"/>
                  </a:lnTo>
                  <a:lnTo>
                    <a:pt x="1419049" y="2407986"/>
                  </a:lnTo>
                  <a:lnTo>
                    <a:pt x="1466033" y="2383518"/>
                  </a:lnTo>
                  <a:lnTo>
                    <a:pt x="1512374" y="2358594"/>
                  </a:lnTo>
                  <a:lnTo>
                    <a:pt x="1558107" y="2333253"/>
                  </a:lnTo>
                  <a:lnTo>
                    <a:pt x="1603265" y="2307529"/>
                  </a:lnTo>
                  <a:lnTo>
                    <a:pt x="1647880" y="2281462"/>
                  </a:lnTo>
                  <a:lnTo>
                    <a:pt x="1691985" y="2255086"/>
                  </a:lnTo>
                  <a:lnTo>
                    <a:pt x="1735614" y="2228440"/>
                  </a:lnTo>
                  <a:lnTo>
                    <a:pt x="1778800" y="2201559"/>
                  </a:lnTo>
                  <a:lnTo>
                    <a:pt x="1821575" y="2174482"/>
                  </a:lnTo>
                  <a:lnTo>
                    <a:pt x="1863973" y="2147245"/>
                  </a:lnTo>
                  <a:lnTo>
                    <a:pt x="1906027" y="2119884"/>
                  </a:lnTo>
                  <a:lnTo>
                    <a:pt x="1989235" y="2064941"/>
                  </a:lnTo>
                  <a:lnTo>
                    <a:pt x="2201628" y="1922601"/>
                  </a:lnTo>
                  <a:lnTo>
                    <a:pt x="2288974" y="1864612"/>
                  </a:lnTo>
                  <a:lnTo>
                    <a:pt x="2332042" y="1836435"/>
                  </a:lnTo>
                  <a:lnTo>
                    <a:pt x="2374782" y="1808852"/>
                  </a:lnTo>
                  <a:lnTo>
                    <a:pt x="2417250" y="1781899"/>
                  </a:lnTo>
                  <a:lnTo>
                    <a:pt x="2459503" y="1755614"/>
                  </a:lnTo>
                  <a:lnTo>
                    <a:pt x="2501599" y="1730034"/>
                  </a:lnTo>
                  <a:lnTo>
                    <a:pt x="2543592" y="1705195"/>
                  </a:lnTo>
                  <a:lnTo>
                    <a:pt x="2585540" y="1681134"/>
                  </a:lnTo>
                  <a:lnTo>
                    <a:pt x="2627499" y="1657888"/>
                  </a:lnTo>
                  <a:lnTo>
                    <a:pt x="2669526" y="1635494"/>
                  </a:lnTo>
                  <a:lnTo>
                    <a:pt x="2711678" y="1613988"/>
                  </a:lnTo>
                  <a:lnTo>
                    <a:pt x="2754010" y="1593407"/>
                  </a:lnTo>
                  <a:lnTo>
                    <a:pt x="2796580" y="1573789"/>
                  </a:lnTo>
                  <a:lnTo>
                    <a:pt x="2839444" y="1555169"/>
                  </a:lnTo>
                  <a:lnTo>
                    <a:pt x="2882658" y="1537585"/>
                  </a:lnTo>
                  <a:lnTo>
                    <a:pt x="2926279" y="1521074"/>
                  </a:lnTo>
                  <a:lnTo>
                    <a:pt x="2970365" y="1505672"/>
                  </a:lnTo>
                  <a:lnTo>
                    <a:pt x="3014970" y="1491417"/>
                  </a:lnTo>
                  <a:lnTo>
                    <a:pt x="3060152" y="1478344"/>
                  </a:lnTo>
                  <a:lnTo>
                    <a:pt x="3105967" y="1466491"/>
                  </a:lnTo>
                  <a:lnTo>
                    <a:pt x="3152472" y="1455895"/>
                  </a:lnTo>
                  <a:lnTo>
                    <a:pt x="3199723" y="1446592"/>
                  </a:lnTo>
                  <a:lnTo>
                    <a:pt x="3247777" y="1438619"/>
                  </a:lnTo>
                  <a:lnTo>
                    <a:pt x="3296691" y="1432013"/>
                  </a:lnTo>
                  <a:lnTo>
                    <a:pt x="3346521" y="1426812"/>
                  </a:lnTo>
                  <a:lnTo>
                    <a:pt x="3378472" y="1424446"/>
                  </a:lnTo>
                  <a:lnTo>
                    <a:pt x="3378472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34738" y="2503175"/>
              <a:ext cx="2396490" cy="1490345"/>
            </a:xfrm>
            <a:custGeom>
              <a:avLst/>
              <a:gdLst/>
              <a:ahLst/>
              <a:cxnLst/>
              <a:rect l="l" t="t" r="r" b="b"/>
              <a:pathLst>
                <a:path w="2396490" h="1490345">
                  <a:moveTo>
                    <a:pt x="301167" y="1162100"/>
                  </a:moveTo>
                  <a:lnTo>
                    <a:pt x="285343" y="1115352"/>
                  </a:lnTo>
                  <a:lnTo>
                    <a:pt x="269887" y="1094168"/>
                  </a:lnTo>
                  <a:lnTo>
                    <a:pt x="256260" y="1075499"/>
                  </a:lnTo>
                  <a:lnTo>
                    <a:pt x="254254" y="1074280"/>
                  </a:lnTo>
                  <a:lnTo>
                    <a:pt x="254254" y="1176540"/>
                  </a:lnTo>
                  <a:lnTo>
                    <a:pt x="251447" y="1198803"/>
                  </a:lnTo>
                  <a:lnTo>
                    <a:pt x="238671" y="1218311"/>
                  </a:lnTo>
                  <a:lnTo>
                    <a:pt x="216395" y="1234274"/>
                  </a:lnTo>
                  <a:lnTo>
                    <a:pt x="130365" y="1278877"/>
                  </a:lnTo>
                  <a:lnTo>
                    <a:pt x="62407" y="1147787"/>
                  </a:lnTo>
                  <a:lnTo>
                    <a:pt x="148424" y="1103185"/>
                  </a:lnTo>
                  <a:lnTo>
                    <a:pt x="174320" y="1094168"/>
                  </a:lnTo>
                  <a:lnTo>
                    <a:pt x="197624" y="1094968"/>
                  </a:lnTo>
                  <a:lnTo>
                    <a:pt x="217436" y="1105509"/>
                  </a:lnTo>
                  <a:lnTo>
                    <a:pt x="232867" y="1125677"/>
                  </a:lnTo>
                  <a:lnTo>
                    <a:pt x="246672" y="1152296"/>
                  </a:lnTo>
                  <a:lnTo>
                    <a:pt x="254254" y="1176540"/>
                  </a:lnTo>
                  <a:lnTo>
                    <a:pt x="254254" y="1074280"/>
                  </a:lnTo>
                  <a:lnTo>
                    <a:pt x="219938" y="1053274"/>
                  </a:lnTo>
                  <a:lnTo>
                    <a:pt x="177495" y="1049566"/>
                  </a:lnTo>
                  <a:lnTo>
                    <a:pt x="130060" y="1065263"/>
                  </a:lnTo>
                  <a:lnTo>
                    <a:pt x="0" y="1132713"/>
                  </a:lnTo>
                  <a:lnTo>
                    <a:pt x="185331" y="1490141"/>
                  </a:lnTo>
                  <a:lnTo>
                    <a:pt x="228346" y="1467840"/>
                  </a:lnTo>
                  <a:lnTo>
                    <a:pt x="149758" y="1316266"/>
                  </a:lnTo>
                  <a:lnTo>
                    <a:pt x="221843" y="1278877"/>
                  </a:lnTo>
                  <a:lnTo>
                    <a:pt x="236804" y="1271117"/>
                  </a:lnTo>
                  <a:lnTo>
                    <a:pt x="276961" y="1241412"/>
                  </a:lnTo>
                  <a:lnTo>
                    <a:pt x="298386" y="1204595"/>
                  </a:lnTo>
                  <a:lnTo>
                    <a:pt x="301167" y="1162100"/>
                  </a:lnTo>
                  <a:close/>
                </a:path>
                <a:path w="2396490" h="1490345">
                  <a:moveTo>
                    <a:pt x="766711" y="1149654"/>
                  </a:moveTo>
                  <a:lnTo>
                    <a:pt x="707047" y="1099019"/>
                  </a:lnTo>
                  <a:lnTo>
                    <a:pt x="600468" y="1008570"/>
                  </a:lnTo>
                  <a:lnTo>
                    <a:pt x="600468" y="1069771"/>
                  </a:lnTo>
                  <a:lnTo>
                    <a:pt x="500888" y="1133551"/>
                  </a:lnTo>
                  <a:lnTo>
                    <a:pt x="443649" y="939342"/>
                  </a:lnTo>
                  <a:lnTo>
                    <a:pt x="448030" y="936548"/>
                  </a:lnTo>
                  <a:lnTo>
                    <a:pt x="600468" y="1069771"/>
                  </a:lnTo>
                  <a:lnTo>
                    <a:pt x="600468" y="1008570"/>
                  </a:lnTo>
                  <a:lnTo>
                    <a:pt x="515607" y="936548"/>
                  </a:lnTo>
                  <a:lnTo>
                    <a:pt x="445592" y="877125"/>
                  </a:lnTo>
                  <a:lnTo>
                    <a:pt x="391680" y="911656"/>
                  </a:lnTo>
                  <a:lnTo>
                    <a:pt x="504863" y="1317320"/>
                  </a:lnTo>
                  <a:lnTo>
                    <a:pt x="547116" y="1290256"/>
                  </a:lnTo>
                  <a:lnTo>
                    <a:pt x="513867" y="1175232"/>
                  </a:lnTo>
                  <a:lnTo>
                    <a:pt x="578967" y="1133551"/>
                  </a:lnTo>
                  <a:lnTo>
                    <a:pt x="632904" y="1099019"/>
                  </a:lnTo>
                  <a:lnTo>
                    <a:pt x="723468" y="1177340"/>
                  </a:lnTo>
                  <a:lnTo>
                    <a:pt x="766711" y="1149654"/>
                  </a:lnTo>
                  <a:close/>
                </a:path>
                <a:path w="2396490" h="1490345">
                  <a:moveTo>
                    <a:pt x="939469" y="999413"/>
                  </a:moveTo>
                  <a:lnTo>
                    <a:pt x="934847" y="968654"/>
                  </a:lnTo>
                  <a:lnTo>
                    <a:pt x="850620" y="606996"/>
                  </a:lnTo>
                  <a:lnTo>
                    <a:pt x="809434" y="634631"/>
                  </a:lnTo>
                  <a:lnTo>
                    <a:pt x="856703" y="831430"/>
                  </a:lnTo>
                  <a:lnTo>
                    <a:pt x="874179" y="896823"/>
                  </a:lnTo>
                  <a:lnTo>
                    <a:pt x="873226" y="897470"/>
                  </a:lnTo>
                  <a:lnTo>
                    <a:pt x="817575" y="856996"/>
                  </a:lnTo>
                  <a:lnTo>
                    <a:pt x="645591" y="744537"/>
                  </a:lnTo>
                  <a:lnTo>
                    <a:pt x="602475" y="773442"/>
                  </a:lnTo>
                  <a:lnTo>
                    <a:pt x="886485" y="954557"/>
                  </a:lnTo>
                  <a:lnTo>
                    <a:pt x="898639" y="1008913"/>
                  </a:lnTo>
                  <a:lnTo>
                    <a:pt x="848829" y="1042327"/>
                  </a:lnTo>
                  <a:lnTo>
                    <a:pt x="872274" y="1077302"/>
                  </a:lnTo>
                  <a:lnTo>
                    <a:pt x="901026" y="1058024"/>
                  </a:lnTo>
                  <a:lnTo>
                    <a:pt x="923277" y="1040498"/>
                  </a:lnTo>
                  <a:lnTo>
                    <a:pt x="935850" y="1022172"/>
                  </a:lnTo>
                  <a:lnTo>
                    <a:pt x="939469" y="999413"/>
                  </a:lnTo>
                  <a:close/>
                </a:path>
                <a:path w="2396490" h="1490345">
                  <a:moveTo>
                    <a:pt x="1368679" y="756526"/>
                  </a:moveTo>
                  <a:lnTo>
                    <a:pt x="1157262" y="413829"/>
                  </a:lnTo>
                  <a:lnTo>
                    <a:pt x="1116025" y="439267"/>
                  </a:lnTo>
                  <a:lnTo>
                    <a:pt x="1209319" y="590486"/>
                  </a:lnTo>
                  <a:lnTo>
                    <a:pt x="1075766" y="672871"/>
                  </a:lnTo>
                  <a:lnTo>
                    <a:pt x="982472" y="521652"/>
                  </a:lnTo>
                  <a:lnTo>
                    <a:pt x="941235" y="547103"/>
                  </a:lnTo>
                  <a:lnTo>
                    <a:pt x="1152652" y="889800"/>
                  </a:lnTo>
                  <a:lnTo>
                    <a:pt x="1193888" y="864362"/>
                  </a:lnTo>
                  <a:lnTo>
                    <a:pt x="1097876" y="708723"/>
                  </a:lnTo>
                  <a:lnTo>
                    <a:pt x="1231417" y="626338"/>
                  </a:lnTo>
                  <a:lnTo>
                    <a:pt x="1327442" y="781977"/>
                  </a:lnTo>
                  <a:lnTo>
                    <a:pt x="1368679" y="756526"/>
                  </a:lnTo>
                  <a:close/>
                </a:path>
                <a:path w="2396490" h="1490345">
                  <a:moveTo>
                    <a:pt x="1760918" y="650379"/>
                  </a:moveTo>
                  <a:lnTo>
                    <a:pt x="1732203" y="592747"/>
                  </a:lnTo>
                  <a:lnTo>
                    <a:pt x="1714436" y="557123"/>
                  </a:lnTo>
                  <a:lnTo>
                    <a:pt x="1703539" y="535241"/>
                  </a:lnTo>
                  <a:lnTo>
                    <a:pt x="1659648" y="557123"/>
                  </a:lnTo>
                  <a:lnTo>
                    <a:pt x="1616278" y="470103"/>
                  </a:lnTo>
                  <a:lnTo>
                    <a:pt x="1616278" y="578726"/>
                  </a:lnTo>
                  <a:lnTo>
                    <a:pt x="1493926" y="639711"/>
                  </a:lnTo>
                  <a:lnTo>
                    <a:pt x="1494015" y="606717"/>
                  </a:lnTo>
                  <a:lnTo>
                    <a:pt x="1488160" y="567410"/>
                  </a:lnTo>
                  <a:lnTo>
                    <a:pt x="1475574" y="521233"/>
                  </a:lnTo>
                  <a:lnTo>
                    <a:pt x="1455496" y="467664"/>
                  </a:lnTo>
                  <a:lnTo>
                    <a:pt x="1427149" y="406146"/>
                  </a:lnTo>
                  <a:lnTo>
                    <a:pt x="1391640" y="334899"/>
                  </a:lnTo>
                  <a:lnTo>
                    <a:pt x="1474241" y="293738"/>
                  </a:lnTo>
                  <a:lnTo>
                    <a:pt x="1616278" y="578726"/>
                  </a:lnTo>
                  <a:lnTo>
                    <a:pt x="1616278" y="470103"/>
                  </a:lnTo>
                  <a:lnTo>
                    <a:pt x="1528394" y="293738"/>
                  </a:lnTo>
                  <a:lnTo>
                    <a:pt x="1498828" y="234429"/>
                  </a:lnTo>
                  <a:lnTo>
                    <a:pt x="1330515" y="318312"/>
                  </a:lnTo>
                  <a:lnTo>
                    <a:pt x="1383258" y="424154"/>
                  </a:lnTo>
                  <a:lnTo>
                    <a:pt x="1410919" y="484441"/>
                  </a:lnTo>
                  <a:lnTo>
                    <a:pt x="1430324" y="537667"/>
                  </a:lnTo>
                  <a:lnTo>
                    <a:pt x="1442008" y="584771"/>
                  </a:lnTo>
                  <a:lnTo>
                    <a:pt x="1446504" y="626706"/>
                  </a:lnTo>
                  <a:lnTo>
                    <a:pt x="1444345" y="664413"/>
                  </a:lnTo>
                  <a:lnTo>
                    <a:pt x="1413370" y="679856"/>
                  </a:lnTo>
                  <a:lnTo>
                    <a:pt x="1470748" y="794994"/>
                  </a:lnTo>
                  <a:lnTo>
                    <a:pt x="1510512" y="775182"/>
                  </a:lnTo>
                  <a:lnTo>
                    <a:pt x="1471917" y="697738"/>
                  </a:lnTo>
                  <a:lnTo>
                    <a:pt x="1588338" y="639711"/>
                  </a:lnTo>
                  <a:lnTo>
                    <a:pt x="1682572" y="592747"/>
                  </a:lnTo>
                  <a:lnTo>
                    <a:pt x="1721167" y="670191"/>
                  </a:lnTo>
                  <a:lnTo>
                    <a:pt x="1760918" y="650379"/>
                  </a:lnTo>
                  <a:close/>
                </a:path>
                <a:path w="2396490" h="1490345">
                  <a:moveTo>
                    <a:pt x="2395880" y="307835"/>
                  </a:moveTo>
                  <a:lnTo>
                    <a:pt x="2390749" y="279298"/>
                  </a:lnTo>
                  <a:lnTo>
                    <a:pt x="2388844" y="268668"/>
                  </a:lnTo>
                  <a:lnTo>
                    <a:pt x="2329789" y="279298"/>
                  </a:lnTo>
                  <a:lnTo>
                    <a:pt x="2287613" y="45072"/>
                  </a:lnTo>
                  <a:lnTo>
                    <a:pt x="2284387" y="27165"/>
                  </a:lnTo>
                  <a:lnTo>
                    <a:pt x="2284387" y="287477"/>
                  </a:lnTo>
                  <a:lnTo>
                    <a:pt x="2131682" y="314985"/>
                  </a:lnTo>
                  <a:lnTo>
                    <a:pt x="2238451" y="45491"/>
                  </a:lnTo>
                  <a:lnTo>
                    <a:pt x="2240711" y="45072"/>
                  </a:lnTo>
                  <a:lnTo>
                    <a:pt x="2284387" y="287477"/>
                  </a:lnTo>
                  <a:lnTo>
                    <a:pt x="2284387" y="27165"/>
                  </a:lnTo>
                  <a:lnTo>
                    <a:pt x="2279497" y="0"/>
                  </a:lnTo>
                  <a:lnTo>
                    <a:pt x="2210231" y="12471"/>
                  </a:lnTo>
                  <a:lnTo>
                    <a:pt x="2088591" y="319811"/>
                  </a:lnTo>
                  <a:lnTo>
                    <a:pt x="2096160" y="361823"/>
                  </a:lnTo>
                  <a:lnTo>
                    <a:pt x="2291435" y="326644"/>
                  </a:lnTo>
                  <a:lnTo>
                    <a:pt x="2305443" y="404418"/>
                  </a:lnTo>
                  <a:lnTo>
                    <a:pt x="2350846" y="396240"/>
                  </a:lnTo>
                  <a:lnTo>
                    <a:pt x="2338336" y="326644"/>
                  </a:lnTo>
                  <a:lnTo>
                    <a:pt x="2336863" y="318465"/>
                  </a:lnTo>
                  <a:lnTo>
                    <a:pt x="2356167" y="314985"/>
                  </a:lnTo>
                  <a:lnTo>
                    <a:pt x="2395880" y="307835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9838055" cy="31667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ПЕРЕСКАЗЕ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БОРИСА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ЗАХОДЕРА</a:t>
            </a:r>
            <a:endParaRPr sz="410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«АЛИСЫ</a:t>
            </a:r>
            <a:r>
              <a:rPr sz="4100" b="1" spc="-9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-8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СТРАНЕ</a:t>
            </a:r>
            <a:r>
              <a:rPr sz="4100" b="1" spc="-7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ЧУДЕС»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МАТЕМАТИК</a:t>
            </a:r>
            <a:r>
              <a:rPr sz="4100" b="1" spc="-23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НЕТРИВИАЛЬНО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РАЗДЕЛИЛ</a:t>
            </a:r>
            <a:r>
              <a:rPr sz="4100" b="1" spc="-2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КУСОК</a:t>
            </a:r>
            <a:r>
              <a:rPr sz="4100" b="1" spc="-2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F6633"/>
                </a:solidFill>
                <a:latin typeface="Formular"/>
                <a:cs typeface="Formular"/>
              </a:rPr>
              <a:t>ПИРОГА</a:t>
            </a:r>
            <a:r>
              <a:rPr sz="4100" b="1" spc="-2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МЕЖДУ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СОБОЮ</a:t>
            </a:r>
            <a:r>
              <a:rPr sz="4100" b="1" spc="-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И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КОЗЛИКОМ.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4489942"/>
            <a:ext cx="9809480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ЧТО</a:t>
            </a:r>
            <a:r>
              <a:rPr sz="4100" b="1" spc="-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ЖЕ</a:t>
            </a:r>
            <a:r>
              <a:rPr sz="4100" b="1" spc="-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ДОСТАЛОСЬ</a:t>
            </a:r>
            <a:r>
              <a:rPr sz="4100" b="1" spc="-7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spc="30" dirty="0">
                <a:solidFill>
                  <a:srgbClr val="D1FF0F"/>
                </a:solidFill>
                <a:latin typeface="Formular"/>
                <a:cs typeface="Formular"/>
              </a:rPr>
              <a:t>М</a:t>
            </a:r>
            <a:r>
              <a:rPr sz="4100" b="1" spc="-180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4100" b="1" spc="30" dirty="0">
                <a:solidFill>
                  <a:srgbClr val="D1FF0F"/>
                </a:solidFill>
                <a:latin typeface="Formular"/>
                <a:cs typeface="Formular"/>
              </a:rPr>
              <a:t>ТЕМ</a:t>
            </a:r>
            <a:r>
              <a:rPr sz="4100" b="1" spc="-180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4100" b="1" spc="30" dirty="0">
                <a:solidFill>
                  <a:srgbClr val="D1FF0F"/>
                </a:solidFill>
                <a:latin typeface="Formular"/>
                <a:cs typeface="Formular"/>
              </a:rPr>
              <a:t>ТИК</a:t>
            </a:r>
            <a:r>
              <a:rPr sz="4100" b="1" spc="-595" dirty="0">
                <a:solidFill>
                  <a:srgbClr val="D1FF0F"/>
                </a:solidFill>
                <a:latin typeface="Formular"/>
                <a:cs typeface="Formular"/>
              </a:rPr>
              <a:t>У</a:t>
            </a:r>
            <a:r>
              <a:rPr sz="4100" b="1" spc="30" dirty="0">
                <a:solidFill>
                  <a:srgbClr val="D1FF0F"/>
                </a:solidFill>
                <a:latin typeface="Formular"/>
                <a:cs typeface="Formular"/>
              </a:rPr>
              <a:t>,</a:t>
            </a:r>
            <a:r>
              <a:rPr sz="4100" b="1" spc="-6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4100" b="1" spc="-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ЧТО</a:t>
            </a:r>
            <a:r>
              <a:rPr sz="4100" b="1" spc="-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D1FF0F"/>
                </a:solidFill>
                <a:latin typeface="Formular"/>
                <a:cs typeface="Formular"/>
              </a:rPr>
              <a:t>— </a:t>
            </a:r>
            <a:r>
              <a:rPr sz="4100" b="1" spc="-10" dirty="0">
                <a:solidFill>
                  <a:srgbClr val="D1FF0F"/>
                </a:solidFill>
                <a:latin typeface="Formular"/>
                <a:cs typeface="Formular"/>
              </a:rPr>
              <a:t>КОЗЛИКУ?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6725628" y="1906267"/>
            <a:ext cx="3378835" cy="2740025"/>
            <a:chOff x="16725628" y="1906267"/>
            <a:chExt cx="3378835" cy="2740025"/>
          </a:xfrm>
        </p:grpSpPr>
        <p:sp>
          <p:nvSpPr>
            <p:cNvPr id="7" name="object 7"/>
            <p:cNvSpPr/>
            <p:nvPr/>
          </p:nvSpPr>
          <p:spPr>
            <a:xfrm>
              <a:off x="16725628" y="1906267"/>
              <a:ext cx="3378835" cy="2740025"/>
            </a:xfrm>
            <a:custGeom>
              <a:avLst/>
              <a:gdLst/>
              <a:ahLst/>
              <a:cxnLst/>
              <a:rect l="l" t="t" r="r" b="b"/>
              <a:pathLst>
                <a:path w="3378834" h="2740025">
                  <a:moveTo>
                    <a:pt x="3378472" y="0"/>
                  </a:moveTo>
                  <a:lnTo>
                    <a:pt x="3320918" y="2716"/>
                  </a:lnTo>
                  <a:lnTo>
                    <a:pt x="3262171" y="6600"/>
                  </a:lnTo>
                  <a:lnTo>
                    <a:pt x="3204222" y="11530"/>
                  </a:lnTo>
                  <a:lnTo>
                    <a:pt x="3147061" y="17476"/>
                  </a:lnTo>
                  <a:lnTo>
                    <a:pt x="3090676" y="24410"/>
                  </a:lnTo>
                  <a:lnTo>
                    <a:pt x="3035059" y="32301"/>
                  </a:lnTo>
                  <a:lnTo>
                    <a:pt x="2980197" y="41123"/>
                  </a:lnTo>
                  <a:lnTo>
                    <a:pt x="2926081" y="50845"/>
                  </a:lnTo>
                  <a:lnTo>
                    <a:pt x="2872700" y="61438"/>
                  </a:lnTo>
                  <a:lnTo>
                    <a:pt x="2820044" y="72875"/>
                  </a:lnTo>
                  <a:lnTo>
                    <a:pt x="2768102" y="85125"/>
                  </a:lnTo>
                  <a:lnTo>
                    <a:pt x="2716864" y="98160"/>
                  </a:lnTo>
                  <a:lnTo>
                    <a:pt x="2666320" y="111951"/>
                  </a:lnTo>
                  <a:lnTo>
                    <a:pt x="2616459" y="126469"/>
                  </a:lnTo>
                  <a:lnTo>
                    <a:pt x="2567270" y="141685"/>
                  </a:lnTo>
                  <a:lnTo>
                    <a:pt x="2518743" y="157571"/>
                  </a:lnTo>
                  <a:lnTo>
                    <a:pt x="2470868" y="174096"/>
                  </a:lnTo>
                  <a:lnTo>
                    <a:pt x="2423634" y="191234"/>
                  </a:lnTo>
                  <a:lnTo>
                    <a:pt x="2377031" y="208953"/>
                  </a:lnTo>
                  <a:lnTo>
                    <a:pt x="2331049" y="227226"/>
                  </a:lnTo>
                  <a:lnTo>
                    <a:pt x="2285676" y="246024"/>
                  </a:lnTo>
                  <a:lnTo>
                    <a:pt x="2240902" y="265318"/>
                  </a:lnTo>
                  <a:lnTo>
                    <a:pt x="2196718" y="285078"/>
                  </a:lnTo>
                  <a:lnTo>
                    <a:pt x="2153112" y="305277"/>
                  </a:lnTo>
                  <a:lnTo>
                    <a:pt x="2110075" y="325884"/>
                  </a:lnTo>
                  <a:lnTo>
                    <a:pt x="2067595" y="346871"/>
                  </a:lnTo>
                  <a:lnTo>
                    <a:pt x="2025662" y="368209"/>
                  </a:lnTo>
                  <a:lnTo>
                    <a:pt x="1984266" y="389870"/>
                  </a:lnTo>
                  <a:lnTo>
                    <a:pt x="1943397" y="411824"/>
                  </a:lnTo>
                  <a:lnTo>
                    <a:pt x="1903043" y="434042"/>
                  </a:lnTo>
                  <a:lnTo>
                    <a:pt x="1863195" y="456496"/>
                  </a:lnTo>
                  <a:lnTo>
                    <a:pt x="1823842" y="479156"/>
                  </a:lnTo>
                  <a:lnTo>
                    <a:pt x="1784974" y="501994"/>
                  </a:lnTo>
                  <a:lnTo>
                    <a:pt x="1746579" y="524981"/>
                  </a:lnTo>
                  <a:lnTo>
                    <a:pt x="1708648" y="548087"/>
                  </a:lnTo>
                  <a:lnTo>
                    <a:pt x="1671171" y="571284"/>
                  </a:lnTo>
                  <a:lnTo>
                    <a:pt x="1634136" y="594543"/>
                  </a:lnTo>
                  <a:lnTo>
                    <a:pt x="1597534" y="617835"/>
                  </a:lnTo>
                  <a:lnTo>
                    <a:pt x="1525585" y="664403"/>
                  </a:lnTo>
                  <a:lnTo>
                    <a:pt x="1455240" y="710756"/>
                  </a:lnTo>
                  <a:lnTo>
                    <a:pt x="1225191" y="864816"/>
                  </a:lnTo>
                  <a:lnTo>
                    <a:pt x="1179231" y="895404"/>
                  </a:lnTo>
                  <a:lnTo>
                    <a:pt x="1133828" y="925342"/>
                  </a:lnTo>
                  <a:lnTo>
                    <a:pt x="1088919" y="954579"/>
                  </a:lnTo>
                  <a:lnTo>
                    <a:pt x="1044445" y="983063"/>
                  </a:lnTo>
                  <a:lnTo>
                    <a:pt x="1000342" y="1010744"/>
                  </a:lnTo>
                  <a:lnTo>
                    <a:pt x="956550" y="1037571"/>
                  </a:lnTo>
                  <a:lnTo>
                    <a:pt x="913008" y="1063492"/>
                  </a:lnTo>
                  <a:lnTo>
                    <a:pt x="869653" y="1088458"/>
                  </a:lnTo>
                  <a:lnTo>
                    <a:pt x="826425" y="1112417"/>
                  </a:lnTo>
                  <a:lnTo>
                    <a:pt x="783261" y="1135319"/>
                  </a:lnTo>
                  <a:lnTo>
                    <a:pt x="740101" y="1157111"/>
                  </a:lnTo>
                  <a:lnTo>
                    <a:pt x="696882" y="1177744"/>
                  </a:lnTo>
                  <a:lnTo>
                    <a:pt x="653544" y="1197167"/>
                  </a:lnTo>
                  <a:lnTo>
                    <a:pt x="610025" y="1215328"/>
                  </a:lnTo>
                  <a:lnTo>
                    <a:pt x="566263" y="1232177"/>
                  </a:lnTo>
                  <a:lnTo>
                    <a:pt x="522197" y="1247663"/>
                  </a:lnTo>
                  <a:lnTo>
                    <a:pt x="477765" y="1261735"/>
                  </a:lnTo>
                  <a:lnTo>
                    <a:pt x="432907" y="1274342"/>
                  </a:lnTo>
                  <a:lnTo>
                    <a:pt x="387560" y="1285434"/>
                  </a:lnTo>
                  <a:lnTo>
                    <a:pt x="341663" y="1294958"/>
                  </a:lnTo>
                  <a:lnTo>
                    <a:pt x="295154" y="1302865"/>
                  </a:lnTo>
                  <a:lnTo>
                    <a:pt x="247973" y="1309104"/>
                  </a:lnTo>
                  <a:lnTo>
                    <a:pt x="200057" y="1313623"/>
                  </a:lnTo>
                  <a:lnTo>
                    <a:pt x="151346" y="1316371"/>
                  </a:lnTo>
                  <a:lnTo>
                    <a:pt x="100907" y="1317299"/>
                  </a:lnTo>
                  <a:lnTo>
                    <a:pt x="85841" y="1316953"/>
                  </a:lnTo>
                  <a:lnTo>
                    <a:pt x="69935" y="1315980"/>
                  </a:lnTo>
                  <a:lnTo>
                    <a:pt x="0" y="2736785"/>
                  </a:lnTo>
                  <a:lnTo>
                    <a:pt x="25497" y="2738052"/>
                  </a:lnTo>
                  <a:lnTo>
                    <a:pt x="50662" y="2738953"/>
                  </a:lnTo>
                  <a:lnTo>
                    <a:pt x="75494" y="2739495"/>
                  </a:lnTo>
                  <a:lnTo>
                    <a:pt x="101818" y="2739685"/>
                  </a:lnTo>
                  <a:lnTo>
                    <a:pt x="152130" y="2739239"/>
                  </a:lnTo>
                  <a:lnTo>
                    <a:pt x="202244" y="2737901"/>
                  </a:lnTo>
                  <a:lnTo>
                    <a:pt x="252169" y="2735667"/>
                  </a:lnTo>
                  <a:lnTo>
                    <a:pt x="301916" y="2732537"/>
                  </a:lnTo>
                  <a:lnTo>
                    <a:pt x="351494" y="2728507"/>
                  </a:lnTo>
                  <a:lnTo>
                    <a:pt x="400912" y="2723577"/>
                  </a:lnTo>
                  <a:lnTo>
                    <a:pt x="450179" y="2717742"/>
                  </a:lnTo>
                  <a:lnTo>
                    <a:pt x="499306" y="2711003"/>
                  </a:lnTo>
                  <a:lnTo>
                    <a:pt x="548302" y="2703355"/>
                  </a:lnTo>
                  <a:lnTo>
                    <a:pt x="597175" y="2694798"/>
                  </a:lnTo>
                  <a:lnTo>
                    <a:pt x="645936" y="2685329"/>
                  </a:lnTo>
                  <a:lnTo>
                    <a:pt x="694595" y="2674946"/>
                  </a:lnTo>
                  <a:lnTo>
                    <a:pt x="743160" y="2663647"/>
                  </a:lnTo>
                  <a:lnTo>
                    <a:pt x="791641" y="2651430"/>
                  </a:lnTo>
                  <a:lnTo>
                    <a:pt x="840047" y="2638292"/>
                  </a:lnTo>
                  <a:lnTo>
                    <a:pt x="888389" y="2624232"/>
                  </a:lnTo>
                  <a:lnTo>
                    <a:pt x="936675" y="2609248"/>
                  </a:lnTo>
                  <a:lnTo>
                    <a:pt x="984915" y="2593336"/>
                  </a:lnTo>
                  <a:lnTo>
                    <a:pt x="1033118" y="2576496"/>
                  </a:lnTo>
                  <a:lnTo>
                    <a:pt x="1081295" y="2558725"/>
                  </a:lnTo>
                  <a:lnTo>
                    <a:pt x="1129454" y="2540021"/>
                  </a:lnTo>
                  <a:lnTo>
                    <a:pt x="1177604" y="2520382"/>
                  </a:lnTo>
                  <a:lnTo>
                    <a:pt x="1225756" y="2499806"/>
                  </a:lnTo>
                  <a:lnTo>
                    <a:pt x="1273919" y="2478290"/>
                  </a:lnTo>
                  <a:lnTo>
                    <a:pt x="1323026" y="2455409"/>
                  </a:lnTo>
                  <a:lnTo>
                    <a:pt x="1371391" y="2431962"/>
                  </a:lnTo>
                  <a:lnTo>
                    <a:pt x="1419049" y="2407986"/>
                  </a:lnTo>
                  <a:lnTo>
                    <a:pt x="1466033" y="2383518"/>
                  </a:lnTo>
                  <a:lnTo>
                    <a:pt x="1512374" y="2358594"/>
                  </a:lnTo>
                  <a:lnTo>
                    <a:pt x="1558107" y="2333253"/>
                  </a:lnTo>
                  <a:lnTo>
                    <a:pt x="1603265" y="2307529"/>
                  </a:lnTo>
                  <a:lnTo>
                    <a:pt x="1647880" y="2281462"/>
                  </a:lnTo>
                  <a:lnTo>
                    <a:pt x="1691985" y="2255086"/>
                  </a:lnTo>
                  <a:lnTo>
                    <a:pt x="1735614" y="2228440"/>
                  </a:lnTo>
                  <a:lnTo>
                    <a:pt x="1778800" y="2201559"/>
                  </a:lnTo>
                  <a:lnTo>
                    <a:pt x="1821575" y="2174482"/>
                  </a:lnTo>
                  <a:lnTo>
                    <a:pt x="1863973" y="2147245"/>
                  </a:lnTo>
                  <a:lnTo>
                    <a:pt x="1906027" y="2119884"/>
                  </a:lnTo>
                  <a:lnTo>
                    <a:pt x="1989235" y="2064941"/>
                  </a:lnTo>
                  <a:lnTo>
                    <a:pt x="2201628" y="1922601"/>
                  </a:lnTo>
                  <a:lnTo>
                    <a:pt x="2288974" y="1864612"/>
                  </a:lnTo>
                  <a:lnTo>
                    <a:pt x="2332042" y="1836435"/>
                  </a:lnTo>
                  <a:lnTo>
                    <a:pt x="2374782" y="1808852"/>
                  </a:lnTo>
                  <a:lnTo>
                    <a:pt x="2417250" y="1781899"/>
                  </a:lnTo>
                  <a:lnTo>
                    <a:pt x="2459503" y="1755614"/>
                  </a:lnTo>
                  <a:lnTo>
                    <a:pt x="2501599" y="1730034"/>
                  </a:lnTo>
                  <a:lnTo>
                    <a:pt x="2543592" y="1705195"/>
                  </a:lnTo>
                  <a:lnTo>
                    <a:pt x="2585540" y="1681134"/>
                  </a:lnTo>
                  <a:lnTo>
                    <a:pt x="2627499" y="1657888"/>
                  </a:lnTo>
                  <a:lnTo>
                    <a:pt x="2669526" y="1635494"/>
                  </a:lnTo>
                  <a:lnTo>
                    <a:pt x="2711678" y="1613988"/>
                  </a:lnTo>
                  <a:lnTo>
                    <a:pt x="2754010" y="1593407"/>
                  </a:lnTo>
                  <a:lnTo>
                    <a:pt x="2796580" y="1573789"/>
                  </a:lnTo>
                  <a:lnTo>
                    <a:pt x="2839444" y="1555169"/>
                  </a:lnTo>
                  <a:lnTo>
                    <a:pt x="2882658" y="1537585"/>
                  </a:lnTo>
                  <a:lnTo>
                    <a:pt x="2926279" y="1521074"/>
                  </a:lnTo>
                  <a:lnTo>
                    <a:pt x="2970365" y="1505672"/>
                  </a:lnTo>
                  <a:lnTo>
                    <a:pt x="3014970" y="1491417"/>
                  </a:lnTo>
                  <a:lnTo>
                    <a:pt x="3060152" y="1478344"/>
                  </a:lnTo>
                  <a:lnTo>
                    <a:pt x="3105967" y="1466491"/>
                  </a:lnTo>
                  <a:lnTo>
                    <a:pt x="3152472" y="1455895"/>
                  </a:lnTo>
                  <a:lnTo>
                    <a:pt x="3199723" y="1446592"/>
                  </a:lnTo>
                  <a:lnTo>
                    <a:pt x="3247777" y="1438619"/>
                  </a:lnTo>
                  <a:lnTo>
                    <a:pt x="3296691" y="1432013"/>
                  </a:lnTo>
                  <a:lnTo>
                    <a:pt x="3346521" y="1426812"/>
                  </a:lnTo>
                  <a:lnTo>
                    <a:pt x="3378472" y="1424446"/>
                  </a:lnTo>
                  <a:lnTo>
                    <a:pt x="3378472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34738" y="2503175"/>
              <a:ext cx="2396490" cy="1490345"/>
            </a:xfrm>
            <a:custGeom>
              <a:avLst/>
              <a:gdLst/>
              <a:ahLst/>
              <a:cxnLst/>
              <a:rect l="l" t="t" r="r" b="b"/>
              <a:pathLst>
                <a:path w="2396490" h="1490345">
                  <a:moveTo>
                    <a:pt x="301167" y="1162100"/>
                  </a:moveTo>
                  <a:lnTo>
                    <a:pt x="285343" y="1115352"/>
                  </a:lnTo>
                  <a:lnTo>
                    <a:pt x="269887" y="1094168"/>
                  </a:lnTo>
                  <a:lnTo>
                    <a:pt x="256260" y="1075499"/>
                  </a:lnTo>
                  <a:lnTo>
                    <a:pt x="254254" y="1074280"/>
                  </a:lnTo>
                  <a:lnTo>
                    <a:pt x="254254" y="1176540"/>
                  </a:lnTo>
                  <a:lnTo>
                    <a:pt x="251447" y="1198803"/>
                  </a:lnTo>
                  <a:lnTo>
                    <a:pt x="238671" y="1218311"/>
                  </a:lnTo>
                  <a:lnTo>
                    <a:pt x="216395" y="1234274"/>
                  </a:lnTo>
                  <a:lnTo>
                    <a:pt x="130365" y="1278877"/>
                  </a:lnTo>
                  <a:lnTo>
                    <a:pt x="62407" y="1147787"/>
                  </a:lnTo>
                  <a:lnTo>
                    <a:pt x="148424" y="1103185"/>
                  </a:lnTo>
                  <a:lnTo>
                    <a:pt x="174320" y="1094168"/>
                  </a:lnTo>
                  <a:lnTo>
                    <a:pt x="197624" y="1094968"/>
                  </a:lnTo>
                  <a:lnTo>
                    <a:pt x="217436" y="1105509"/>
                  </a:lnTo>
                  <a:lnTo>
                    <a:pt x="232867" y="1125677"/>
                  </a:lnTo>
                  <a:lnTo>
                    <a:pt x="246672" y="1152296"/>
                  </a:lnTo>
                  <a:lnTo>
                    <a:pt x="254254" y="1176540"/>
                  </a:lnTo>
                  <a:lnTo>
                    <a:pt x="254254" y="1074280"/>
                  </a:lnTo>
                  <a:lnTo>
                    <a:pt x="219938" y="1053274"/>
                  </a:lnTo>
                  <a:lnTo>
                    <a:pt x="177495" y="1049566"/>
                  </a:lnTo>
                  <a:lnTo>
                    <a:pt x="130060" y="1065263"/>
                  </a:lnTo>
                  <a:lnTo>
                    <a:pt x="0" y="1132713"/>
                  </a:lnTo>
                  <a:lnTo>
                    <a:pt x="185331" y="1490141"/>
                  </a:lnTo>
                  <a:lnTo>
                    <a:pt x="228346" y="1467840"/>
                  </a:lnTo>
                  <a:lnTo>
                    <a:pt x="149758" y="1316266"/>
                  </a:lnTo>
                  <a:lnTo>
                    <a:pt x="221843" y="1278877"/>
                  </a:lnTo>
                  <a:lnTo>
                    <a:pt x="236804" y="1271117"/>
                  </a:lnTo>
                  <a:lnTo>
                    <a:pt x="276961" y="1241412"/>
                  </a:lnTo>
                  <a:lnTo>
                    <a:pt x="298386" y="1204595"/>
                  </a:lnTo>
                  <a:lnTo>
                    <a:pt x="301167" y="1162100"/>
                  </a:lnTo>
                  <a:close/>
                </a:path>
                <a:path w="2396490" h="1490345">
                  <a:moveTo>
                    <a:pt x="766711" y="1149654"/>
                  </a:moveTo>
                  <a:lnTo>
                    <a:pt x="707047" y="1099019"/>
                  </a:lnTo>
                  <a:lnTo>
                    <a:pt x="600468" y="1008570"/>
                  </a:lnTo>
                  <a:lnTo>
                    <a:pt x="600468" y="1069771"/>
                  </a:lnTo>
                  <a:lnTo>
                    <a:pt x="500888" y="1133551"/>
                  </a:lnTo>
                  <a:lnTo>
                    <a:pt x="443649" y="939342"/>
                  </a:lnTo>
                  <a:lnTo>
                    <a:pt x="448030" y="936548"/>
                  </a:lnTo>
                  <a:lnTo>
                    <a:pt x="600468" y="1069771"/>
                  </a:lnTo>
                  <a:lnTo>
                    <a:pt x="600468" y="1008570"/>
                  </a:lnTo>
                  <a:lnTo>
                    <a:pt x="515607" y="936548"/>
                  </a:lnTo>
                  <a:lnTo>
                    <a:pt x="445592" y="877125"/>
                  </a:lnTo>
                  <a:lnTo>
                    <a:pt x="391680" y="911656"/>
                  </a:lnTo>
                  <a:lnTo>
                    <a:pt x="504863" y="1317320"/>
                  </a:lnTo>
                  <a:lnTo>
                    <a:pt x="547116" y="1290256"/>
                  </a:lnTo>
                  <a:lnTo>
                    <a:pt x="513867" y="1175232"/>
                  </a:lnTo>
                  <a:lnTo>
                    <a:pt x="578967" y="1133551"/>
                  </a:lnTo>
                  <a:lnTo>
                    <a:pt x="632904" y="1099019"/>
                  </a:lnTo>
                  <a:lnTo>
                    <a:pt x="723468" y="1177340"/>
                  </a:lnTo>
                  <a:lnTo>
                    <a:pt x="766711" y="1149654"/>
                  </a:lnTo>
                  <a:close/>
                </a:path>
                <a:path w="2396490" h="1490345">
                  <a:moveTo>
                    <a:pt x="939469" y="999413"/>
                  </a:moveTo>
                  <a:lnTo>
                    <a:pt x="934847" y="968654"/>
                  </a:lnTo>
                  <a:lnTo>
                    <a:pt x="850620" y="606996"/>
                  </a:lnTo>
                  <a:lnTo>
                    <a:pt x="809434" y="634631"/>
                  </a:lnTo>
                  <a:lnTo>
                    <a:pt x="856703" y="831430"/>
                  </a:lnTo>
                  <a:lnTo>
                    <a:pt x="874179" y="896823"/>
                  </a:lnTo>
                  <a:lnTo>
                    <a:pt x="873226" y="897470"/>
                  </a:lnTo>
                  <a:lnTo>
                    <a:pt x="817575" y="856996"/>
                  </a:lnTo>
                  <a:lnTo>
                    <a:pt x="645591" y="744537"/>
                  </a:lnTo>
                  <a:lnTo>
                    <a:pt x="602475" y="773442"/>
                  </a:lnTo>
                  <a:lnTo>
                    <a:pt x="886485" y="954557"/>
                  </a:lnTo>
                  <a:lnTo>
                    <a:pt x="898639" y="1008913"/>
                  </a:lnTo>
                  <a:lnTo>
                    <a:pt x="848829" y="1042327"/>
                  </a:lnTo>
                  <a:lnTo>
                    <a:pt x="872274" y="1077302"/>
                  </a:lnTo>
                  <a:lnTo>
                    <a:pt x="901026" y="1058024"/>
                  </a:lnTo>
                  <a:lnTo>
                    <a:pt x="923277" y="1040498"/>
                  </a:lnTo>
                  <a:lnTo>
                    <a:pt x="935850" y="1022172"/>
                  </a:lnTo>
                  <a:lnTo>
                    <a:pt x="939469" y="999413"/>
                  </a:lnTo>
                  <a:close/>
                </a:path>
                <a:path w="2396490" h="1490345">
                  <a:moveTo>
                    <a:pt x="1368679" y="756526"/>
                  </a:moveTo>
                  <a:lnTo>
                    <a:pt x="1157262" y="413829"/>
                  </a:lnTo>
                  <a:lnTo>
                    <a:pt x="1116025" y="439267"/>
                  </a:lnTo>
                  <a:lnTo>
                    <a:pt x="1209319" y="590486"/>
                  </a:lnTo>
                  <a:lnTo>
                    <a:pt x="1075766" y="672871"/>
                  </a:lnTo>
                  <a:lnTo>
                    <a:pt x="982472" y="521652"/>
                  </a:lnTo>
                  <a:lnTo>
                    <a:pt x="941235" y="547103"/>
                  </a:lnTo>
                  <a:lnTo>
                    <a:pt x="1152652" y="889800"/>
                  </a:lnTo>
                  <a:lnTo>
                    <a:pt x="1193888" y="864362"/>
                  </a:lnTo>
                  <a:lnTo>
                    <a:pt x="1097876" y="708723"/>
                  </a:lnTo>
                  <a:lnTo>
                    <a:pt x="1231417" y="626338"/>
                  </a:lnTo>
                  <a:lnTo>
                    <a:pt x="1327442" y="781977"/>
                  </a:lnTo>
                  <a:lnTo>
                    <a:pt x="1368679" y="756526"/>
                  </a:lnTo>
                  <a:close/>
                </a:path>
                <a:path w="2396490" h="1490345">
                  <a:moveTo>
                    <a:pt x="1760918" y="650379"/>
                  </a:moveTo>
                  <a:lnTo>
                    <a:pt x="1732203" y="592747"/>
                  </a:lnTo>
                  <a:lnTo>
                    <a:pt x="1714436" y="557123"/>
                  </a:lnTo>
                  <a:lnTo>
                    <a:pt x="1703539" y="535241"/>
                  </a:lnTo>
                  <a:lnTo>
                    <a:pt x="1659648" y="557123"/>
                  </a:lnTo>
                  <a:lnTo>
                    <a:pt x="1616278" y="470103"/>
                  </a:lnTo>
                  <a:lnTo>
                    <a:pt x="1616278" y="578726"/>
                  </a:lnTo>
                  <a:lnTo>
                    <a:pt x="1493926" y="639711"/>
                  </a:lnTo>
                  <a:lnTo>
                    <a:pt x="1494015" y="606717"/>
                  </a:lnTo>
                  <a:lnTo>
                    <a:pt x="1488160" y="567410"/>
                  </a:lnTo>
                  <a:lnTo>
                    <a:pt x="1475574" y="521233"/>
                  </a:lnTo>
                  <a:lnTo>
                    <a:pt x="1455496" y="467664"/>
                  </a:lnTo>
                  <a:lnTo>
                    <a:pt x="1427149" y="406146"/>
                  </a:lnTo>
                  <a:lnTo>
                    <a:pt x="1391640" y="334899"/>
                  </a:lnTo>
                  <a:lnTo>
                    <a:pt x="1474241" y="293738"/>
                  </a:lnTo>
                  <a:lnTo>
                    <a:pt x="1616278" y="578726"/>
                  </a:lnTo>
                  <a:lnTo>
                    <a:pt x="1616278" y="470103"/>
                  </a:lnTo>
                  <a:lnTo>
                    <a:pt x="1528394" y="293738"/>
                  </a:lnTo>
                  <a:lnTo>
                    <a:pt x="1498828" y="234429"/>
                  </a:lnTo>
                  <a:lnTo>
                    <a:pt x="1330515" y="318312"/>
                  </a:lnTo>
                  <a:lnTo>
                    <a:pt x="1383258" y="424154"/>
                  </a:lnTo>
                  <a:lnTo>
                    <a:pt x="1410919" y="484441"/>
                  </a:lnTo>
                  <a:lnTo>
                    <a:pt x="1430324" y="537667"/>
                  </a:lnTo>
                  <a:lnTo>
                    <a:pt x="1442008" y="584771"/>
                  </a:lnTo>
                  <a:lnTo>
                    <a:pt x="1446504" y="626706"/>
                  </a:lnTo>
                  <a:lnTo>
                    <a:pt x="1444345" y="664413"/>
                  </a:lnTo>
                  <a:lnTo>
                    <a:pt x="1413370" y="679856"/>
                  </a:lnTo>
                  <a:lnTo>
                    <a:pt x="1470748" y="794994"/>
                  </a:lnTo>
                  <a:lnTo>
                    <a:pt x="1510512" y="775182"/>
                  </a:lnTo>
                  <a:lnTo>
                    <a:pt x="1471917" y="697738"/>
                  </a:lnTo>
                  <a:lnTo>
                    <a:pt x="1588338" y="639711"/>
                  </a:lnTo>
                  <a:lnTo>
                    <a:pt x="1682572" y="592747"/>
                  </a:lnTo>
                  <a:lnTo>
                    <a:pt x="1721167" y="670191"/>
                  </a:lnTo>
                  <a:lnTo>
                    <a:pt x="1760918" y="650379"/>
                  </a:lnTo>
                  <a:close/>
                </a:path>
                <a:path w="2396490" h="1490345">
                  <a:moveTo>
                    <a:pt x="2395880" y="307835"/>
                  </a:moveTo>
                  <a:lnTo>
                    <a:pt x="2390749" y="279298"/>
                  </a:lnTo>
                  <a:lnTo>
                    <a:pt x="2388844" y="268668"/>
                  </a:lnTo>
                  <a:lnTo>
                    <a:pt x="2329789" y="279298"/>
                  </a:lnTo>
                  <a:lnTo>
                    <a:pt x="2287613" y="45072"/>
                  </a:lnTo>
                  <a:lnTo>
                    <a:pt x="2284387" y="27165"/>
                  </a:lnTo>
                  <a:lnTo>
                    <a:pt x="2284387" y="287477"/>
                  </a:lnTo>
                  <a:lnTo>
                    <a:pt x="2131682" y="314985"/>
                  </a:lnTo>
                  <a:lnTo>
                    <a:pt x="2238451" y="45491"/>
                  </a:lnTo>
                  <a:lnTo>
                    <a:pt x="2240711" y="45072"/>
                  </a:lnTo>
                  <a:lnTo>
                    <a:pt x="2284387" y="287477"/>
                  </a:lnTo>
                  <a:lnTo>
                    <a:pt x="2284387" y="27165"/>
                  </a:lnTo>
                  <a:lnTo>
                    <a:pt x="2279497" y="0"/>
                  </a:lnTo>
                  <a:lnTo>
                    <a:pt x="2210231" y="12471"/>
                  </a:lnTo>
                  <a:lnTo>
                    <a:pt x="2088591" y="319811"/>
                  </a:lnTo>
                  <a:lnTo>
                    <a:pt x="2096160" y="361823"/>
                  </a:lnTo>
                  <a:lnTo>
                    <a:pt x="2291435" y="326644"/>
                  </a:lnTo>
                  <a:lnTo>
                    <a:pt x="2305443" y="404418"/>
                  </a:lnTo>
                  <a:lnTo>
                    <a:pt x="2350846" y="396240"/>
                  </a:lnTo>
                  <a:lnTo>
                    <a:pt x="2338336" y="326644"/>
                  </a:lnTo>
                  <a:lnTo>
                    <a:pt x="2336863" y="318465"/>
                  </a:lnTo>
                  <a:lnTo>
                    <a:pt x="2356167" y="314985"/>
                  </a:lnTo>
                  <a:lnTo>
                    <a:pt x="2395880" y="307835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682605" cy="47377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КТО</a:t>
            </a:r>
            <a:r>
              <a:rPr spc="-20" dirty="0"/>
              <a:t> </a:t>
            </a:r>
            <a:r>
              <a:rPr dirty="0"/>
              <a:t>ИЗ</a:t>
            </a:r>
            <a:r>
              <a:rPr spc="-10" dirty="0"/>
              <a:t> </a:t>
            </a:r>
            <a:r>
              <a:rPr dirty="0"/>
              <a:t>УЧЕНЫХ</a:t>
            </a:r>
            <a:r>
              <a:rPr spc="-5" dirty="0"/>
              <a:t> </a:t>
            </a:r>
            <a:r>
              <a:rPr spc="-10" dirty="0"/>
              <a:t>СКАЗАЛ:</a:t>
            </a:r>
          </a:p>
          <a:p>
            <a:pPr marL="12700" marR="355600">
              <a:lnSpc>
                <a:spcPct val="100499"/>
              </a:lnSpc>
              <a:spcBef>
                <a:spcPts val="5"/>
              </a:spcBef>
            </a:pPr>
            <a:r>
              <a:rPr spc="-25" dirty="0"/>
              <a:t>«МАТЕМАТИКУ</a:t>
            </a:r>
            <a:r>
              <a:rPr spc="-340" dirty="0"/>
              <a:t> </a:t>
            </a:r>
            <a:r>
              <a:rPr spc="-25" dirty="0"/>
              <a:t>УЖЕ </a:t>
            </a:r>
            <a:r>
              <a:rPr dirty="0"/>
              <a:t>ЗАТЕМ</a:t>
            </a:r>
            <a:r>
              <a:rPr spc="-150" dirty="0"/>
              <a:t> </a:t>
            </a:r>
            <a:r>
              <a:rPr dirty="0"/>
              <a:t>УЧИТЬ</a:t>
            </a:r>
            <a:r>
              <a:rPr spc="-150" dirty="0"/>
              <a:t> </a:t>
            </a:r>
            <a:r>
              <a:rPr spc="-10" dirty="0"/>
              <a:t>НАДО, </a:t>
            </a:r>
            <a:r>
              <a:rPr dirty="0"/>
              <a:t>ЧТО</a:t>
            </a:r>
            <a:r>
              <a:rPr spc="-15" dirty="0"/>
              <a:t> </a:t>
            </a:r>
            <a:r>
              <a:rPr dirty="0"/>
              <a:t>ОНА</a:t>
            </a:r>
            <a:r>
              <a:rPr spc="-5" dirty="0"/>
              <a:t> </a:t>
            </a:r>
            <a:r>
              <a:rPr dirty="0"/>
              <a:t>УМ</a:t>
            </a:r>
            <a:r>
              <a:rPr spc="-5" dirty="0"/>
              <a:t> </a:t>
            </a:r>
            <a:r>
              <a:rPr dirty="0"/>
              <a:t>В</a:t>
            </a:r>
            <a:r>
              <a:rPr spc="-5" dirty="0"/>
              <a:t> </a:t>
            </a:r>
            <a:r>
              <a:rPr spc="-10" dirty="0"/>
              <a:t>ПОРЯДОК ПРИВОДИТ»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439" y="6280875"/>
            <a:ext cx="6613525" cy="8547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450" b="1" dirty="0">
                <a:solidFill>
                  <a:srgbClr val="FFFFFF"/>
                </a:solidFill>
                <a:latin typeface="Formular"/>
                <a:cs typeface="Formular"/>
              </a:rPr>
              <a:t>М.В.</a:t>
            </a:r>
            <a:r>
              <a:rPr sz="5450" b="1" spc="-1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5450" b="1" spc="-10" dirty="0">
                <a:solidFill>
                  <a:srgbClr val="FFFFFF"/>
                </a:solidFill>
                <a:latin typeface="Formular"/>
                <a:cs typeface="Formular"/>
              </a:rPr>
              <a:t>ЛОМОНОСОВ</a:t>
            </a:r>
            <a:endParaRPr sz="54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442" y="6281053"/>
            <a:ext cx="7049134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dirty="0">
                <a:solidFill>
                  <a:srgbClr val="FFFFFF"/>
                </a:solidFill>
                <a:latin typeface="Formular"/>
                <a:cs typeface="Formular"/>
              </a:rPr>
              <a:t>С.В.</a:t>
            </a:r>
            <a:r>
              <a:rPr sz="5350" b="1" spc="-10" dirty="0">
                <a:solidFill>
                  <a:srgbClr val="FFFFFF"/>
                </a:solidFill>
                <a:latin typeface="Formular"/>
                <a:cs typeface="Formular"/>
              </a:rPr>
              <a:t> КОВАЛЕВСКАЯ</a:t>
            </a:r>
            <a:endParaRPr sz="53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282" y="8152044"/>
            <a:ext cx="698436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10" dirty="0">
                <a:solidFill>
                  <a:srgbClr val="FFFFFF"/>
                </a:solidFill>
                <a:latin typeface="Formular"/>
                <a:cs typeface="Formular"/>
              </a:rPr>
              <a:t>М.И.</a:t>
            </a:r>
            <a:r>
              <a:rPr sz="5350" b="1" spc="-2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5350" b="1" spc="-140" dirty="0">
                <a:solidFill>
                  <a:srgbClr val="FFFFFF"/>
                </a:solidFill>
                <a:latin typeface="Formular"/>
                <a:cs typeface="Formular"/>
              </a:rPr>
              <a:t>ЛОБАЧЕВСКИЙ</a:t>
            </a:r>
            <a:endParaRPr sz="53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442" y="8152044"/>
            <a:ext cx="679894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dirty="0">
                <a:solidFill>
                  <a:srgbClr val="FFFFFF"/>
                </a:solidFill>
                <a:latin typeface="Formular"/>
                <a:cs typeface="Formular"/>
              </a:rPr>
              <a:t>А.Н. </a:t>
            </a:r>
            <a:r>
              <a:rPr sz="5350" b="1" spc="-10" dirty="0">
                <a:solidFill>
                  <a:srgbClr val="FFFFFF"/>
                </a:solidFill>
                <a:latin typeface="Formular"/>
                <a:cs typeface="Formular"/>
              </a:rPr>
              <a:t>КОЛМОГОРОВ</a:t>
            </a:r>
            <a:endParaRPr sz="53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25" y="6248253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62" y="8118877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60436" y="620340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46439" y="620340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60436" y="8074113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8074113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6701644" y="1934750"/>
            <a:ext cx="3402965" cy="2718435"/>
            <a:chOff x="16701644" y="1934750"/>
            <a:chExt cx="3402965" cy="2718435"/>
          </a:xfrm>
        </p:grpSpPr>
        <p:sp>
          <p:nvSpPr>
            <p:cNvPr id="16" name="object 16"/>
            <p:cNvSpPr/>
            <p:nvPr/>
          </p:nvSpPr>
          <p:spPr>
            <a:xfrm>
              <a:off x="16701644" y="1934750"/>
              <a:ext cx="3402965" cy="2718435"/>
            </a:xfrm>
            <a:custGeom>
              <a:avLst/>
              <a:gdLst/>
              <a:ahLst/>
              <a:cxnLst/>
              <a:rect l="l" t="t" r="r" b="b"/>
              <a:pathLst>
                <a:path w="3402965" h="2718435">
                  <a:moveTo>
                    <a:pt x="3402456" y="0"/>
                  </a:moveTo>
                  <a:lnTo>
                    <a:pt x="3349321" y="1534"/>
                  </a:lnTo>
                  <a:lnTo>
                    <a:pt x="3289057" y="4439"/>
                  </a:lnTo>
                  <a:lnTo>
                    <a:pt x="3229630" y="8452"/>
                  </a:lnTo>
                  <a:lnTo>
                    <a:pt x="3171026" y="13544"/>
                  </a:lnTo>
                  <a:lnTo>
                    <a:pt x="3113236" y="19684"/>
                  </a:lnTo>
                  <a:lnTo>
                    <a:pt x="3056247" y="26841"/>
                  </a:lnTo>
                  <a:lnTo>
                    <a:pt x="3000050" y="34985"/>
                  </a:lnTo>
                  <a:lnTo>
                    <a:pt x="2944633" y="44085"/>
                  </a:lnTo>
                  <a:lnTo>
                    <a:pt x="2889985" y="54110"/>
                  </a:lnTo>
                  <a:lnTo>
                    <a:pt x="2836095" y="65031"/>
                  </a:lnTo>
                  <a:lnTo>
                    <a:pt x="2782952" y="76816"/>
                  </a:lnTo>
                  <a:lnTo>
                    <a:pt x="2730545" y="89435"/>
                  </a:lnTo>
                  <a:lnTo>
                    <a:pt x="2678863" y="102858"/>
                  </a:lnTo>
                  <a:lnTo>
                    <a:pt x="2627895" y="117053"/>
                  </a:lnTo>
                  <a:lnTo>
                    <a:pt x="2577629" y="131991"/>
                  </a:lnTo>
                  <a:lnTo>
                    <a:pt x="2528056" y="147641"/>
                  </a:lnTo>
                  <a:lnTo>
                    <a:pt x="2479163" y="163972"/>
                  </a:lnTo>
                  <a:lnTo>
                    <a:pt x="2430940" y="180954"/>
                  </a:lnTo>
                  <a:lnTo>
                    <a:pt x="2383376" y="198556"/>
                  </a:lnTo>
                  <a:lnTo>
                    <a:pt x="2336460" y="216747"/>
                  </a:lnTo>
                  <a:lnTo>
                    <a:pt x="2290180" y="235498"/>
                  </a:lnTo>
                  <a:lnTo>
                    <a:pt x="2244526" y="254777"/>
                  </a:lnTo>
                  <a:lnTo>
                    <a:pt x="2199487" y="274555"/>
                  </a:lnTo>
                  <a:lnTo>
                    <a:pt x="2155051" y="294800"/>
                  </a:lnTo>
                  <a:lnTo>
                    <a:pt x="2111208" y="315481"/>
                  </a:lnTo>
                  <a:lnTo>
                    <a:pt x="2067946" y="336569"/>
                  </a:lnTo>
                  <a:lnTo>
                    <a:pt x="2025255" y="358033"/>
                  </a:lnTo>
                  <a:lnTo>
                    <a:pt x="1983124" y="379843"/>
                  </a:lnTo>
                  <a:lnTo>
                    <a:pt x="1941541" y="401967"/>
                  </a:lnTo>
                  <a:lnTo>
                    <a:pt x="1900495" y="424375"/>
                  </a:lnTo>
                  <a:lnTo>
                    <a:pt x="1859976" y="447037"/>
                  </a:lnTo>
                  <a:lnTo>
                    <a:pt x="1819972" y="469922"/>
                  </a:lnTo>
                  <a:lnTo>
                    <a:pt x="1780472" y="493000"/>
                  </a:lnTo>
                  <a:lnTo>
                    <a:pt x="1741466" y="516239"/>
                  </a:lnTo>
                  <a:lnTo>
                    <a:pt x="1702942" y="539611"/>
                  </a:lnTo>
                  <a:lnTo>
                    <a:pt x="1664889" y="563083"/>
                  </a:lnTo>
                  <a:lnTo>
                    <a:pt x="1627297" y="586625"/>
                  </a:lnTo>
                  <a:lnTo>
                    <a:pt x="1590154" y="610208"/>
                  </a:lnTo>
                  <a:lnTo>
                    <a:pt x="1553448" y="633799"/>
                  </a:lnTo>
                  <a:lnTo>
                    <a:pt x="1481309" y="680889"/>
                  </a:lnTo>
                  <a:lnTo>
                    <a:pt x="1376109" y="750829"/>
                  </a:lnTo>
                  <a:lnTo>
                    <a:pt x="1214814" y="859031"/>
                  </a:lnTo>
                  <a:lnTo>
                    <a:pt x="1169244" y="889361"/>
                  </a:lnTo>
                  <a:lnTo>
                    <a:pt x="1124225" y="919046"/>
                  </a:lnTo>
                  <a:lnTo>
                    <a:pt x="1079698" y="948036"/>
                  </a:lnTo>
                  <a:lnTo>
                    <a:pt x="1035600" y="976280"/>
                  </a:lnTo>
                  <a:lnTo>
                    <a:pt x="991871" y="1003727"/>
                  </a:lnTo>
                  <a:lnTo>
                    <a:pt x="948451" y="1030327"/>
                  </a:lnTo>
                  <a:lnTo>
                    <a:pt x="905277" y="1056030"/>
                  </a:lnTo>
                  <a:lnTo>
                    <a:pt x="862289" y="1080784"/>
                  </a:lnTo>
                  <a:lnTo>
                    <a:pt x="819427" y="1104541"/>
                  </a:lnTo>
                  <a:lnTo>
                    <a:pt x="776629" y="1127248"/>
                  </a:lnTo>
                  <a:lnTo>
                    <a:pt x="733834" y="1148857"/>
                  </a:lnTo>
                  <a:lnTo>
                    <a:pt x="690982" y="1169315"/>
                  </a:lnTo>
                  <a:lnTo>
                    <a:pt x="648010" y="1188574"/>
                  </a:lnTo>
                  <a:lnTo>
                    <a:pt x="604859" y="1206581"/>
                  </a:lnTo>
                  <a:lnTo>
                    <a:pt x="561468" y="1223288"/>
                  </a:lnTo>
                  <a:lnTo>
                    <a:pt x="517775" y="1238643"/>
                  </a:lnTo>
                  <a:lnTo>
                    <a:pt x="473719" y="1252596"/>
                  </a:lnTo>
                  <a:lnTo>
                    <a:pt x="429240" y="1265096"/>
                  </a:lnTo>
                  <a:lnTo>
                    <a:pt x="384276" y="1276094"/>
                  </a:lnTo>
                  <a:lnTo>
                    <a:pt x="338767" y="1285538"/>
                  </a:lnTo>
                  <a:lnTo>
                    <a:pt x="292652" y="1293378"/>
                  </a:lnTo>
                  <a:lnTo>
                    <a:pt x="245869" y="1299563"/>
                  </a:lnTo>
                  <a:lnTo>
                    <a:pt x="198358" y="1304044"/>
                  </a:lnTo>
                  <a:lnTo>
                    <a:pt x="150058" y="1306769"/>
                  </a:lnTo>
                  <a:lnTo>
                    <a:pt x="100049" y="1307689"/>
                  </a:lnTo>
                  <a:lnTo>
                    <a:pt x="85109" y="1307340"/>
                  </a:lnTo>
                  <a:lnTo>
                    <a:pt x="69338" y="1306370"/>
                  </a:lnTo>
                  <a:lnTo>
                    <a:pt x="0" y="2715154"/>
                  </a:lnTo>
                  <a:lnTo>
                    <a:pt x="25279" y="2716414"/>
                  </a:lnTo>
                  <a:lnTo>
                    <a:pt x="50228" y="2717308"/>
                  </a:lnTo>
                  <a:lnTo>
                    <a:pt x="74848" y="2717846"/>
                  </a:lnTo>
                  <a:lnTo>
                    <a:pt x="100949" y="2718034"/>
                  </a:lnTo>
                  <a:lnTo>
                    <a:pt x="150835" y="2717592"/>
                  </a:lnTo>
                  <a:lnTo>
                    <a:pt x="200525" y="2716265"/>
                  </a:lnTo>
                  <a:lnTo>
                    <a:pt x="250028" y="2714050"/>
                  </a:lnTo>
                  <a:lnTo>
                    <a:pt x="299354" y="2710946"/>
                  </a:lnTo>
                  <a:lnTo>
                    <a:pt x="348512" y="2706950"/>
                  </a:lnTo>
                  <a:lnTo>
                    <a:pt x="397512" y="2702061"/>
                  </a:lnTo>
                  <a:lnTo>
                    <a:pt x="446363" y="2696276"/>
                  </a:lnTo>
                  <a:lnTo>
                    <a:pt x="495075" y="2689594"/>
                  </a:lnTo>
                  <a:lnTo>
                    <a:pt x="543656" y="2682011"/>
                  </a:lnTo>
                  <a:lnTo>
                    <a:pt x="592116" y="2673526"/>
                  </a:lnTo>
                  <a:lnTo>
                    <a:pt x="640465" y="2664137"/>
                  </a:lnTo>
                  <a:lnTo>
                    <a:pt x="688712" y="2653842"/>
                  </a:lnTo>
                  <a:lnTo>
                    <a:pt x="736866" y="2642638"/>
                  </a:lnTo>
                  <a:lnTo>
                    <a:pt x="784936" y="2630524"/>
                  </a:lnTo>
                  <a:lnTo>
                    <a:pt x="832933" y="2617498"/>
                  </a:lnTo>
                  <a:lnTo>
                    <a:pt x="880865" y="2603557"/>
                  </a:lnTo>
                  <a:lnTo>
                    <a:pt x="928742" y="2588699"/>
                  </a:lnTo>
                  <a:lnTo>
                    <a:pt x="976573" y="2572922"/>
                  </a:lnTo>
                  <a:lnTo>
                    <a:pt x="1024368" y="2556224"/>
                  </a:lnTo>
                  <a:lnTo>
                    <a:pt x="1072136" y="2538603"/>
                  </a:lnTo>
                  <a:lnTo>
                    <a:pt x="1119886" y="2520057"/>
                  </a:lnTo>
                  <a:lnTo>
                    <a:pt x="1167627" y="2500584"/>
                  </a:lnTo>
                  <a:lnTo>
                    <a:pt x="1215370" y="2480182"/>
                  </a:lnTo>
                  <a:lnTo>
                    <a:pt x="1263123" y="2458848"/>
                  </a:lnTo>
                  <a:lnTo>
                    <a:pt x="1311815" y="2436160"/>
                  </a:lnTo>
                  <a:lnTo>
                    <a:pt x="1359772" y="2412910"/>
                  </a:lnTo>
                  <a:lnTo>
                    <a:pt x="1407028" y="2389137"/>
                  </a:lnTo>
                  <a:lnTo>
                    <a:pt x="1453614" y="2364876"/>
                  </a:lnTo>
                  <a:lnTo>
                    <a:pt x="1499564" y="2340163"/>
                  </a:lnTo>
                  <a:lnTo>
                    <a:pt x="1544911" y="2315036"/>
                  </a:lnTo>
                  <a:lnTo>
                    <a:pt x="1589687" y="2289531"/>
                  </a:lnTo>
                  <a:lnTo>
                    <a:pt x="1633924" y="2263684"/>
                  </a:lnTo>
                  <a:lnTo>
                    <a:pt x="1677657" y="2237532"/>
                  </a:lnTo>
                  <a:lnTo>
                    <a:pt x="1720918" y="2211112"/>
                  </a:lnTo>
                  <a:lnTo>
                    <a:pt x="1763738" y="2184460"/>
                  </a:lnTo>
                  <a:lnTo>
                    <a:pt x="1806152" y="2157613"/>
                  </a:lnTo>
                  <a:lnTo>
                    <a:pt x="1848191" y="2130606"/>
                  </a:lnTo>
                  <a:lnTo>
                    <a:pt x="1889890" y="2103478"/>
                  </a:lnTo>
                  <a:lnTo>
                    <a:pt x="1972393" y="2049000"/>
                  </a:lnTo>
                  <a:lnTo>
                    <a:pt x="2185903" y="1905914"/>
                  </a:lnTo>
                  <a:lnTo>
                    <a:pt x="2275308" y="1846606"/>
                  </a:lnTo>
                  <a:lnTo>
                    <a:pt x="2319381" y="1817825"/>
                  </a:lnTo>
                  <a:lnTo>
                    <a:pt x="2363116" y="1789679"/>
                  </a:lnTo>
                  <a:lnTo>
                    <a:pt x="2406576" y="1762209"/>
                  </a:lnTo>
                  <a:lnTo>
                    <a:pt x="2449823" y="1735455"/>
                  </a:lnTo>
                  <a:lnTo>
                    <a:pt x="2492918" y="1709457"/>
                  </a:lnTo>
                  <a:lnTo>
                    <a:pt x="2535923" y="1684256"/>
                  </a:lnTo>
                  <a:lnTo>
                    <a:pt x="2578900" y="1659892"/>
                  </a:lnTo>
                  <a:lnTo>
                    <a:pt x="2621911" y="1636404"/>
                  </a:lnTo>
                  <a:lnTo>
                    <a:pt x="2665017" y="1613834"/>
                  </a:lnTo>
                  <a:lnTo>
                    <a:pt x="2708281" y="1592222"/>
                  </a:lnTo>
                  <a:lnTo>
                    <a:pt x="2751765" y="1571608"/>
                  </a:lnTo>
                  <a:lnTo>
                    <a:pt x="2795530" y="1552032"/>
                  </a:lnTo>
                  <a:lnTo>
                    <a:pt x="2839639" y="1533534"/>
                  </a:lnTo>
                  <a:lnTo>
                    <a:pt x="2884152" y="1516155"/>
                  </a:lnTo>
                  <a:lnTo>
                    <a:pt x="2929132" y="1499934"/>
                  </a:lnTo>
                  <a:lnTo>
                    <a:pt x="2974642" y="1484914"/>
                  </a:lnTo>
                  <a:lnTo>
                    <a:pt x="3020741" y="1471132"/>
                  </a:lnTo>
                  <a:lnTo>
                    <a:pt x="3067494" y="1458630"/>
                  </a:lnTo>
                  <a:lnTo>
                    <a:pt x="3114961" y="1447449"/>
                  </a:lnTo>
                  <a:lnTo>
                    <a:pt x="3163204" y="1437627"/>
                  </a:lnTo>
                  <a:lnTo>
                    <a:pt x="3212285" y="1429206"/>
                  </a:lnTo>
                  <a:lnTo>
                    <a:pt x="3262266" y="1422226"/>
                  </a:lnTo>
                  <a:lnTo>
                    <a:pt x="3313209" y="1416727"/>
                  </a:lnTo>
                  <a:lnTo>
                    <a:pt x="3365176" y="1412749"/>
                  </a:lnTo>
                  <a:lnTo>
                    <a:pt x="3402456" y="1411051"/>
                  </a:lnTo>
                  <a:lnTo>
                    <a:pt x="3402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404747" y="3568825"/>
              <a:ext cx="299085" cy="436880"/>
            </a:xfrm>
            <a:custGeom>
              <a:avLst/>
              <a:gdLst/>
              <a:ahLst/>
              <a:cxnLst/>
              <a:rect l="l" t="t" r="r" b="b"/>
              <a:pathLst>
                <a:path w="299084" h="436879">
                  <a:moveTo>
                    <a:pt x="175997" y="0"/>
                  </a:moveTo>
                  <a:lnTo>
                    <a:pt x="128969" y="15559"/>
                  </a:lnTo>
                  <a:lnTo>
                    <a:pt x="0" y="82436"/>
                  </a:lnTo>
                  <a:lnTo>
                    <a:pt x="183764" y="436845"/>
                  </a:lnTo>
                  <a:lnTo>
                    <a:pt x="226411" y="414730"/>
                  </a:lnTo>
                  <a:lnTo>
                    <a:pt x="148487" y="264441"/>
                  </a:lnTo>
                  <a:lnTo>
                    <a:pt x="219976" y="227374"/>
                  </a:lnTo>
                  <a:lnTo>
                    <a:pt x="129273" y="227374"/>
                  </a:lnTo>
                  <a:lnTo>
                    <a:pt x="61872" y="97389"/>
                  </a:lnTo>
                  <a:lnTo>
                    <a:pt x="147178" y="53160"/>
                  </a:lnTo>
                  <a:lnTo>
                    <a:pt x="172845" y="44229"/>
                  </a:lnTo>
                  <a:lnTo>
                    <a:pt x="267600" y="44229"/>
                  </a:lnTo>
                  <a:lnTo>
                    <a:pt x="254089" y="25710"/>
                  </a:lnTo>
                  <a:lnTo>
                    <a:pt x="218075" y="3674"/>
                  </a:lnTo>
                  <a:lnTo>
                    <a:pt x="175997" y="0"/>
                  </a:lnTo>
                  <a:close/>
                </a:path>
                <a:path w="299084" h="436879">
                  <a:moveTo>
                    <a:pt x="267600" y="44229"/>
                  </a:moveTo>
                  <a:lnTo>
                    <a:pt x="172845" y="44229"/>
                  </a:lnTo>
                  <a:lnTo>
                    <a:pt x="195946" y="45024"/>
                  </a:lnTo>
                  <a:lnTo>
                    <a:pt x="215592" y="55463"/>
                  </a:lnTo>
                  <a:lnTo>
                    <a:pt x="230893" y="75463"/>
                  </a:lnTo>
                  <a:lnTo>
                    <a:pt x="244589" y="101870"/>
                  </a:lnTo>
                  <a:lnTo>
                    <a:pt x="252114" y="125902"/>
                  </a:lnTo>
                  <a:lnTo>
                    <a:pt x="249322" y="147974"/>
                  </a:lnTo>
                  <a:lnTo>
                    <a:pt x="236658" y="167313"/>
                  </a:lnTo>
                  <a:lnTo>
                    <a:pt x="214569" y="183145"/>
                  </a:lnTo>
                  <a:lnTo>
                    <a:pt x="129273" y="227374"/>
                  </a:lnTo>
                  <a:lnTo>
                    <a:pt x="219976" y="227374"/>
                  </a:lnTo>
                  <a:lnTo>
                    <a:pt x="234799" y="219689"/>
                  </a:lnTo>
                  <a:lnTo>
                    <a:pt x="274615" y="190222"/>
                  </a:lnTo>
                  <a:lnTo>
                    <a:pt x="295865" y="153714"/>
                  </a:lnTo>
                  <a:lnTo>
                    <a:pt x="298612" y="111580"/>
                  </a:lnTo>
                  <a:lnTo>
                    <a:pt x="282923" y="65233"/>
                  </a:lnTo>
                  <a:lnTo>
                    <a:pt x="267600" y="44229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793107" y="2537173"/>
              <a:ext cx="1996439" cy="1297305"/>
            </a:xfrm>
            <a:custGeom>
              <a:avLst/>
              <a:gdLst/>
              <a:ahLst/>
              <a:cxnLst/>
              <a:rect l="l" t="t" r="r" b="b"/>
              <a:pathLst>
                <a:path w="1996440" h="1297304">
                  <a:moveTo>
                    <a:pt x="371856" y="1130896"/>
                  </a:moveTo>
                  <a:lnTo>
                    <a:pt x="312699" y="1080681"/>
                  </a:lnTo>
                  <a:lnTo>
                    <a:pt x="207022" y="991006"/>
                  </a:lnTo>
                  <a:lnTo>
                    <a:pt x="207022" y="1051687"/>
                  </a:lnTo>
                  <a:lnTo>
                    <a:pt x="108280" y="1114920"/>
                  </a:lnTo>
                  <a:lnTo>
                    <a:pt x="51536" y="922362"/>
                  </a:lnTo>
                  <a:lnTo>
                    <a:pt x="55880" y="919594"/>
                  </a:lnTo>
                  <a:lnTo>
                    <a:pt x="207022" y="1051687"/>
                  </a:lnTo>
                  <a:lnTo>
                    <a:pt x="207022" y="991006"/>
                  </a:lnTo>
                  <a:lnTo>
                    <a:pt x="122872" y="919594"/>
                  </a:lnTo>
                  <a:lnTo>
                    <a:pt x="53467" y="860679"/>
                  </a:lnTo>
                  <a:lnTo>
                    <a:pt x="0" y="894918"/>
                  </a:lnTo>
                  <a:lnTo>
                    <a:pt x="112217" y="1297152"/>
                  </a:lnTo>
                  <a:lnTo>
                    <a:pt x="154127" y="1270304"/>
                  </a:lnTo>
                  <a:lnTo>
                    <a:pt x="121158" y="1156246"/>
                  </a:lnTo>
                  <a:lnTo>
                    <a:pt x="185699" y="1114920"/>
                  </a:lnTo>
                  <a:lnTo>
                    <a:pt x="239179" y="1080681"/>
                  </a:lnTo>
                  <a:lnTo>
                    <a:pt x="328980" y="1158341"/>
                  </a:lnTo>
                  <a:lnTo>
                    <a:pt x="371856" y="1130896"/>
                  </a:lnTo>
                  <a:close/>
                </a:path>
                <a:path w="1996440" h="1297304">
                  <a:moveTo>
                    <a:pt x="543153" y="981938"/>
                  </a:moveTo>
                  <a:lnTo>
                    <a:pt x="538568" y="951433"/>
                  </a:lnTo>
                  <a:lnTo>
                    <a:pt x="455053" y="592823"/>
                  </a:lnTo>
                  <a:lnTo>
                    <a:pt x="414223" y="620242"/>
                  </a:lnTo>
                  <a:lnTo>
                    <a:pt x="461086" y="815378"/>
                  </a:lnTo>
                  <a:lnTo>
                    <a:pt x="478409" y="880211"/>
                  </a:lnTo>
                  <a:lnTo>
                    <a:pt x="477469" y="880846"/>
                  </a:lnTo>
                  <a:lnTo>
                    <a:pt x="422287" y="840714"/>
                  </a:lnTo>
                  <a:lnTo>
                    <a:pt x="251777" y="729195"/>
                  </a:lnTo>
                  <a:lnTo>
                    <a:pt x="209016" y="757872"/>
                  </a:lnTo>
                  <a:lnTo>
                    <a:pt x="490626" y="937450"/>
                  </a:lnTo>
                  <a:lnTo>
                    <a:pt x="502678" y="991349"/>
                  </a:lnTo>
                  <a:lnTo>
                    <a:pt x="453275" y="1024483"/>
                  </a:lnTo>
                  <a:lnTo>
                    <a:pt x="476529" y="1059154"/>
                  </a:lnTo>
                  <a:lnTo>
                    <a:pt x="505040" y="1040041"/>
                  </a:lnTo>
                  <a:lnTo>
                    <a:pt x="527088" y="1022667"/>
                  </a:lnTo>
                  <a:lnTo>
                    <a:pt x="539559" y="1004493"/>
                  </a:lnTo>
                  <a:lnTo>
                    <a:pt x="543153" y="981938"/>
                  </a:lnTo>
                  <a:close/>
                </a:path>
                <a:path w="1996440" h="1297304">
                  <a:moveTo>
                    <a:pt x="968730" y="741095"/>
                  </a:moveTo>
                  <a:lnTo>
                    <a:pt x="759104" y="401294"/>
                  </a:lnTo>
                  <a:lnTo>
                    <a:pt x="718223" y="426529"/>
                  </a:lnTo>
                  <a:lnTo>
                    <a:pt x="810704" y="576465"/>
                  </a:lnTo>
                  <a:lnTo>
                    <a:pt x="678294" y="658152"/>
                  </a:lnTo>
                  <a:lnTo>
                    <a:pt x="585787" y="508203"/>
                  </a:lnTo>
                  <a:lnTo>
                    <a:pt x="544906" y="533438"/>
                  </a:lnTo>
                  <a:lnTo>
                    <a:pt x="754532" y="873239"/>
                  </a:lnTo>
                  <a:lnTo>
                    <a:pt x="795426" y="848017"/>
                  </a:lnTo>
                  <a:lnTo>
                    <a:pt x="700214" y="693686"/>
                  </a:lnTo>
                  <a:lnTo>
                    <a:pt x="832637" y="612000"/>
                  </a:lnTo>
                  <a:lnTo>
                    <a:pt x="927836" y="766330"/>
                  </a:lnTo>
                  <a:lnTo>
                    <a:pt x="968730" y="741095"/>
                  </a:lnTo>
                  <a:close/>
                </a:path>
                <a:path w="1996440" h="1297304">
                  <a:moveTo>
                    <a:pt x="1357655" y="635850"/>
                  </a:moveTo>
                  <a:lnTo>
                    <a:pt x="1329169" y="578700"/>
                  </a:lnTo>
                  <a:lnTo>
                    <a:pt x="1311567" y="543369"/>
                  </a:lnTo>
                  <a:lnTo>
                    <a:pt x="1300759" y="521690"/>
                  </a:lnTo>
                  <a:lnTo>
                    <a:pt x="1257236" y="543369"/>
                  </a:lnTo>
                  <a:lnTo>
                    <a:pt x="1214234" y="457085"/>
                  </a:lnTo>
                  <a:lnTo>
                    <a:pt x="1214234" y="564807"/>
                  </a:lnTo>
                  <a:lnTo>
                    <a:pt x="1092911" y="625271"/>
                  </a:lnTo>
                  <a:lnTo>
                    <a:pt x="1093012" y="592556"/>
                  </a:lnTo>
                  <a:lnTo>
                    <a:pt x="1087196" y="553580"/>
                  </a:lnTo>
                  <a:lnTo>
                    <a:pt x="1074712" y="507809"/>
                  </a:lnTo>
                  <a:lnTo>
                    <a:pt x="1054798" y="454685"/>
                  </a:lnTo>
                  <a:lnTo>
                    <a:pt x="1026693" y="393687"/>
                  </a:lnTo>
                  <a:lnTo>
                    <a:pt x="991501" y="323049"/>
                  </a:lnTo>
                  <a:lnTo>
                    <a:pt x="1073404" y="282219"/>
                  </a:lnTo>
                  <a:lnTo>
                    <a:pt x="1214234" y="564807"/>
                  </a:lnTo>
                  <a:lnTo>
                    <a:pt x="1214234" y="457085"/>
                  </a:lnTo>
                  <a:lnTo>
                    <a:pt x="1127086" y="282219"/>
                  </a:lnTo>
                  <a:lnTo>
                    <a:pt x="1097775" y="223418"/>
                  </a:lnTo>
                  <a:lnTo>
                    <a:pt x="930884" y="306590"/>
                  </a:lnTo>
                  <a:lnTo>
                    <a:pt x="983195" y="411543"/>
                  </a:lnTo>
                  <a:lnTo>
                    <a:pt x="1010615" y="471309"/>
                  </a:lnTo>
                  <a:lnTo>
                    <a:pt x="1029855" y="524090"/>
                  </a:lnTo>
                  <a:lnTo>
                    <a:pt x="1041438" y="570801"/>
                  </a:lnTo>
                  <a:lnTo>
                    <a:pt x="1045895" y="612381"/>
                  </a:lnTo>
                  <a:lnTo>
                    <a:pt x="1043749" y="649770"/>
                  </a:lnTo>
                  <a:lnTo>
                    <a:pt x="1013040" y="665073"/>
                  </a:lnTo>
                  <a:lnTo>
                    <a:pt x="1069949" y="779246"/>
                  </a:lnTo>
                  <a:lnTo>
                    <a:pt x="1109370" y="759599"/>
                  </a:lnTo>
                  <a:lnTo>
                    <a:pt x="1071079" y="682802"/>
                  </a:lnTo>
                  <a:lnTo>
                    <a:pt x="1186510" y="625271"/>
                  </a:lnTo>
                  <a:lnTo>
                    <a:pt x="1279956" y="578700"/>
                  </a:lnTo>
                  <a:lnTo>
                    <a:pt x="1318234" y="655497"/>
                  </a:lnTo>
                  <a:lnTo>
                    <a:pt x="1357655" y="635850"/>
                  </a:lnTo>
                  <a:close/>
                </a:path>
                <a:path w="1996440" h="1297304">
                  <a:moveTo>
                    <a:pt x="1996071" y="374230"/>
                  </a:moveTo>
                  <a:lnTo>
                    <a:pt x="1988667" y="333133"/>
                  </a:lnTo>
                  <a:lnTo>
                    <a:pt x="1885099" y="351802"/>
                  </a:lnTo>
                  <a:lnTo>
                    <a:pt x="1821738" y="0"/>
                  </a:lnTo>
                  <a:lnTo>
                    <a:pt x="1748002" y="13284"/>
                  </a:lnTo>
                  <a:lnTo>
                    <a:pt x="1661414" y="129400"/>
                  </a:lnTo>
                  <a:lnTo>
                    <a:pt x="1694357" y="154279"/>
                  </a:lnTo>
                  <a:lnTo>
                    <a:pt x="1776806" y="44119"/>
                  </a:lnTo>
                  <a:lnTo>
                    <a:pt x="1780755" y="43421"/>
                  </a:lnTo>
                  <a:lnTo>
                    <a:pt x="1837817" y="360311"/>
                  </a:lnTo>
                  <a:lnTo>
                    <a:pt x="1725244" y="380593"/>
                  </a:lnTo>
                  <a:lnTo>
                    <a:pt x="1732648" y="421678"/>
                  </a:lnTo>
                  <a:lnTo>
                    <a:pt x="1996071" y="37423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D470F319-9960-DB80-3BD2-B6AA43BAFA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827087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25" dirty="0">
                <a:solidFill>
                  <a:srgbClr val="FF6633"/>
                </a:solidFill>
              </a:rPr>
              <a:t>МАТЕМАТИКУ</a:t>
            </a:r>
            <a:r>
              <a:rPr spc="-190" dirty="0">
                <a:solidFill>
                  <a:srgbClr val="FF6633"/>
                </a:solidFill>
              </a:rPr>
              <a:t> </a:t>
            </a:r>
            <a:r>
              <a:rPr dirty="0">
                <a:solidFill>
                  <a:srgbClr val="FF6633"/>
                </a:solidFill>
              </a:rPr>
              <a:t>—</a:t>
            </a:r>
            <a:r>
              <a:rPr spc="-180" dirty="0">
                <a:solidFill>
                  <a:srgbClr val="FF6633"/>
                </a:solidFill>
              </a:rPr>
              <a:t> </a:t>
            </a:r>
            <a:r>
              <a:rPr spc="-25" dirty="0">
                <a:solidFill>
                  <a:srgbClr val="FF6633"/>
                </a:solidFill>
              </a:rPr>
              <a:t>ПИ, </a:t>
            </a:r>
            <a:r>
              <a:rPr dirty="0">
                <a:solidFill>
                  <a:srgbClr val="FF6633"/>
                </a:solidFill>
              </a:rPr>
              <a:t>КОЗЛИКУ</a:t>
            </a:r>
            <a:r>
              <a:rPr spc="-70" dirty="0">
                <a:solidFill>
                  <a:srgbClr val="FF6633"/>
                </a:solidFill>
              </a:rPr>
              <a:t> </a:t>
            </a:r>
            <a:r>
              <a:rPr dirty="0">
                <a:solidFill>
                  <a:srgbClr val="FF6633"/>
                </a:solidFill>
              </a:rPr>
              <a:t>—</a:t>
            </a:r>
            <a:r>
              <a:rPr spc="-60" dirty="0">
                <a:solidFill>
                  <a:srgbClr val="FF6633"/>
                </a:solidFill>
              </a:rPr>
              <a:t> </a:t>
            </a:r>
            <a:r>
              <a:rPr spc="110" dirty="0">
                <a:solidFill>
                  <a:srgbClr val="FF6633"/>
                </a:solidFill>
              </a:rPr>
              <a:t>РО</a:t>
            </a:r>
            <a:r>
              <a:rPr spc="-425" dirty="0">
                <a:solidFill>
                  <a:srgbClr val="FF6633"/>
                </a:solidFill>
              </a:rPr>
              <a:t>Г</a:t>
            </a:r>
            <a:r>
              <a:rPr spc="110" dirty="0">
                <a:solidFill>
                  <a:srgbClr val="FF6633"/>
                </a:solidFill>
              </a:rPr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5628" y="1906267"/>
            <a:ext cx="3378835" cy="2740025"/>
            <a:chOff x="16725628" y="1906267"/>
            <a:chExt cx="3378835" cy="2740025"/>
          </a:xfrm>
        </p:grpSpPr>
        <p:sp>
          <p:nvSpPr>
            <p:cNvPr id="6" name="object 6"/>
            <p:cNvSpPr/>
            <p:nvPr/>
          </p:nvSpPr>
          <p:spPr>
            <a:xfrm>
              <a:off x="16725628" y="1906267"/>
              <a:ext cx="3378835" cy="2740025"/>
            </a:xfrm>
            <a:custGeom>
              <a:avLst/>
              <a:gdLst/>
              <a:ahLst/>
              <a:cxnLst/>
              <a:rect l="l" t="t" r="r" b="b"/>
              <a:pathLst>
                <a:path w="3378834" h="2740025">
                  <a:moveTo>
                    <a:pt x="3378472" y="0"/>
                  </a:moveTo>
                  <a:lnTo>
                    <a:pt x="3320918" y="2716"/>
                  </a:lnTo>
                  <a:lnTo>
                    <a:pt x="3262171" y="6600"/>
                  </a:lnTo>
                  <a:lnTo>
                    <a:pt x="3204222" y="11530"/>
                  </a:lnTo>
                  <a:lnTo>
                    <a:pt x="3147061" y="17476"/>
                  </a:lnTo>
                  <a:lnTo>
                    <a:pt x="3090676" y="24410"/>
                  </a:lnTo>
                  <a:lnTo>
                    <a:pt x="3035059" y="32301"/>
                  </a:lnTo>
                  <a:lnTo>
                    <a:pt x="2980197" y="41123"/>
                  </a:lnTo>
                  <a:lnTo>
                    <a:pt x="2926081" y="50845"/>
                  </a:lnTo>
                  <a:lnTo>
                    <a:pt x="2872700" y="61438"/>
                  </a:lnTo>
                  <a:lnTo>
                    <a:pt x="2820044" y="72875"/>
                  </a:lnTo>
                  <a:lnTo>
                    <a:pt x="2768102" y="85125"/>
                  </a:lnTo>
                  <a:lnTo>
                    <a:pt x="2716864" y="98160"/>
                  </a:lnTo>
                  <a:lnTo>
                    <a:pt x="2666320" y="111951"/>
                  </a:lnTo>
                  <a:lnTo>
                    <a:pt x="2616459" y="126469"/>
                  </a:lnTo>
                  <a:lnTo>
                    <a:pt x="2567270" y="141685"/>
                  </a:lnTo>
                  <a:lnTo>
                    <a:pt x="2518743" y="157571"/>
                  </a:lnTo>
                  <a:lnTo>
                    <a:pt x="2470868" y="174096"/>
                  </a:lnTo>
                  <a:lnTo>
                    <a:pt x="2423634" y="191234"/>
                  </a:lnTo>
                  <a:lnTo>
                    <a:pt x="2377031" y="208953"/>
                  </a:lnTo>
                  <a:lnTo>
                    <a:pt x="2331049" y="227226"/>
                  </a:lnTo>
                  <a:lnTo>
                    <a:pt x="2285676" y="246024"/>
                  </a:lnTo>
                  <a:lnTo>
                    <a:pt x="2240902" y="265318"/>
                  </a:lnTo>
                  <a:lnTo>
                    <a:pt x="2196718" y="285078"/>
                  </a:lnTo>
                  <a:lnTo>
                    <a:pt x="2153112" y="305277"/>
                  </a:lnTo>
                  <a:lnTo>
                    <a:pt x="2110075" y="325884"/>
                  </a:lnTo>
                  <a:lnTo>
                    <a:pt x="2067595" y="346871"/>
                  </a:lnTo>
                  <a:lnTo>
                    <a:pt x="2025662" y="368209"/>
                  </a:lnTo>
                  <a:lnTo>
                    <a:pt x="1984266" y="389870"/>
                  </a:lnTo>
                  <a:lnTo>
                    <a:pt x="1943397" y="411824"/>
                  </a:lnTo>
                  <a:lnTo>
                    <a:pt x="1903043" y="434042"/>
                  </a:lnTo>
                  <a:lnTo>
                    <a:pt x="1863195" y="456496"/>
                  </a:lnTo>
                  <a:lnTo>
                    <a:pt x="1823842" y="479156"/>
                  </a:lnTo>
                  <a:lnTo>
                    <a:pt x="1784974" y="501994"/>
                  </a:lnTo>
                  <a:lnTo>
                    <a:pt x="1746579" y="524981"/>
                  </a:lnTo>
                  <a:lnTo>
                    <a:pt x="1708648" y="548087"/>
                  </a:lnTo>
                  <a:lnTo>
                    <a:pt x="1671171" y="571284"/>
                  </a:lnTo>
                  <a:lnTo>
                    <a:pt x="1634136" y="594543"/>
                  </a:lnTo>
                  <a:lnTo>
                    <a:pt x="1597534" y="617835"/>
                  </a:lnTo>
                  <a:lnTo>
                    <a:pt x="1525585" y="664403"/>
                  </a:lnTo>
                  <a:lnTo>
                    <a:pt x="1455240" y="710756"/>
                  </a:lnTo>
                  <a:lnTo>
                    <a:pt x="1225191" y="864816"/>
                  </a:lnTo>
                  <a:lnTo>
                    <a:pt x="1179231" y="895404"/>
                  </a:lnTo>
                  <a:lnTo>
                    <a:pt x="1133828" y="925342"/>
                  </a:lnTo>
                  <a:lnTo>
                    <a:pt x="1088919" y="954579"/>
                  </a:lnTo>
                  <a:lnTo>
                    <a:pt x="1044445" y="983063"/>
                  </a:lnTo>
                  <a:lnTo>
                    <a:pt x="1000342" y="1010744"/>
                  </a:lnTo>
                  <a:lnTo>
                    <a:pt x="956550" y="1037571"/>
                  </a:lnTo>
                  <a:lnTo>
                    <a:pt x="913008" y="1063492"/>
                  </a:lnTo>
                  <a:lnTo>
                    <a:pt x="869653" y="1088458"/>
                  </a:lnTo>
                  <a:lnTo>
                    <a:pt x="826425" y="1112417"/>
                  </a:lnTo>
                  <a:lnTo>
                    <a:pt x="783261" y="1135319"/>
                  </a:lnTo>
                  <a:lnTo>
                    <a:pt x="740101" y="1157111"/>
                  </a:lnTo>
                  <a:lnTo>
                    <a:pt x="696882" y="1177744"/>
                  </a:lnTo>
                  <a:lnTo>
                    <a:pt x="653544" y="1197167"/>
                  </a:lnTo>
                  <a:lnTo>
                    <a:pt x="610025" y="1215328"/>
                  </a:lnTo>
                  <a:lnTo>
                    <a:pt x="566263" y="1232177"/>
                  </a:lnTo>
                  <a:lnTo>
                    <a:pt x="522197" y="1247663"/>
                  </a:lnTo>
                  <a:lnTo>
                    <a:pt x="477765" y="1261735"/>
                  </a:lnTo>
                  <a:lnTo>
                    <a:pt x="432907" y="1274342"/>
                  </a:lnTo>
                  <a:lnTo>
                    <a:pt x="387560" y="1285434"/>
                  </a:lnTo>
                  <a:lnTo>
                    <a:pt x="341663" y="1294958"/>
                  </a:lnTo>
                  <a:lnTo>
                    <a:pt x="295154" y="1302865"/>
                  </a:lnTo>
                  <a:lnTo>
                    <a:pt x="247973" y="1309104"/>
                  </a:lnTo>
                  <a:lnTo>
                    <a:pt x="200057" y="1313623"/>
                  </a:lnTo>
                  <a:lnTo>
                    <a:pt x="151346" y="1316371"/>
                  </a:lnTo>
                  <a:lnTo>
                    <a:pt x="100907" y="1317299"/>
                  </a:lnTo>
                  <a:lnTo>
                    <a:pt x="85841" y="1316953"/>
                  </a:lnTo>
                  <a:lnTo>
                    <a:pt x="69935" y="1315980"/>
                  </a:lnTo>
                  <a:lnTo>
                    <a:pt x="0" y="2736785"/>
                  </a:lnTo>
                  <a:lnTo>
                    <a:pt x="25497" y="2738052"/>
                  </a:lnTo>
                  <a:lnTo>
                    <a:pt x="50662" y="2738953"/>
                  </a:lnTo>
                  <a:lnTo>
                    <a:pt x="75494" y="2739495"/>
                  </a:lnTo>
                  <a:lnTo>
                    <a:pt x="101818" y="2739685"/>
                  </a:lnTo>
                  <a:lnTo>
                    <a:pt x="152130" y="2739239"/>
                  </a:lnTo>
                  <a:lnTo>
                    <a:pt x="202244" y="2737901"/>
                  </a:lnTo>
                  <a:lnTo>
                    <a:pt x="252169" y="2735667"/>
                  </a:lnTo>
                  <a:lnTo>
                    <a:pt x="301916" y="2732537"/>
                  </a:lnTo>
                  <a:lnTo>
                    <a:pt x="351494" y="2728507"/>
                  </a:lnTo>
                  <a:lnTo>
                    <a:pt x="400912" y="2723577"/>
                  </a:lnTo>
                  <a:lnTo>
                    <a:pt x="450179" y="2717742"/>
                  </a:lnTo>
                  <a:lnTo>
                    <a:pt x="499306" y="2711003"/>
                  </a:lnTo>
                  <a:lnTo>
                    <a:pt x="548302" y="2703355"/>
                  </a:lnTo>
                  <a:lnTo>
                    <a:pt x="597175" y="2694798"/>
                  </a:lnTo>
                  <a:lnTo>
                    <a:pt x="645936" y="2685329"/>
                  </a:lnTo>
                  <a:lnTo>
                    <a:pt x="694595" y="2674946"/>
                  </a:lnTo>
                  <a:lnTo>
                    <a:pt x="743160" y="2663647"/>
                  </a:lnTo>
                  <a:lnTo>
                    <a:pt x="791641" y="2651430"/>
                  </a:lnTo>
                  <a:lnTo>
                    <a:pt x="840047" y="2638292"/>
                  </a:lnTo>
                  <a:lnTo>
                    <a:pt x="888389" y="2624232"/>
                  </a:lnTo>
                  <a:lnTo>
                    <a:pt x="936675" y="2609248"/>
                  </a:lnTo>
                  <a:lnTo>
                    <a:pt x="984915" y="2593336"/>
                  </a:lnTo>
                  <a:lnTo>
                    <a:pt x="1033118" y="2576496"/>
                  </a:lnTo>
                  <a:lnTo>
                    <a:pt x="1081295" y="2558725"/>
                  </a:lnTo>
                  <a:lnTo>
                    <a:pt x="1129454" y="2540021"/>
                  </a:lnTo>
                  <a:lnTo>
                    <a:pt x="1177604" y="2520382"/>
                  </a:lnTo>
                  <a:lnTo>
                    <a:pt x="1225756" y="2499806"/>
                  </a:lnTo>
                  <a:lnTo>
                    <a:pt x="1273919" y="2478290"/>
                  </a:lnTo>
                  <a:lnTo>
                    <a:pt x="1323026" y="2455409"/>
                  </a:lnTo>
                  <a:lnTo>
                    <a:pt x="1371391" y="2431962"/>
                  </a:lnTo>
                  <a:lnTo>
                    <a:pt x="1419049" y="2407986"/>
                  </a:lnTo>
                  <a:lnTo>
                    <a:pt x="1466033" y="2383518"/>
                  </a:lnTo>
                  <a:lnTo>
                    <a:pt x="1512374" y="2358594"/>
                  </a:lnTo>
                  <a:lnTo>
                    <a:pt x="1558107" y="2333253"/>
                  </a:lnTo>
                  <a:lnTo>
                    <a:pt x="1603265" y="2307529"/>
                  </a:lnTo>
                  <a:lnTo>
                    <a:pt x="1647880" y="2281462"/>
                  </a:lnTo>
                  <a:lnTo>
                    <a:pt x="1691985" y="2255086"/>
                  </a:lnTo>
                  <a:lnTo>
                    <a:pt x="1735614" y="2228440"/>
                  </a:lnTo>
                  <a:lnTo>
                    <a:pt x="1778800" y="2201559"/>
                  </a:lnTo>
                  <a:lnTo>
                    <a:pt x="1821575" y="2174482"/>
                  </a:lnTo>
                  <a:lnTo>
                    <a:pt x="1863973" y="2147245"/>
                  </a:lnTo>
                  <a:lnTo>
                    <a:pt x="1906027" y="2119884"/>
                  </a:lnTo>
                  <a:lnTo>
                    <a:pt x="1989235" y="2064941"/>
                  </a:lnTo>
                  <a:lnTo>
                    <a:pt x="2201628" y="1922601"/>
                  </a:lnTo>
                  <a:lnTo>
                    <a:pt x="2288974" y="1864612"/>
                  </a:lnTo>
                  <a:lnTo>
                    <a:pt x="2332042" y="1836435"/>
                  </a:lnTo>
                  <a:lnTo>
                    <a:pt x="2374782" y="1808852"/>
                  </a:lnTo>
                  <a:lnTo>
                    <a:pt x="2417250" y="1781899"/>
                  </a:lnTo>
                  <a:lnTo>
                    <a:pt x="2459503" y="1755614"/>
                  </a:lnTo>
                  <a:lnTo>
                    <a:pt x="2501599" y="1730034"/>
                  </a:lnTo>
                  <a:lnTo>
                    <a:pt x="2543592" y="1705195"/>
                  </a:lnTo>
                  <a:lnTo>
                    <a:pt x="2585540" y="1681134"/>
                  </a:lnTo>
                  <a:lnTo>
                    <a:pt x="2627499" y="1657888"/>
                  </a:lnTo>
                  <a:lnTo>
                    <a:pt x="2669526" y="1635494"/>
                  </a:lnTo>
                  <a:lnTo>
                    <a:pt x="2711678" y="1613988"/>
                  </a:lnTo>
                  <a:lnTo>
                    <a:pt x="2754010" y="1593407"/>
                  </a:lnTo>
                  <a:lnTo>
                    <a:pt x="2796580" y="1573789"/>
                  </a:lnTo>
                  <a:lnTo>
                    <a:pt x="2839444" y="1555169"/>
                  </a:lnTo>
                  <a:lnTo>
                    <a:pt x="2882658" y="1537585"/>
                  </a:lnTo>
                  <a:lnTo>
                    <a:pt x="2926279" y="1521074"/>
                  </a:lnTo>
                  <a:lnTo>
                    <a:pt x="2970365" y="1505672"/>
                  </a:lnTo>
                  <a:lnTo>
                    <a:pt x="3014970" y="1491417"/>
                  </a:lnTo>
                  <a:lnTo>
                    <a:pt x="3060152" y="1478344"/>
                  </a:lnTo>
                  <a:lnTo>
                    <a:pt x="3105967" y="1466491"/>
                  </a:lnTo>
                  <a:lnTo>
                    <a:pt x="3152472" y="1455895"/>
                  </a:lnTo>
                  <a:lnTo>
                    <a:pt x="3199723" y="1446592"/>
                  </a:lnTo>
                  <a:lnTo>
                    <a:pt x="3247777" y="1438619"/>
                  </a:lnTo>
                  <a:lnTo>
                    <a:pt x="3296691" y="1432013"/>
                  </a:lnTo>
                  <a:lnTo>
                    <a:pt x="3346521" y="1426812"/>
                  </a:lnTo>
                  <a:lnTo>
                    <a:pt x="3378472" y="1424446"/>
                  </a:lnTo>
                  <a:lnTo>
                    <a:pt x="3378472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34738" y="2503175"/>
              <a:ext cx="2396490" cy="1490345"/>
            </a:xfrm>
            <a:custGeom>
              <a:avLst/>
              <a:gdLst/>
              <a:ahLst/>
              <a:cxnLst/>
              <a:rect l="l" t="t" r="r" b="b"/>
              <a:pathLst>
                <a:path w="2396490" h="1490345">
                  <a:moveTo>
                    <a:pt x="301167" y="1162100"/>
                  </a:moveTo>
                  <a:lnTo>
                    <a:pt x="285343" y="1115352"/>
                  </a:lnTo>
                  <a:lnTo>
                    <a:pt x="269887" y="1094168"/>
                  </a:lnTo>
                  <a:lnTo>
                    <a:pt x="256260" y="1075499"/>
                  </a:lnTo>
                  <a:lnTo>
                    <a:pt x="254254" y="1074280"/>
                  </a:lnTo>
                  <a:lnTo>
                    <a:pt x="254254" y="1176540"/>
                  </a:lnTo>
                  <a:lnTo>
                    <a:pt x="251447" y="1198803"/>
                  </a:lnTo>
                  <a:lnTo>
                    <a:pt x="238671" y="1218311"/>
                  </a:lnTo>
                  <a:lnTo>
                    <a:pt x="216395" y="1234274"/>
                  </a:lnTo>
                  <a:lnTo>
                    <a:pt x="130365" y="1278877"/>
                  </a:lnTo>
                  <a:lnTo>
                    <a:pt x="62407" y="1147787"/>
                  </a:lnTo>
                  <a:lnTo>
                    <a:pt x="148424" y="1103185"/>
                  </a:lnTo>
                  <a:lnTo>
                    <a:pt x="174320" y="1094168"/>
                  </a:lnTo>
                  <a:lnTo>
                    <a:pt x="197624" y="1094968"/>
                  </a:lnTo>
                  <a:lnTo>
                    <a:pt x="217436" y="1105509"/>
                  </a:lnTo>
                  <a:lnTo>
                    <a:pt x="232867" y="1125677"/>
                  </a:lnTo>
                  <a:lnTo>
                    <a:pt x="246672" y="1152296"/>
                  </a:lnTo>
                  <a:lnTo>
                    <a:pt x="254254" y="1176540"/>
                  </a:lnTo>
                  <a:lnTo>
                    <a:pt x="254254" y="1074280"/>
                  </a:lnTo>
                  <a:lnTo>
                    <a:pt x="219938" y="1053274"/>
                  </a:lnTo>
                  <a:lnTo>
                    <a:pt x="177495" y="1049566"/>
                  </a:lnTo>
                  <a:lnTo>
                    <a:pt x="130060" y="1065263"/>
                  </a:lnTo>
                  <a:lnTo>
                    <a:pt x="0" y="1132713"/>
                  </a:lnTo>
                  <a:lnTo>
                    <a:pt x="185331" y="1490141"/>
                  </a:lnTo>
                  <a:lnTo>
                    <a:pt x="228346" y="1467840"/>
                  </a:lnTo>
                  <a:lnTo>
                    <a:pt x="149758" y="1316266"/>
                  </a:lnTo>
                  <a:lnTo>
                    <a:pt x="221843" y="1278877"/>
                  </a:lnTo>
                  <a:lnTo>
                    <a:pt x="236804" y="1271117"/>
                  </a:lnTo>
                  <a:lnTo>
                    <a:pt x="276961" y="1241412"/>
                  </a:lnTo>
                  <a:lnTo>
                    <a:pt x="298386" y="1204595"/>
                  </a:lnTo>
                  <a:lnTo>
                    <a:pt x="301167" y="1162100"/>
                  </a:lnTo>
                  <a:close/>
                </a:path>
                <a:path w="2396490" h="1490345">
                  <a:moveTo>
                    <a:pt x="766711" y="1149654"/>
                  </a:moveTo>
                  <a:lnTo>
                    <a:pt x="707047" y="1099019"/>
                  </a:lnTo>
                  <a:lnTo>
                    <a:pt x="600468" y="1008570"/>
                  </a:lnTo>
                  <a:lnTo>
                    <a:pt x="600468" y="1069771"/>
                  </a:lnTo>
                  <a:lnTo>
                    <a:pt x="500888" y="1133551"/>
                  </a:lnTo>
                  <a:lnTo>
                    <a:pt x="443649" y="939342"/>
                  </a:lnTo>
                  <a:lnTo>
                    <a:pt x="448030" y="936548"/>
                  </a:lnTo>
                  <a:lnTo>
                    <a:pt x="600468" y="1069771"/>
                  </a:lnTo>
                  <a:lnTo>
                    <a:pt x="600468" y="1008570"/>
                  </a:lnTo>
                  <a:lnTo>
                    <a:pt x="515607" y="936548"/>
                  </a:lnTo>
                  <a:lnTo>
                    <a:pt x="445592" y="877125"/>
                  </a:lnTo>
                  <a:lnTo>
                    <a:pt x="391680" y="911656"/>
                  </a:lnTo>
                  <a:lnTo>
                    <a:pt x="504863" y="1317320"/>
                  </a:lnTo>
                  <a:lnTo>
                    <a:pt x="547116" y="1290256"/>
                  </a:lnTo>
                  <a:lnTo>
                    <a:pt x="513867" y="1175232"/>
                  </a:lnTo>
                  <a:lnTo>
                    <a:pt x="578967" y="1133551"/>
                  </a:lnTo>
                  <a:lnTo>
                    <a:pt x="632904" y="1099019"/>
                  </a:lnTo>
                  <a:lnTo>
                    <a:pt x="723468" y="1177340"/>
                  </a:lnTo>
                  <a:lnTo>
                    <a:pt x="766711" y="1149654"/>
                  </a:lnTo>
                  <a:close/>
                </a:path>
                <a:path w="2396490" h="1490345">
                  <a:moveTo>
                    <a:pt x="939469" y="999413"/>
                  </a:moveTo>
                  <a:lnTo>
                    <a:pt x="934847" y="968654"/>
                  </a:lnTo>
                  <a:lnTo>
                    <a:pt x="850620" y="606996"/>
                  </a:lnTo>
                  <a:lnTo>
                    <a:pt x="809434" y="634631"/>
                  </a:lnTo>
                  <a:lnTo>
                    <a:pt x="856703" y="831430"/>
                  </a:lnTo>
                  <a:lnTo>
                    <a:pt x="874179" y="896823"/>
                  </a:lnTo>
                  <a:lnTo>
                    <a:pt x="873226" y="897470"/>
                  </a:lnTo>
                  <a:lnTo>
                    <a:pt x="817575" y="856996"/>
                  </a:lnTo>
                  <a:lnTo>
                    <a:pt x="645591" y="744537"/>
                  </a:lnTo>
                  <a:lnTo>
                    <a:pt x="602475" y="773442"/>
                  </a:lnTo>
                  <a:lnTo>
                    <a:pt x="886485" y="954557"/>
                  </a:lnTo>
                  <a:lnTo>
                    <a:pt x="898639" y="1008913"/>
                  </a:lnTo>
                  <a:lnTo>
                    <a:pt x="848829" y="1042327"/>
                  </a:lnTo>
                  <a:lnTo>
                    <a:pt x="872274" y="1077302"/>
                  </a:lnTo>
                  <a:lnTo>
                    <a:pt x="901026" y="1058024"/>
                  </a:lnTo>
                  <a:lnTo>
                    <a:pt x="923277" y="1040498"/>
                  </a:lnTo>
                  <a:lnTo>
                    <a:pt x="935850" y="1022172"/>
                  </a:lnTo>
                  <a:lnTo>
                    <a:pt x="939469" y="999413"/>
                  </a:lnTo>
                  <a:close/>
                </a:path>
                <a:path w="2396490" h="1490345">
                  <a:moveTo>
                    <a:pt x="1368679" y="756526"/>
                  </a:moveTo>
                  <a:lnTo>
                    <a:pt x="1157262" y="413829"/>
                  </a:lnTo>
                  <a:lnTo>
                    <a:pt x="1116025" y="439267"/>
                  </a:lnTo>
                  <a:lnTo>
                    <a:pt x="1209319" y="590486"/>
                  </a:lnTo>
                  <a:lnTo>
                    <a:pt x="1075766" y="672871"/>
                  </a:lnTo>
                  <a:lnTo>
                    <a:pt x="982472" y="521652"/>
                  </a:lnTo>
                  <a:lnTo>
                    <a:pt x="941235" y="547103"/>
                  </a:lnTo>
                  <a:lnTo>
                    <a:pt x="1152652" y="889800"/>
                  </a:lnTo>
                  <a:lnTo>
                    <a:pt x="1193888" y="864362"/>
                  </a:lnTo>
                  <a:lnTo>
                    <a:pt x="1097876" y="708723"/>
                  </a:lnTo>
                  <a:lnTo>
                    <a:pt x="1231417" y="626338"/>
                  </a:lnTo>
                  <a:lnTo>
                    <a:pt x="1327442" y="781977"/>
                  </a:lnTo>
                  <a:lnTo>
                    <a:pt x="1368679" y="756526"/>
                  </a:lnTo>
                  <a:close/>
                </a:path>
                <a:path w="2396490" h="1490345">
                  <a:moveTo>
                    <a:pt x="1760918" y="650379"/>
                  </a:moveTo>
                  <a:lnTo>
                    <a:pt x="1732203" y="592747"/>
                  </a:lnTo>
                  <a:lnTo>
                    <a:pt x="1714436" y="557123"/>
                  </a:lnTo>
                  <a:lnTo>
                    <a:pt x="1703539" y="535241"/>
                  </a:lnTo>
                  <a:lnTo>
                    <a:pt x="1659648" y="557123"/>
                  </a:lnTo>
                  <a:lnTo>
                    <a:pt x="1616278" y="470103"/>
                  </a:lnTo>
                  <a:lnTo>
                    <a:pt x="1616278" y="578726"/>
                  </a:lnTo>
                  <a:lnTo>
                    <a:pt x="1493926" y="639711"/>
                  </a:lnTo>
                  <a:lnTo>
                    <a:pt x="1494015" y="606717"/>
                  </a:lnTo>
                  <a:lnTo>
                    <a:pt x="1488160" y="567410"/>
                  </a:lnTo>
                  <a:lnTo>
                    <a:pt x="1475574" y="521233"/>
                  </a:lnTo>
                  <a:lnTo>
                    <a:pt x="1455496" y="467664"/>
                  </a:lnTo>
                  <a:lnTo>
                    <a:pt x="1427149" y="406146"/>
                  </a:lnTo>
                  <a:lnTo>
                    <a:pt x="1391640" y="334899"/>
                  </a:lnTo>
                  <a:lnTo>
                    <a:pt x="1474241" y="293738"/>
                  </a:lnTo>
                  <a:lnTo>
                    <a:pt x="1616278" y="578726"/>
                  </a:lnTo>
                  <a:lnTo>
                    <a:pt x="1616278" y="470103"/>
                  </a:lnTo>
                  <a:lnTo>
                    <a:pt x="1528394" y="293738"/>
                  </a:lnTo>
                  <a:lnTo>
                    <a:pt x="1498828" y="234429"/>
                  </a:lnTo>
                  <a:lnTo>
                    <a:pt x="1330515" y="318312"/>
                  </a:lnTo>
                  <a:lnTo>
                    <a:pt x="1383258" y="424154"/>
                  </a:lnTo>
                  <a:lnTo>
                    <a:pt x="1410919" y="484441"/>
                  </a:lnTo>
                  <a:lnTo>
                    <a:pt x="1430324" y="537667"/>
                  </a:lnTo>
                  <a:lnTo>
                    <a:pt x="1442008" y="584771"/>
                  </a:lnTo>
                  <a:lnTo>
                    <a:pt x="1446504" y="626706"/>
                  </a:lnTo>
                  <a:lnTo>
                    <a:pt x="1444345" y="664413"/>
                  </a:lnTo>
                  <a:lnTo>
                    <a:pt x="1413370" y="679856"/>
                  </a:lnTo>
                  <a:lnTo>
                    <a:pt x="1470748" y="794994"/>
                  </a:lnTo>
                  <a:lnTo>
                    <a:pt x="1510512" y="775182"/>
                  </a:lnTo>
                  <a:lnTo>
                    <a:pt x="1471917" y="697738"/>
                  </a:lnTo>
                  <a:lnTo>
                    <a:pt x="1588338" y="639711"/>
                  </a:lnTo>
                  <a:lnTo>
                    <a:pt x="1682572" y="592747"/>
                  </a:lnTo>
                  <a:lnTo>
                    <a:pt x="1721167" y="670191"/>
                  </a:lnTo>
                  <a:lnTo>
                    <a:pt x="1760918" y="650379"/>
                  </a:lnTo>
                  <a:close/>
                </a:path>
                <a:path w="2396490" h="1490345">
                  <a:moveTo>
                    <a:pt x="2395880" y="307835"/>
                  </a:moveTo>
                  <a:lnTo>
                    <a:pt x="2390749" y="279298"/>
                  </a:lnTo>
                  <a:lnTo>
                    <a:pt x="2388844" y="268668"/>
                  </a:lnTo>
                  <a:lnTo>
                    <a:pt x="2329789" y="279298"/>
                  </a:lnTo>
                  <a:lnTo>
                    <a:pt x="2287613" y="45072"/>
                  </a:lnTo>
                  <a:lnTo>
                    <a:pt x="2284387" y="27165"/>
                  </a:lnTo>
                  <a:lnTo>
                    <a:pt x="2284387" y="287477"/>
                  </a:lnTo>
                  <a:lnTo>
                    <a:pt x="2131682" y="314985"/>
                  </a:lnTo>
                  <a:lnTo>
                    <a:pt x="2238451" y="45491"/>
                  </a:lnTo>
                  <a:lnTo>
                    <a:pt x="2240711" y="45072"/>
                  </a:lnTo>
                  <a:lnTo>
                    <a:pt x="2284387" y="287477"/>
                  </a:lnTo>
                  <a:lnTo>
                    <a:pt x="2284387" y="27165"/>
                  </a:lnTo>
                  <a:lnTo>
                    <a:pt x="2279497" y="0"/>
                  </a:lnTo>
                  <a:lnTo>
                    <a:pt x="2210231" y="12471"/>
                  </a:lnTo>
                  <a:lnTo>
                    <a:pt x="2088591" y="319811"/>
                  </a:lnTo>
                  <a:lnTo>
                    <a:pt x="2096160" y="361823"/>
                  </a:lnTo>
                  <a:lnTo>
                    <a:pt x="2291435" y="326644"/>
                  </a:lnTo>
                  <a:lnTo>
                    <a:pt x="2305443" y="404418"/>
                  </a:lnTo>
                  <a:lnTo>
                    <a:pt x="2350846" y="396240"/>
                  </a:lnTo>
                  <a:lnTo>
                    <a:pt x="2338336" y="326644"/>
                  </a:lnTo>
                  <a:lnTo>
                    <a:pt x="2336863" y="318465"/>
                  </a:lnTo>
                  <a:lnTo>
                    <a:pt x="2356167" y="314985"/>
                  </a:lnTo>
                  <a:lnTo>
                    <a:pt x="2395880" y="307835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213975" cy="5051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ЕСТЬ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25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МАШИН.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КАКОЕ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МИНИМАЛЬНОЕ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ЧИСЛО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ЗАЕЗДОВ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НЕОБХОДИМО</a:t>
            </a:r>
            <a:r>
              <a:rPr sz="4100" b="1" spc="-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СОВЕРШИТЬ,</a:t>
            </a:r>
            <a:r>
              <a:rPr sz="4100" b="1" spc="-5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ЧТОБЫ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ОПРЕДЕЛИТЬ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3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САМЫЕ</a:t>
            </a:r>
            <a:r>
              <a:rPr sz="410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БЫСТРЫЕ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МАШИНЫ,</a:t>
            </a:r>
            <a:r>
              <a:rPr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ЕСЛИ</a:t>
            </a:r>
            <a:r>
              <a:rPr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410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ОДНОМ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 ЗАЕЗДЕ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МОГУТ</a:t>
            </a:r>
            <a:r>
              <a:rPr sz="4100" b="1" spc="-27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УЧАСТВОВАТЬ</a:t>
            </a:r>
            <a:r>
              <a:rPr sz="4100" b="1" spc="-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ДО</a:t>
            </a:r>
            <a:r>
              <a:rPr sz="4100" b="1" spc="-6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5</a:t>
            </a:r>
            <a:r>
              <a:rPr sz="4100" b="1" spc="-6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МАШИН,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НО</a:t>
            </a:r>
            <a:r>
              <a:rPr sz="4100" b="1" spc="-3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НЕТ</a:t>
            </a:r>
            <a:r>
              <a:rPr sz="4100" b="1" spc="-229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СЕКУНДОМЕРА</a:t>
            </a:r>
            <a:r>
              <a:rPr sz="4100" b="1" spc="-3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F6633"/>
                </a:solidFill>
                <a:latin typeface="Formular"/>
                <a:cs typeface="Formular"/>
              </a:rPr>
              <a:t>ДЛЯ</a:t>
            </a:r>
            <a:r>
              <a:rPr sz="4100" b="1" spc="-2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ЗАМЕРА ВРЕМЕНИ?</a:t>
            </a:r>
            <a:endParaRPr sz="4100">
              <a:latin typeface="Formular"/>
              <a:cs typeface="Form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6725628" y="1906267"/>
            <a:ext cx="3378835" cy="2740025"/>
            <a:chOff x="16725628" y="1906267"/>
            <a:chExt cx="3378835" cy="2740025"/>
          </a:xfrm>
        </p:grpSpPr>
        <p:sp>
          <p:nvSpPr>
            <p:cNvPr id="6" name="object 6"/>
            <p:cNvSpPr/>
            <p:nvPr/>
          </p:nvSpPr>
          <p:spPr>
            <a:xfrm>
              <a:off x="16725628" y="1906267"/>
              <a:ext cx="3378835" cy="2740025"/>
            </a:xfrm>
            <a:custGeom>
              <a:avLst/>
              <a:gdLst/>
              <a:ahLst/>
              <a:cxnLst/>
              <a:rect l="l" t="t" r="r" b="b"/>
              <a:pathLst>
                <a:path w="3378834" h="2740025">
                  <a:moveTo>
                    <a:pt x="3378472" y="0"/>
                  </a:moveTo>
                  <a:lnTo>
                    <a:pt x="3320918" y="2716"/>
                  </a:lnTo>
                  <a:lnTo>
                    <a:pt x="3262171" y="6600"/>
                  </a:lnTo>
                  <a:lnTo>
                    <a:pt x="3204222" y="11530"/>
                  </a:lnTo>
                  <a:lnTo>
                    <a:pt x="3147061" y="17476"/>
                  </a:lnTo>
                  <a:lnTo>
                    <a:pt x="3090676" y="24410"/>
                  </a:lnTo>
                  <a:lnTo>
                    <a:pt x="3035059" y="32301"/>
                  </a:lnTo>
                  <a:lnTo>
                    <a:pt x="2980197" y="41123"/>
                  </a:lnTo>
                  <a:lnTo>
                    <a:pt x="2926081" y="50845"/>
                  </a:lnTo>
                  <a:lnTo>
                    <a:pt x="2872700" y="61438"/>
                  </a:lnTo>
                  <a:lnTo>
                    <a:pt x="2820044" y="72875"/>
                  </a:lnTo>
                  <a:lnTo>
                    <a:pt x="2768102" y="85125"/>
                  </a:lnTo>
                  <a:lnTo>
                    <a:pt x="2716864" y="98160"/>
                  </a:lnTo>
                  <a:lnTo>
                    <a:pt x="2666320" y="111951"/>
                  </a:lnTo>
                  <a:lnTo>
                    <a:pt x="2616459" y="126469"/>
                  </a:lnTo>
                  <a:lnTo>
                    <a:pt x="2567270" y="141685"/>
                  </a:lnTo>
                  <a:lnTo>
                    <a:pt x="2518743" y="157571"/>
                  </a:lnTo>
                  <a:lnTo>
                    <a:pt x="2470868" y="174096"/>
                  </a:lnTo>
                  <a:lnTo>
                    <a:pt x="2423634" y="191234"/>
                  </a:lnTo>
                  <a:lnTo>
                    <a:pt x="2377031" y="208953"/>
                  </a:lnTo>
                  <a:lnTo>
                    <a:pt x="2331049" y="227226"/>
                  </a:lnTo>
                  <a:lnTo>
                    <a:pt x="2285676" y="246024"/>
                  </a:lnTo>
                  <a:lnTo>
                    <a:pt x="2240902" y="265318"/>
                  </a:lnTo>
                  <a:lnTo>
                    <a:pt x="2196718" y="285078"/>
                  </a:lnTo>
                  <a:lnTo>
                    <a:pt x="2153112" y="305277"/>
                  </a:lnTo>
                  <a:lnTo>
                    <a:pt x="2110075" y="325884"/>
                  </a:lnTo>
                  <a:lnTo>
                    <a:pt x="2067595" y="346871"/>
                  </a:lnTo>
                  <a:lnTo>
                    <a:pt x="2025662" y="368209"/>
                  </a:lnTo>
                  <a:lnTo>
                    <a:pt x="1984266" y="389870"/>
                  </a:lnTo>
                  <a:lnTo>
                    <a:pt x="1943397" y="411824"/>
                  </a:lnTo>
                  <a:lnTo>
                    <a:pt x="1903043" y="434042"/>
                  </a:lnTo>
                  <a:lnTo>
                    <a:pt x="1863195" y="456496"/>
                  </a:lnTo>
                  <a:lnTo>
                    <a:pt x="1823842" y="479156"/>
                  </a:lnTo>
                  <a:lnTo>
                    <a:pt x="1784974" y="501994"/>
                  </a:lnTo>
                  <a:lnTo>
                    <a:pt x="1746579" y="524981"/>
                  </a:lnTo>
                  <a:lnTo>
                    <a:pt x="1708648" y="548087"/>
                  </a:lnTo>
                  <a:lnTo>
                    <a:pt x="1671171" y="571284"/>
                  </a:lnTo>
                  <a:lnTo>
                    <a:pt x="1634136" y="594543"/>
                  </a:lnTo>
                  <a:lnTo>
                    <a:pt x="1597534" y="617835"/>
                  </a:lnTo>
                  <a:lnTo>
                    <a:pt x="1525585" y="664403"/>
                  </a:lnTo>
                  <a:lnTo>
                    <a:pt x="1455240" y="710756"/>
                  </a:lnTo>
                  <a:lnTo>
                    <a:pt x="1225191" y="864816"/>
                  </a:lnTo>
                  <a:lnTo>
                    <a:pt x="1179231" y="895404"/>
                  </a:lnTo>
                  <a:lnTo>
                    <a:pt x="1133828" y="925342"/>
                  </a:lnTo>
                  <a:lnTo>
                    <a:pt x="1088919" y="954579"/>
                  </a:lnTo>
                  <a:lnTo>
                    <a:pt x="1044445" y="983063"/>
                  </a:lnTo>
                  <a:lnTo>
                    <a:pt x="1000342" y="1010744"/>
                  </a:lnTo>
                  <a:lnTo>
                    <a:pt x="956550" y="1037571"/>
                  </a:lnTo>
                  <a:lnTo>
                    <a:pt x="913008" y="1063492"/>
                  </a:lnTo>
                  <a:lnTo>
                    <a:pt x="869653" y="1088458"/>
                  </a:lnTo>
                  <a:lnTo>
                    <a:pt x="826425" y="1112417"/>
                  </a:lnTo>
                  <a:lnTo>
                    <a:pt x="783261" y="1135319"/>
                  </a:lnTo>
                  <a:lnTo>
                    <a:pt x="740101" y="1157111"/>
                  </a:lnTo>
                  <a:lnTo>
                    <a:pt x="696882" y="1177744"/>
                  </a:lnTo>
                  <a:lnTo>
                    <a:pt x="653544" y="1197167"/>
                  </a:lnTo>
                  <a:lnTo>
                    <a:pt x="610025" y="1215328"/>
                  </a:lnTo>
                  <a:lnTo>
                    <a:pt x="566263" y="1232177"/>
                  </a:lnTo>
                  <a:lnTo>
                    <a:pt x="522197" y="1247663"/>
                  </a:lnTo>
                  <a:lnTo>
                    <a:pt x="477765" y="1261735"/>
                  </a:lnTo>
                  <a:lnTo>
                    <a:pt x="432907" y="1274342"/>
                  </a:lnTo>
                  <a:lnTo>
                    <a:pt x="387560" y="1285434"/>
                  </a:lnTo>
                  <a:lnTo>
                    <a:pt x="341663" y="1294958"/>
                  </a:lnTo>
                  <a:lnTo>
                    <a:pt x="295154" y="1302865"/>
                  </a:lnTo>
                  <a:lnTo>
                    <a:pt x="247973" y="1309104"/>
                  </a:lnTo>
                  <a:lnTo>
                    <a:pt x="200057" y="1313623"/>
                  </a:lnTo>
                  <a:lnTo>
                    <a:pt x="151346" y="1316371"/>
                  </a:lnTo>
                  <a:lnTo>
                    <a:pt x="100907" y="1317299"/>
                  </a:lnTo>
                  <a:lnTo>
                    <a:pt x="85841" y="1316953"/>
                  </a:lnTo>
                  <a:lnTo>
                    <a:pt x="69935" y="1315980"/>
                  </a:lnTo>
                  <a:lnTo>
                    <a:pt x="0" y="2736785"/>
                  </a:lnTo>
                  <a:lnTo>
                    <a:pt x="25497" y="2738052"/>
                  </a:lnTo>
                  <a:lnTo>
                    <a:pt x="50662" y="2738953"/>
                  </a:lnTo>
                  <a:lnTo>
                    <a:pt x="75494" y="2739495"/>
                  </a:lnTo>
                  <a:lnTo>
                    <a:pt x="101818" y="2739685"/>
                  </a:lnTo>
                  <a:lnTo>
                    <a:pt x="152130" y="2739239"/>
                  </a:lnTo>
                  <a:lnTo>
                    <a:pt x="202244" y="2737901"/>
                  </a:lnTo>
                  <a:lnTo>
                    <a:pt x="252169" y="2735667"/>
                  </a:lnTo>
                  <a:lnTo>
                    <a:pt x="301916" y="2732537"/>
                  </a:lnTo>
                  <a:lnTo>
                    <a:pt x="351494" y="2728507"/>
                  </a:lnTo>
                  <a:lnTo>
                    <a:pt x="400912" y="2723577"/>
                  </a:lnTo>
                  <a:lnTo>
                    <a:pt x="450179" y="2717742"/>
                  </a:lnTo>
                  <a:lnTo>
                    <a:pt x="499306" y="2711003"/>
                  </a:lnTo>
                  <a:lnTo>
                    <a:pt x="548302" y="2703355"/>
                  </a:lnTo>
                  <a:lnTo>
                    <a:pt x="597175" y="2694798"/>
                  </a:lnTo>
                  <a:lnTo>
                    <a:pt x="645936" y="2685329"/>
                  </a:lnTo>
                  <a:lnTo>
                    <a:pt x="694595" y="2674946"/>
                  </a:lnTo>
                  <a:lnTo>
                    <a:pt x="743160" y="2663647"/>
                  </a:lnTo>
                  <a:lnTo>
                    <a:pt x="791641" y="2651430"/>
                  </a:lnTo>
                  <a:lnTo>
                    <a:pt x="840047" y="2638292"/>
                  </a:lnTo>
                  <a:lnTo>
                    <a:pt x="888389" y="2624232"/>
                  </a:lnTo>
                  <a:lnTo>
                    <a:pt x="936675" y="2609248"/>
                  </a:lnTo>
                  <a:lnTo>
                    <a:pt x="984915" y="2593336"/>
                  </a:lnTo>
                  <a:lnTo>
                    <a:pt x="1033118" y="2576496"/>
                  </a:lnTo>
                  <a:lnTo>
                    <a:pt x="1081295" y="2558725"/>
                  </a:lnTo>
                  <a:lnTo>
                    <a:pt x="1129454" y="2540021"/>
                  </a:lnTo>
                  <a:lnTo>
                    <a:pt x="1177604" y="2520382"/>
                  </a:lnTo>
                  <a:lnTo>
                    <a:pt x="1225756" y="2499806"/>
                  </a:lnTo>
                  <a:lnTo>
                    <a:pt x="1273919" y="2478290"/>
                  </a:lnTo>
                  <a:lnTo>
                    <a:pt x="1323026" y="2455409"/>
                  </a:lnTo>
                  <a:lnTo>
                    <a:pt x="1371391" y="2431962"/>
                  </a:lnTo>
                  <a:lnTo>
                    <a:pt x="1419049" y="2407986"/>
                  </a:lnTo>
                  <a:lnTo>
                    <a:pt x="1466033" y="2383518"/>
                  </a:lnTo>
                  <a:lnTo>
                    <a:pt x="1512374" y="2358594"/>
                  </a:lnTo>
                  <a:lnTo>
                    <a:pt x="1558107" y="2333253"/>
                  </a:lnTo>
                  <a:lnTo>
                    <a:pt x="1603265" y="2307529"/>
                  </a:lnTo>
                  <a:lnTo>
                    <a:pt x="1647880" y="2281462"/>
                  </a:lnTo>
                  <a:lnTo>
                    <a:pt x="1691985" y="2255086"/>
                  </a:lnTo>
                  <a:lnTo>
                    <a:pt x="1735614" y="2228440"/>
                  </a:lnTo>
                  <a:lnTo>
                    <a:pt x="1778800" y="2201559"/>
                  </a:lnTo>
                  <a:lnTo>
                    <a:pt x="1821575" y="2174482"/>
                  </a:lnTo>
                  <a:lnTo>
                    <a:pt x="1863973" y="2147245"/>
                  </a:lnTo>
                  <a:lnTo>
                    <a:pt x="1906027" y="2119884"/>
                  </a:lnTo>
                  <a:lnTo>
                    <a:pt x="1989235" y="2064941"/>
                  </a:lnTo>
                  <a:lnTo>
                    <a:pt x="2201628" y="1922601"/>
                  </a:lnTo>
                  <a:lnTo>
                    <a:pt x="2288974" y="1864612"/>
                  </a:lnTo>
                  <a:lnTo>
                    <a:pt x="2332042" y="1836435"/>
                  </a:lnTo>
                  <a:lnTo>
                    <a:pt x="2374782" y="1808852"/>
                  </a:lnTo>
                  <a:lnTo>
                    <a:pt x="2417250" y="1781899"/>
                  </a:lnTo>
                  <a:lnTo>
                    <a:pt x="2459503" y="1755614"/>
                  </a:lnTo>
                  <a:lnTo>
                    <a:pt x="2501599" y="1730034"/>
                  </a:lnTo>
                  <a:lnTo>
                    <a:pt x="2543592" y="1705195"/>
                  </a:lnTo>
                  <a:lnTo>
                    <a:pt x="2585540" y="1681134"/>
                  </a:lnTo>
                  <a:lnTo>
                    <a:pt x="2627499" y="1657888"/>
                  </a:lnTo>
                  <a:lnTo>
                    <a:pt x="2669526" y="1635494"/>
                  </a:lnTo>
                  <a:lnTo>
                    <a:pt x="2711678" y="1613988"/>
                  </a:lnTo>
                  <a:lnTo>
                    <a:pt x="2754010" y="1593407"/>
                  </a:lnTo>
                  <a:lnTo>
                    <a:pt x="2796580" y="1573789"/>
                  </a:lnTo>
                  <a:lnTo>
                    <a:pt x="2839444" y="1555169"/>
                  </a:lnTo>
                  <a:lnTo>
                    <a:pt x="2882658" y="1537585"/>
                  </a:lnTo>
                  <a:lnTo>
                    <a:pt x="2926279" y="1521074"/>
                  </a:lnTo>
                  <a:lnTo>
                    <a:pt x="2970365" y="1505672"/>
                  </a:lnTo>
                  <a:lnTo>
                    <a:pt x="3014970" y="1491417"/>
                  </a:lnTo>
                  <a:lnTo>
                    <a:pt x="3060152" y="1478344"/>
                  </a:lnTo>
                  <a:lnTo>
                    <a:pt x="3105967" y="1466491"/>
                  </a:lnTo>
                  <a:lnTo>
                    <a:pt x="3152472" y="1455895"/>
                  </a:lnTo>
                  <a:lnTo>
                    <a:pt x="3199723" y="1446592"/>
                  </a:lnTo>
                  <a:lnTo>
                    <a:pt x="3247777" y="1438619"/>
                  </a:lnTo>
                  <a:lnTo>
                    <a:pt x="3296691" y="1432013"/>
                  </a:lnTo>
                  <a:lnTo>
                    <a:pt x="3346521" y="1426812"/>
                  </a:lnTo>
                  <a:lnTo>
                    <a:pt x="3378472" y="1424446"/>
                  </a:lnTo>
                  <a:lnTo>
                    <a:pt x="3378472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34738" y="2503175"/>
              <a:ext cx="2396490" cy="1490345"/>
            </a:xfrm>
            <a:custGeom>
              <a:avLst/>
              <a:gdLst/>
              <a:ahLst/>
              <a:cxnLst/>
              <a:rect l="l" t="t" r="r" b="b"/>
              <a:pathLst>
                <a:path w="2396490" h="1490345">
                  <a:moveTo>
                    <a:pt x="301167" y="1162100"/>
                  </a:moveTo>
                  <a:lnTo>
                    <a:pt x="285343" y="1115352"/>
                  </a:lnTo>
                  <a:lnTo>
                    <a:pt x="269887" y="1094168"/>
                  </a:lnTo>
                  <a:lnTo>
                    <a:pt x="256260" y="1075499"/>
                  </a:lnTo>
                  <a:lnTo>
                    <a:pt x="254254" y="1074280"/>
                  </a:lnTo>
                  <a:lnTo>
                    <a:pt x="254254" y="1176540"/>
                  </a:lnTo>
                  <a:lnTo>
                    <a:pt x="251447" y="1198803"/>
                  </a:lnTo>
                  <a:lnTo>
                    <a:pt x="238671" y="1218311"/>
                  </a:lnTo>
                  <a:lnTo>
                    <a:pt x="216395" y="1234274"/>
                  </a:lnTo>
                  <a:lnTo>
                    <a:pt x="130365" y="1278877"/>
                  </a:lnTo>
                  <a:lnTo>
                    <a:pt x="62407" y="1147787"/>
                  </a:lnTo>
                  <a:lnTo>
                    <a:pt x="148424" y="1103185"/>
                  </a:lnTo>
                  <a:lnTo>
                    <a:pt x="174320" y="1094168"/>
                  </a:lnTo>
                  <a:lnTo>
                    <a:pt x="197624" y="1094968"/>
                  </a:lnTo>
                  <a:lnTo>
                    <a:pt x="217436" y="1105509"/>
                  </a:lnTo>
                  <a:lnTo>
                    <a:pt x="232867" y="1125677"/>
                  </a:lnTo>
                  <a:lnTo>
                    <a:pt x="246672" y="1152296"/>
                  </a:lnTo>
                  <a:lnTo>
                    <a:pt x="254254" y="1176540"/>
                  </a:lnTo>
                  <a:lnTo>
                    <a:pt x="254254" y="1074280"/>
                  </a:lnTo>
                  <a:lnTo>
                    <a:pt x="219938" y="1053274"/>
                  </a:lnTo>
                  <a:lnTo>
                    <a:pt x="177495" y="1049566"/>
                  </a:lnTo>
                  <a:lnTo>
                    <a:pt x="130060" y="1065263"/>
                  </a:lnTo>
                  <a:lnTo>
                    <a:pt x="0" y="1132713"/>
                  </a:lnTo>
                  <a:lnTo>
                    <a:pt x="185331" y="1490141"/>
                  </a:lnTo>
                  <a:lnTo>
                    <a:pt x="228346" y="1467840"/>
                  </a:lnTo>
                  <a:lnTo>
                    <a:pt x="149758" y="1316266"/>
                  </a:lnTo>
                  <a:lnTo>
                    <a:pt x="221843" y="1278877"/>
                  </a:lnTo>
                  <a:lnTo>
                    <a:pt x="236804" y="1271117"/>
                  </a:lnTo>
                  <a:lnTo>
                    <a:pt x="276961" y="1241412"/>
                  </a:lnTo>
                  <a:lnTo>
                    <a:pt x="298386" y="1204595"/>
                  </a:lnTo>
                  <a:lnTo>
                    <a:pt x="301167" y="1162100"/>
                  </a:lnTo>
                  <a:close/>
                </a:path>
                <a:path w="2396490" h="1490345">
                  <a:moveTo>
                    <a:pt x="766711" y="1149654"/>
                  </a:moveTo>
                  <a:lnTo>
                    <a:pt x="707047" y="1099019"/>
                  </a:lnTo>
                  <a:lnTo>
                    <a:pt x="600468" y="1008570"/>
                  </a:lnTo>
                  <a:lnTo>
                    <a:pt x="600468" y="1069771"/>
                  </a:lnTo>
                  <a:lnTo>
                    <a:pt x="500888" y="1133551"/>
                  </a:lnTo>
                  <a:lnTo>
                    <a:pt x="443649" y="939342"/>
                  </a:lnTo>
                  <a:lnTo>
                    <a:pt x="448030" y="936548"/>
                  </a:lnTo>
                  <a:lnTo>
                    <a:pt x="600468" y="1069771"/>
                  </a:lnTo>
                  <a:lnTo>
                    <a:pt x="600468" y="1008570"/>
                  </a:lnTo>
                  <a:lnTo>
                    <a:pt x="515607" y="936548"/>
                  </a:lnTo>
                  <a:lnTo>
                    <a:pt x="445592" y="877125"/>
                  </a:lnTo>
                  <a:lnTo>
                    <a:pt x="391680" y="911656"/>
                  </a:lnTo>
                  <a:lnTo>
                    <a:pt x="504863" y="1317320"/>
                  </a:lnTo>
                  <a:lnTo>
                    <a:pt x="547116" y="1290256"/>
                  </a:lnTo>
                  <a:lnTo>
                    <a:pt x="513867" y="1175232"/>
                  </a:lnTo>
                  <a:lnTo>
                    <a:pt x="578967" y="1133551"/>
                  </a:lnTo>
                  <a:lnTo>
                    <a:pt x="632904" y="1099019"/>
                  </a:lnTo>
                  <a:lnTo>
                    <a:pt x="723468" y="1177340"/>
                  </a:lnTo>
                  <a:lnTo>
                    <a:pt x="766711" y="1149654"/>
                  </a:lnTo>
                  <a:close/>
                </a:path>
                <a:path w="2396490" h="1490345">
                  <a:moveTo>
                    <a:pt x="939469" y="999413"/>
                  </a:moveTo>
                  <a:lnTo>
                    <a:pt x="934847" y="968654"/>
                  </a:lnTo>
                  <a:lnTo>
                    <a:pt x="850620" y="606996"/>
                  </a:lnTo>
                  <a:lnTo>
                    <a:pt x="809434" y="634631"/>
                  </a:lnTo>
                  <a:lnTo>
                    <a:pt x="856703" y="831430"/>
                  </a:lnTo>
                  <a:lnTo>
                    <a:pt x="874179" y="896823"/>
                  </a:lnTo>
                  <a:lnTo>
                    <a:pt x="873226" y="897470"/>
                  </a:lnTo>
                  <a:lnTo>
                    <a:pt x="817575" y="856996"/>
                  </a:lnTo>
                  <a:lnTo>
                    <a:pt x="645591" y="744537"/>
                  </a:lnTo>
                  <a:lnTo>
                    <a:pt x="602475" y="773442"/>
                  </a:lnTo>
                  <a:lnTo>
                    <a:pt x="886485" y="954557"/>
                  </a:lnTo>
                  <a:lnTo>
                    <a:pt x="898639" y="1008913"/>
                  </a:lnTo>
                  <a:lnTo>
                    <a:pt x="848829" y="1042327"/>
                  </a:lnTo>
                  <a:lnTo>
                    <a:pt x="872274" y="1077302"/>
                  </a:lnTo>
                  <a:lnTo>
                    <a:pt x="901026" y="1058024"/>
                  </a:lnTo>
                  <a:lnTo>
                    <a:pt x="923277" y="1040498"/>
                  </a:lnTo>
                  <a:lnTo>
                    <a:pt x="935850" y="1022172"/>
                  </a:lnTo>
                  <a:lnTo>
                    <a:pt x="939469" y="999413"/>
                  </a:lnTo>
                  <a:close/>
                </a:path>
                <a:path w="2396490" h="1490345">
                  <a:moveTo>
                    <a:pt x="1368679" y="756526"/>
                  </a:moveTo>
                  <a:lnTo>
                    <a:pt x="1157262" y="413829"/>
                  </a:lnTo>
                  <a:lnTo>
                    <a:pt x="1116025" y="439267"/>
                  </a:lnTo>
                  <a:lnTo>
                    <a:pt x="1209319" y="590486"/>
                  </a:lnTo>
                  <a:lnTo>
                    <a:pt x="1075766" y="672871"/>
                  </a:lnTo>
                  <a:lnTo>
                    <a:pt x="982472" y="521652"/>
                  </a:lnTo>
                  <a:lnTo>
                    <a:pt x="941235" y="547103"/>
                  </a:lnTo>
                  <a:lnTo>
                    <a:pt x="1152652" y="889800"/>
                  </a:lnTo>
                  <a:lnTo>
                    <a:pt x="1193888" y="864362"/>
                  </a:lnTo>
                  <a:lnTo>
                    <a:pt x="1097876" y="708723"/>
                  </a:lnTo>
                  <a:lnTo>
                    <a:pt x="1231417" y="626338"/>
                  </a:lnTo>
                  <a:lnTo>
                    <a:pt x="1327442" y="781977"/>
                  </a:lnTo>
                  <a:lnTo>
                    <a:pt x="1368679" y="756526"/>
                  </a:lnTo>
                  <a:close/>
                </a:path>
                <a:path w="2396490" h="1490345">
                  <a:moveTo>
                    <a:pt x="1760918" y="650379"/>
                  </a:moveTo>
                  <a:lnTo>
                    <a:pt x="1732203" y="592747"/>
                  </a:lnTo>
                  <a:lnTo>
                    <a:pt x="1714436" y="557123"/>
                  </a:lnTo>
                  <a:lnTo>
                    <a:pt x="1703539" y="535241"/>
                  </a:lnTo>
                  <a:lnTo>
                    <a:pt x="1659648" y="557123"/>
                  </a:lnTo>
                  <a:lnTo>
                    <a:pt x="1616278" y="470103"/>
                  </a:lnTo>
                  <a:lnTo>
                    <a:pt x="1616278" y="578726"/>
                  </a:lnTo>
                  <a:lnTo>
                    <a:pt x="1493926" y="639711"/>
                  </a:lnTo>
                  <a:lnTo>
                    <a:pt x="1494015" y="606717"/>
                  </a:lnTo>
                  <a:lnTo>
                    <a:pt x="1488160" y="567410"/>
                  </a:lnTo>
                  <a:lnTo>
                    <a:pt x="1475574" y="521233"/>
                  </a:lnTo>
                  <a:lnTo>
                    <a:pt x="1455496" y="467664"/>
                  </a:lnTo>
                  <a:lnTo>
                    <a:pt x="1427149" y="406146"/>
                  </a:lnTo>
                  <a:lnTo>
                    <a:pt x="1391640" y="334899"/>
                  </a:lnTo>
                  <a:lnTo>
                    <a:pt x="1474241" y="293738"/>
                  </a:lnTo>
                  <a:lnTo>
                    <a:pt x="1616278" y="578726"/>
                  </a:lnTo>
                  <a:lnTo>
                    <a:pt x="1616278" y="470103"/>
                  </a:lnTo>
                  <a:lnTo>
                    <a:pt x="1528394" y="293738"/>
                  </a:lnTo>
                  <a:lnTo>
                    <a:pt x="1498828" y="234429"/>
                  </a:lnTo>
                  <a:lnTo>
                    <a:pt x="1330515" y="318312"/>
                  </a:lnTo>
                  <a:lnTo>
                    <a:pt x="1383258" y="424154"/>
                  </a:lnTo>
                  <a:lnTo>
                    <a:pt x="1410919" y="484441"/>
                  </a:lnTo>
                  <a:lnTo>
                    <a:pt x="1430324" y="537667"/>
                  </a:lnTo>
                  <a:lnTo>
                    <a:pt x="1442008" y="584771"/>
                  </a:lnTo>
                  <a:lnTo>
                    <a:pt x="1446504" y="626706"/>
                  </a:lnTo>
                  <a:lnTo>
                    <a:pt x="1444345" y="664413"/>
                  </a:lnTo>
                  <a:lnTo>
                    <a:pt x="1413370" y="679856"/>
                  </a:lnTo>
                  <a:lnTo>
                    <a:pt x="1470748" y="794994"/>
                  </a:lnTo>
                  <a:lnTo>
                    <a:pt x="1510512" y="775182"/>
                  </a:lnTo>
                  <a:lnTo>
                    <a:pt x="1471917" y="697738"/>
                  </a:lnTo>
                  <a:lnTo>
                    <a:pt x="1588338" y="639711"/>
                  </a:lnTo>
                  <a:lnTo>
                    <a:pt x="1682572" y="592747"/>
                  </a:lnTo>
                  <a:lnTo>
                    <a:pt x="1721167" y="670191"/>
                  </a:lnTo>
                  <a:lnTo>
                    <a:pt x="1760918" y="650379"/>
                  </a:lnTo>
                  <a:close/>
                </a:path>
                <a:path w="2396490" h="1490345">
                  <a:moveTo>
                    <a:pt x="2395880" y="307835"/>
                  </a:moveTo>
                  <a:lnTo>
                    <a:pt x="2390749" y="279298"/>
                  </a:lnTo>
                  <a:lnTo>
                    <a:pt x="2388844" y="268668"/>
                  </a:lnTo>
                  <a:lnTo>
                    <a:pt x="2329789" y="279298"/>
                  </a:lnTo>
                  <a:lnTo>
                    <a:pt x="2287613" y="45072"/>
                  </a:lnTo>
                  <a:lnTo>
                    <a:pt x="2284387" y="27165"/>
                  </a:lnTo>
                  <a:lnTo>
                    <a:pt x="2284387" y="287477"/>
                  </a:lnTo>
                  <a:lnTo>
                    <a:pt x="2131682" y="314985"/>
                  </a:lnTo>
                  <a:lnTo>
                    <a:pt x="2238451" y="45491"/>
                  </a:lnTo>
                  <a:lnTo>
                    <a:pt x="2240711" y="45072"/>
                  </a:lnTo>
                  <a:lnTo>
                    <a:pt x="2284387" y="287477"/>
                  </a:lnTo>
                  <a:lnTo>
                    <a:pt x="2284387" y="27165"/>
                  </a:lnTo>
                  <a:lnTo>
                    <a:pt x="2279497" y="0"/>
                  </a:lnTo>
                  <a:lnTo>
                    <a:pt x="2210231" y="12471"/>
                  </a:lnTo>
                  <a:lnTo>
                    <a:pt x="2088591" y="319811"/>
                  </a:lnTo>
                  <a:lnTo>
                    <a:pt x="2096160" y="361823"/>
                  </a:lnTo>
                  <a:lnTo>
                    <a:pt x="2291435" y="326644"/>
                  </a:lnTo>
                  <a:lnTo>
                    <a:pt x="2305443" y="404418"/>
                  </a:lnTo>
                  <a:lnTo>
                    <a:pt x="2350846" y="396240"/>
                  </a:lnTo>
                  <a:lnTo>
                    <a:pt x="2338336" y="326644"/>
                  </a:lnTo>
                  <a:lnTo>
                    <a:pt x="2336863" y="318465"/>
                  </a:lnTo>
                  <a:lnTo>
                    <a:pt x="2356167" y="314985"/>
                  </a:lnTo>
                  <a:lnTo>
                    <a:pt x="2395880" y="307835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FF6633"/>
                </a:solidFill>
              </a:rPr>
              <a:t>7</a:t>
            </a:r>
            <a:r>
              <a:rPr spc="5" dirty="0">
                <a:solidFill>
                  <a:srgbClr val="FF6633"/>
                </a:solidFill>
              </a:rPr>
              <a:t> </a:t>
            </a:r>
            <a:r>
              <a:rPr spc="-10" dirty="0">
                <a:solidFill>
                  <a:srgbClr val="FF6633"/>
                </a:solidFill>
              </a:rPr>
              <a:t>ЗАЕЗДОВ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5628" y="1906267"/>
            <a:ext cx="3378835" cy="2740025"/>
            <a:chOff x="16725628" y="1906267"/>
            <a:chExt cx="3378835" cy="2740025"/>
          </a:xfrm>
        </p:grpSpPr>
        <p:sp>
          <p:nvSpPr>
            <p:cNvPr id="6" name="object 6"/>
            <p:cNvSpPr/>
            <p:nvPr/>
          </p:nvSpPr>
          <p:spPr>
            <a:xfrm>
              <a:off x="16725628" y="1906267"/>
              <a:ext cx="3378835" cy="2740025"/>
            </a:xfrm>
            <a:custGeom>
              <a:avLst/>
              <a:gdLst/>
              <a:ahLst/>
              <a:cxnLst/>
              <a:rect l="l" t="t" r="r" b="b"/>
              <a:pathLst>
                <a:path w="3378834" h="2740025">
                  <a:moveTo>
                    <a:pt x="3378472" y="0"/>
                  </a:moveTo>
                  <a:lnTo>
                    <a:pt x="3320918" y="2716"/>
                  </a:lnTo>
                  <a:lnTo>
                    <a:pt x="3262171" y="6600"/>
                  </a:lnTo>
                  <a:lnTo>
                    <a:pt x="3204222" y="11530"/>
                  </a:lnTo>
                  <a:lnTo>
                    <a:pt x="3147061" y="17476"/>
                  </a:lnTo>
                  <a:lnTo>
                    <a:pt x="3090676" y="24410"/>
                  </a:lnTo>
                  <a:lnTo>
                    <a:pt x="3035059" y="32301"/>
                  </a:lnTo>
                  <a:lnTo>
                    <a:pt x="2980197" y="41123"/>
                  </a:lnTo>
                  <a:lnTo>
                    <a:pt x="2926081" y="50845"/>
                  </a:lnTo>
                  <a:lnTo>
                    <a:pt x="2872700" y="61438"/>
                  </a:lnTo>
                  <a:lnTo>
                    <a:pt x="2820044" y="72875"/>
                  </a:lnTo>
                  <a:lnTo>
                    <a:pt x="2768102" y="85125"/>
                  </a:lnTo>
                  <a:lnTo>
                    <a:pt x="2716864" y="98160"/>
                  </a:lnTo>
                  <a:lnTo>
                    <a:pt x="2666320" y="111951"/>
                  </a:lnTo>
                  <a:lnTo>
                    <a:pt x="2616459" y="126469"/>
                  </a:lnTo>
                  <a:lnTo>
                    <a:pt x="2567270" y="141685"/>
                  </a:lnTo>
                  <a:lnTo>
                    <a:pt x="2518743" y="157571"/>
                  </a:lnTo>
                  <a:lnTo>
                    <a:pt x="2470868" y="174096"/>
                  </a:lnTo>
                  <a:lnTo>
                    <a:pt x="2423634" y="191234"/>
                  </a:lnTo>
                  <a:lnTo>
                    <a:pt x="2377031" y="208953"/>
                  </a:lnTo>
                  <a:lnTo>
                    <a:pt x="2331049" y="227226"/>
                  </a:lnTo>
                  <a:lnTo>
                    <a:pt x="2285676" y="246024"/>
                  </a:lnTo>
                  <a:lnTo>
                    <a:pt x="2240902" y="265318"/>
                  </a:lnTo>
                  <a:lnTo>
                    <a:pt x="2196718" y="285078"/>
                  </a:lnTo>
                  <a:lnTo>
                    <a:pt x="2153112" y="305277"/>
                  </a:lnTo>
                  <a:lnTo>
                    <a:pt x="2110075" y="325884"/>
                  </a:lnTo>
                  <a:lnTo>
                    <a:pt x="2067595" y="346871"/>
                  </a:lnTo>
                  <a:lnTo>
                    <a:pt x="2025662" y="368209"/>
                  </a:lnTo>
                  <a:lnTo>
                    <a:pt x="1984266" y="389870"/>
                  </a:lnTo>
                  <a:lnTo>
                    <a:pt x="1943397" y="411824"/>
                  </a:lnTo>
                  <a:lnTo>
                    <a:pt x="1903043" y="434042"/>
                  </a:lnTo>
                  <a:lnTo>
                    <a:pt x="1863195" y="456496"/>
                  </a:lnTo>
                  <a:lnTo>
                    <a:pt x="1823842" y="479156"/>
                  </a:lnTo>
                  <a:lnTo>
                    <a:pt x="1784974" y="501994"/>
                  </a:lnTo>
                  <a:lnTo>
                    <a:pt x="1746579" y="524981"/>
                  </a:lnTo>
                  <a:lnTo>
                    <a:pt x="1708648" y="548087"/>
                  </a:lnTo>
                  <a:lnTo>
                    <a:pt x="1671171" y="571284"/>
                  </a:lnTo>
                  <a:lnTo>
                    <a:pt x="1634136" y="594543"/>
                  </a:lnTo>
                  <a:lnTo>
                    <a:pt x="1597534" y="617835"/>
                  </a:lnTo>
                  <a:lnTo>
                    <a:pt x="1525585" y="664403"/>
                  </a:lnTo>
                  <a:lnTo>
                    <a:pt x="1455240" y="710756"/>
                  </a:lnTo>
                  <a:lnTo>
                    <a:pt x="1225191" y="864816"/>
                  </a:lnTo>
                  <a:lnTo>
                    <a:pt x="1179231" y="895404"/>
                  </a:lnTo>
                  <a:lnTo>
                    <a:pt x="1133828" y="925342"/>
                  </a:lnTo>
                  <a:lnTo>
                    <a:pt x="1088919" y="954579"/>
                  </a:lnTo>
                  <a:lnTo>
                    <a:pt x="1044445" y="983063"/>
                  </a:lnTo>
                  <a:lnTo>
                    <a:pt x="1000342" y="1010744"/>
                  </a:lnTo>
                  <a:lnTo>
                    <a:pt x="956550" y="1037571"/>
                  </a:lnTo>
                  <a:lnTo>
                    <a:pt x="913008" y="1063492"/>
                  </a:lnTo>
                  <a:lnTo>
                    <a:pt x="869653" y="1088458"/>
                  </a:lnTo>
                  <a:lnTo>
                    <a:pt x="826425" y="1112417"/>
                  </a:lnTo>
                  <a:lnTo>
                    <a:pt x="783261" y="1135319"/>
                  </a:lnTo>
                  <a:lnTo>
                    <a:pt x="740101" y="1157111"/>
                  </a:lnTo>
                  <a:lnTo>
                    <a:pt x="696882" y="1177744"/>
                  </a:lnTo>
                  <a:lnTo>
                    <a:pt x="653544" y="1197167"/>
                  </a:lnTo>
                  <a:lnTo>
                    <a:pt x="610025" y="1215328"/>
                  </a:lnTo>
                  <a:lnTo>
                    <a:pt x="566263" y="1232177"/>
                  </a:lnTo>
                  <a:lnTo>
                    <a:pt x="522197" y="1247663"/>
                  </a:lnTo>
                  <a:lnTo>
                    <a:pt x="477765" y="1261735"/>
                  </a:lnTo>
                  <a:lnTo>
                    <a:pt x="432907" y="1274342"/>
                  </a:lnTo>
                  <a:lnTo>
                    <a:pt x="387560" y="1285434"/>
                  </a:lnTo>
                  <a:lnTo>
                    <a:pt x="341663" y="1294958"/>
                  </a:lnTo>
                  <a:lnTo>
                    <a:pt x="295154" y="1302865"/>
                  </a:lnTo>
                  <a:lnTo>
                    <a:pt x="247973" y="1309104"/>
                  </a:lnTo>
                  <a:lnTo>
                    <a:pt x="200057" y="1313623"/>
                  </a:lnTo>
                  <a:lnTo>
                    <a:pt x="151346" y="1316371"/>
                  </a:lnTo>
                  <a:lnTo>
                    <a:pt x="100907" y="1317299"/>
                  </a:lnTo>
                  <a:lnTo>
                    <a:pt x="85841" y="1316953"/>
                  </a:lnTo>
                  <a:lnTo>
                    <a:pt x="69935" y="1315980"/>
                  </a:lnTo>
                  <a:lnTo>
                    <a:pt x="0" y="2736785"/>
                  </a:lnTo>
                  <a:lnTo>
                    <a:pt x="25497" y="2738052"/>
                  </a:lnTo>
                  <a:lnTo>
                    <a:pt x="50662" y="2738953"/>
                  </a:lnTo>
                  <a:lnTo>
                    <a:pt x="75494" y="2739495"/>
                  </a:lnTo>
                  <a:lnTo>
                    <a:pt x="101818" y="2739685"/>
                  </a:lnTo>
                  <a:lnTo>
                    <a:pt x="152130" y="2739239"/>
                  </a:lnTo>
                  <a:lnTo>
                    <a:pt x="202244" y="2737901"/>
                  </a:lnTo>
                  <a:lnTo>
                    <a:pt x="252169" y="2735667"/>
                  </a:lnTo>
                  <a:lnTo>
                    <a:pt x="301916" y="2732537"/>
                  </a:lnTo>
                  <a:lnTo>
                    <a:pt x="351494" y="2728507"/>
                  </a:lnTo>
                  <a:lnTo>
                    <a:pt x="400912" y="2723577"/>
                  </a:lnTo>
                  <a:lnTo>
                    <a:pt x="450179" y="2717742"/>
                  </a:lnTo>
                  <a:lnTo>
                    <a:pt x="499306" y="2711003"/>
                  </a:lnTo>
                  <a:lnTo>
                    <a:pt x="548302" y="2703355"/>
                  </a:lnTo>
                  <a:lnTo>
                    <a:pt x="597175" y="2694798"/>
                  </a:lnTo>
                  <a:lnTo>
                    <a:pt x="645936" y="2685329"/>
                  </a:lnTo>
                  <a:lnTo>
                    <a:pt x="694595" y="2674946"/>
                  </a:lnTo>
                  <a:lnTo>
                    <a:pt x="743160" y="2663647"/>
                  </a:lnTo>
                  <a:lnTo>
                    <a:pt x="791641" y="2651430"/>
                  </a:lnTo>
                  <a:lnTo>
                    <a:pt x="840047" y="2638292"/>
                  </a:lnTo>
                  <a:lnTo>
                    <a:pt x="888389" y="2624232"/>
                  </a:lnTo>
                  <a:lnTo>
                    <a:pt x="936675" y="2609248"/>
                  </a:lnTo>
                  <a:lnTo>
                    <a:pt x="984915" y="2593336"/>
                  </a:lnTo>
                  <a:lnTo>
                    <a:pt x="1033118" y="2576496"/>
                  </a:lnTo>
                  <a:lnTo>
                    <a:pt x="1081295" y="2558725"/>
                  </a:lnTo>
                  <a:lnTo>
                    <a:pt x="1129454" y="2540021"/>
                  </a:lnTo>
                  <a:lnTo>
                    <a:pt x="1177604" y="2520382"/>
                  </a:lnTo>
                  <a:lnTo>
                    <a:pt x="1225756" y="2499806"/>
                  </a:lnTo>
                  <a:lnTo>
                    <a:pt x="1273919" y="2478290"/>
                  </a:lnTo>
                  <a:lnTo>
                    <a:pt x="1323026" y="2455409"/>
                  </a:lnTo>
                  <a:lnTo>
                    <a:pt x="1371391" y="2431962"/>
                  </a:lnTo>
                  <a:lnTo>
                    <a:pt x="1419049" y="2407986"/>
                  </a:lnTo>
                  <a:lnTo>
                    <a:pt x="1466033" y="2383518"/>
                  </a:lnTo>
                  <a:lnTo>
                    <a:pt x="1512374" y="2358594"/>
                  </a:lnTo>
                  <a:lnTo>
                    <a:pt x="1558107" y="2333253"/>
                  </a:lnTo>
                  <a:lnTo>
                    <a:pt x="1603265" y="2307529"/>
                  </a:lnTo>
                  <a:lnTo>
                    <a:pt x="1647880" y="2281462"/>
                  </a:lnTo>
                  <a:lnTo>
                    <a:pt x="1691985" y="2255086"/>
                  </a:lnTo>
                  <a:lnTo>
                    <a:pt x="1735614" y="2228440"/>
                  </a:lnTo>
                  <a:lnTo>
                    <a:pt x="1778800" y="2201559"/>
                  </a:lnTo>
                  <a:lnTo>
                    <a:pt x="1821575" y="2174482"/>
                  </a:lnTo>
                  <a:lnTo>
                    <a:pt x="1863973" y="2147245"/>
                  </a:lnTo>
                  <a:lnTo>
                    <a:pt x="1906027" y="2119884"/>
                  </a:lnTo>
                  <a:lnTo>
                    <a:pt x="1989235" y="2064941"/>
                  </a:lnTo>
                  <a:lnTo>
                    <a:pt x="2201628" y="1922601"/>
                  </a:lnTo>
                  <a:lnTo>
                    <a:pt x="2288974" y="1864612"/>
                  </a:lnTo>
                  <a:lnTo>
                    <a:pt x="2332042" y="1836435"/>
                  </a:lnTo>
                  <a:lnTo>
                    <a:pt x="2374782" y="1808852"/>
                  </a:lnTo>
                  <a:lnTo>
                    <a:pt x="2417250" y="1781899"/>
                  </a:lnTo>
                  <a:lnTo>
                    <a:pt x="2459503" y="1755614"/>
                  </a:lnTo>
                  <a:lnTo>
                    <a:pt x="2501599" y="1730034"/>
                  </a:lnTo>
                  <a:lnTo>
                    <a:pt x="2543592" y="1705195"/>
                  </a:lnTo>
                  <a:lnTo>
                    <a:pt x="2585540" y="1681134"/>
                  </a:lnTo>
                  <a:lnTo>
                    <a:pt x="2627499" y="1657888"/>
                  </a:lnTo>
                  <a:lnTo>
                    <a:pt x="2669526" y="1635494"/>
                  </a:lnTo>
                  <a:lnTo>
                    <a:pt x="2711678" y="1613988"/>
                  </a:lnTo>
                  <a:lnTo>
                    <a:pt x="2754010" y="1593407"/>
                  </a:lnTo>
                  <a:lnTo>
                    <a:pt x="2796580" y="1573789"/>
                  </a:lnTo>
                  <a:lnTo>
                    <a:pt x="2839444" y="1555169"/>
                  </a:lnTo>
                  <a:lnTo>
                    <a:pt x="2882658" y="1537585"/>
                  </a:lnTo>
                  <a:lnTo>
                    <a:pt x="2926279" y="1521074"/>
                  </a:lnTo>
                  <a:lnTo>
                    <a:pt x="2970365" y="1505672"/>
                  </a:lnTo>
                  <a:lnTo>
                    <a:pt x="3014970" y="1491417"/>
                  </a:lnTo>
                  <a:lnTo>
                    <a:pt x="3060152" y="1478344"/>
                  </a:lnTo>
                  <a:lnTo>
                    <a:pt x="3105967" y="1466491"/>
                  </a:lnTo>
                  <a:lnTo>
                    <a:pt x="3152472" y="1455895"/>
                  </a:lnTo>
                  <a:lnTo>
                    <a:pt x="3199723" y="1446592"/>
                  </a:lnTo>
                  <a:lnTo>
                    <a:pt x="3247777" y="1438619"/>
                  </a:lnTo>
                  <a:lnTo>
                    <a:pt x="3296691" y="1432013"/>
                  </a:lnTo>
                  <a:lnTo>
                    <a:pt x="3346521" y="1426812"/>
                  </a:lnTo>
                  <a:lnTo>
                    <a:pt x="3378472" y="1424446"/>
                  </a:lnTo>
                  <a:lnTo>
                    <a:pt x="3378472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34738" y="2503175"/>
              <a:ext cx="2396490" cy="1490345"/>
            </a:xfrm>
            <a:custGeom>
              <a:avLst/>
              <a:gdLst/>
              <a:ahLst/>
              <a:cxnLst/>
              <a:rect l="l" t="t" r="r" b="b"/>
              <a:pathLst>
                <a:path w="2396490" h="1490345">
                  <a:moveTo>
                    <a:pt x="301167" y="1162100"/>
                  </a:moveTo>
                  <a:lnTo>
                    <a:pt x="285343" y="1115352"/>
                  </a:lnTo>
                  <a:lnTo>
                    <a:pt x="269887" y="1094168"/>
                  </a:lnTo>
                  <a:lnTo>
                    <a:pt x="256260" y="1075499"/>
                  </a:lnTo>
                  <a:lnTo>
                    <a:pt x="254254" y="1074280"/>
                  </a:lnTo>
                  <a:lnTo>
                    <a:pt x="254254" y="1176540"/>
                  </a:lnTo>
                  <a:lnTo>
                    <a:pt x="251447" y="1198803"/>
                  </a:lnTo>
                  <a:lnTo>
                    <a:pt x="238671" y="1218311"/>
                  </a:lnTo>
                  <a:lnTo>
                    <a:pt x="216395" y="1234274"/>
                  </a:lnTo>
                  <a:lnTo>
                    <a:pt x="130365" y="1278877"/>
                  </a:lnTo>
                  <a:lnTo>
                    <a:pt x="62407" y="1147787"/>
                  </a:lnTo>
                  <a:lnTo>
                    <a:pt x="148424" y="1103185"/>
                  </a:lnTo>
                  <a:lnTo>
                    <a:pt x="174320" y="1094168"/>
                  </a:lnTo>
                  <a:lnTo>
                    <a:pt x="197624" y="1094968"/>
                  </a:lnTo>
                  <a:lnTo>
                    <a:pt x="217436" y="1105509"/>
                  </a:lnTo>
                  <a:lnTo>
                    <a:pt x="232867" y="1125677"/>
                  </a:lnTo>
                  <a:lnTo>
                    <a:pt x="246672" y="1152296"/>
                  </a:lnTo>
                  <a:lnTo>
                    <a:pt x="254254" y="1176540"/>
                  </a:lnTo>
                  <a:lnTo>
                    <a:pt x="254254" y="1074280"/>
                  </a:lnTo>
                  <a:lnTo>
                    <a:pt x="219938" y="1053274"/>
                  </a:lnTo>
                  <a:lnTo>
                    <a:pt x="177495" y="1049566"/>
                  </a:lnTo>
                  <a:lnTo>
                    <a:pt x="130060" y="1065263"/>
                  </a:lnTo>
                  <a:lnTo>
                    <a:pt x="0" y="1132713"/>
                  </a:lnTo>
                  <a:lnTo>
                    <a:pt x="185331" y="1490141"/>
                  </a:lnTo>
                  <a:lnTo>
                    <a:pt x="228346" y="1467840"/>
                  </a:lnTo>
                  <a:lnTo>
                    <a:pt x="149758" y="1316266"/>
                  </a:lnTo>
                  <a:lnTo>
                    <a:pt x="221843" y="1278877"/>
                  </a:lnTo>
                  <a:lnTo>
                    <a:pt x="236804" y="1271117"/>
                  </a:lnTo>
                  <a:lnTo>
                    <a:pt x="276961" y="1241412"/>
                  </a:lnTo>
                  <a:lnTo>
                    <a:pt x="298386" y="1204595"/>
                  </a:lnTo>
                  <a:lnTo>
                    <a:pt x="301167" y="1162100"/>
                  </a:lnTo>
                  <a:close/>
                </a:path>
                <a:path w="2396490" h="1490345">
                  <a:moveTo>
                    <a:pt x="766711" y="1149654"/>
                  </a:moveTo>
                  <a:lnTo>
                    <a:pt x="707047" y="1099019"/>
                  </a:lnTo>
                  <a:lnTo>
                    <a:pt x="600468" y="1008570"/>
                  </a:lnTo>
                  <a:lnTo>
                    <a:pt x="600468" y="1069771"/>
                  </a:lnTo>
                  <a:lnTo>
                    <a:pt x="500888" y="1133551"/>
                  </a:lnTo>
                  <a:lnTo>
                    <a:pt x="443649" y="939342"/>
                  </a:lnTo>
                  <a:lnTo>
                    <a:pt x="448030" y="936548"/>
                  </a:lnTo>
                  <a:lnTo>
                    <a:pt x="600468" y="1069771"/>
                  </a:lnTo>
                  <a:lnTo>
                    <a:pt x="600468" y="1008570"/>
                  </a:lnTo>
                  <a:lnTo>
                    <a:pt x="515607" y="936548"/>
                  </a:lnTo>
                  <a:lnTo>
                    <a:pt x="445592" y="877125"/>
                  </a:lnTo>
                  <a:lnTo>
                    <a:pt x="391680" y="911656"/>
                  </a:lnTo>
                  <a:lnTo>
                    <a:pt x="504863" y="1317320"/>
                  </a:lnTo>
                  <a:lnTo>
                    <a:pt x="547116" y="1290256"/>
                  </a:lnTo>
                  <a:lnTo>
                    <a:pt x="513867" y="1175232"/>
                  </a:lnTo>
                  <a:lnTo>
                    <a:pt x="578967" y="1133551"/>
                  </a:lnTo>
                  <a:lnTo>
                    <a:pt x="632904" y="1099019"/>
                  </a:lnTo>
                  <a:lnTo>
                    <a:pt x="723468" y="1177340"/>
                  </a:lnTo>
                  <a:lnTo>
                    <a:pt x="766711" y="1149654"/>
                  </a:lnTo>
                  <a:close/>
                </a:path>
                <a:path w="2396490" h="1490345">
                  <a:moveTo>
                    <a:pt x="939469" y="999413"/>
                  </a:moveTo>
                  <a:lnTo>
                    <a:pt x="934847" y="968654"/>
                  </a:lnTo>
                  <a:lnTo>
                    <a:pt x="850620" y="606996"/>
                  </a:lnTo>
                  <a:lnTo>
                    <a:pt x="809434" y="634631"/>
                  </a:lnTo>
                  <a:lnTo>
                    <a:pt x="856703" y="831430"/>
                  </a:lnTo>
                  <a:lnTo>
                    <a:pt x="874179" y="896823"/>
                  </a:lnTo>
                  <a:lnTo>
                    <a:pt x="873226" y="897470"/>
                  </a:lnTo>
                  <a:lnTo>
                    <a:pt x="817575" y="856996"/>
                  </a:lnTo>
                  <a:lnTo>
                    <a:pt x="645591" y="744537"/>
                  </a:lnTo>
                  <a:lnTo>
                    <a:pt x="602475" y="773442"/>
                  </a:lnTo>
                  <a:lnTo>
                    <a:pt x="886485" y="954557"/>
                  </a:lnTo>
                  <a:lnTo>
                    <a:pt x="898639" y="1008913"/>
                  </a:lnTo>
                  <a:lnTo>
                    <a:pt x="848829" y="1042327"/>
                  </a:lnTo>
                  <a:lnTo>
                    <a:pt x="872274" y="1077302"/>
                  </a:lnTo>
                  <a:lnTo>
                    <a:pt x="901026" y="1058024"/>
                  </a:lnTo>
                  <a:lnTo>
                    <a:pt x="923277" y="1040498"/>
                  </a:lnTo>
                  <a:lnTo>
                    <a:pt x="935850" y="1022172"/>
                  </a:lnTo>
                  <a:lnTo>
                    <a:pt x="939469" y="999413"/>
                  </a:lnTo>
                  <a:close/>
                </a:path>
                <a:path w="2396490" h="1490345">
                  <a:moveTo>
                    <a:pt x="1368679" y="756526"/>
                  </a:moveTo>
                  <a:lnTo>
                    <a:pt x="1157262" y="413829"/>
                  </a:lnTo>
                  <a:lnTo>
                    <a:pt x="1116025" y="439267"/>
                  </a:lnTo>
                  <a:lnTo>
                    <a:pt x="1209319" y="590486"/>
                  </a:lnTo>
                  <a:lnTo>
                    <a:pt x="1075766" y="672871"/>
                  </a:lnTo>
                  <a:lnTo>
                    <a:pt x="982472" y="521652"/>
                  </a:lnTo>
                  <a:lnTo>
                    <a:pt x="941235" y="547103"/>
                  </a:lnTo>
                  <a:lnTo>
                    <a:pt x="1152652" y="889800"/>
                  </a:lnTo>
                  <a:lnTo>
                    <a:pt x="1193888" y="864362"/>
                  </a:lnTo>
                  <a:lnTo>
                    <a:pt x="1097876" y="708723"/>
                  </a:lnTo>
                  <a:lnTo>
                    <a:pt x="1231417" y="626338"/>
                  </a:lnTo>
                  <a:lnTo>
                    <a:pt x="1327442" y="781977"/>
                  </a:lnTo>
                  <a:lnTo>
                    <a:pt x="1368679" y="756526"/>
                  </a:lnTo>
                  <a:close/>
                </a:path>
                <a:path w="2396490" h="1490345">
                  <a:moveTo>
                    <a:pt x="1760918" y="650379"/>
                  </a:moveTo>
                  <a:lnTo>
                    <a:pt x="1732203" y="592747"/>
                  </a:lnTo>
                  <a:lnTo>
                    <a:pt x="1714436" y="557123"/>
                  </a:lnTo>
                  <a:lnTo>
                    <a:pt x="1703539" y="535241"/>
                  </a:lnTo>
                  <a:lnTo>
                    <a:pt x="1659648" y="557123"/>
                  </a:lnTo>
                  <a:lnTo>
                    <a:pt x="1616278" y="470103"/>
                  </a:lnTo>
                  <a:lnTo>
                    <a:pt x="1616278" y="578726"/>
                  </a:lnTo>
                  <a:lnTo>
                    <a:pt x="1493926" y="639711"/>
                  </a:lnTo>
                  <a:lnTo>
                    <a:pt x="1494015" y="606717"/>
                  </a:lnTo>
                  <a:lnTo>
                    <a:pt x="1488160" y="567410"/>
                  </a:lnTo>
                  <a:lnTo>
                    <a:pt x="1475574" y="521233"/>
                  </a:lnTo>
                  <a:lnTo>
                    <a:pt x="1455496" y="467664"/>
                  </a:lnTo>
                  <a:lnTo>
                    <a:pt x="1427149" y="406146"/>
                  </a:lnTo>
                  <a:lnTo>
                    <a:pt x="1391640" y="334899"/>
                  </a:lnTo>
                  <a:lnTo>
                    <a:pt x="1474241" y="293738"/>
                  </a:lnTo>
                  <a:lnTo>
                    <a:pt x="1616278" y="578726"/>
                  </a:lnTo>
                  <a:lnTo>
                    <a:pt x="1616278" y="470103"/>
                  </a:lnTo>
                  <a:lnTo>
                    <a:pt x="1528394" y="293738"/>
                  </a:lnTo>
                  <a:lnTo>
                    <a:pt x="1498828" y="234429"/>
                  </a:lnTo>
                  <a:lnTo>
                    <a:pt x="1330515" y="318312"/>
                  </a:lnTo>
                  <a:lnTo>
                    <a:pt x="1383258" y="424154"/>
                  </a:lnTo>
                  <a:lnTo>
                    <a:pt x="1410919" y="484441"/>
                  </a:lnTo>
                  <a:lnTo>
                    <a:pt x="1430324" y="537667"/>
                  </a:lnTo>
                  <a:lnTo>
                    <a:pt x="1442008" y="584771"/>
                  </a:lnTo>
                  <a:lnTo>
                    <a:pt x="1446504" y="626706"/>
                  </a:lnTo>
                  <a:lnTo>
                    <a:pt x="1444345" y="664413"/>
                  </a:lnTo>
                  <a:lnTo>
                    <a:pt x="1413370" y="679856"/>
                  </a:lnTo>
                  <a:lnTo>
                    <a:pt x="1470748" y="794994"/>
                  </a:lnTo>
                  <a:lnTo>
                    <a:pt x="1510512" y="775182"/>
                  </a:lnTo>
                  <a:lnTo>
                    <a:pt x="1471917" y="697738"/>
                  </a:lnTo>
                  <a:lnTo>
                    <a:pt x="1588338" y="639711"/>
                  </a:lnTo>
                  <a:lnTo>
                    <a:pt x="1682572" y="592747"/>
                  </a:lnTo>
                  <a:lnTo>
                    <a:pt x="1721167" y="670191"/>
                  </a:lnTo>
                  <a:lnTo>
                    <a:pt x="1760918" y="650379"/>
                  </a:lnTo>
                  <a:close/>
                </a:path>
                <a:path w="2396490" h="1490345">
                  <a:moveTo>
                    <a:pt x="2395880" y="307835"/>
                  </a:moveTo>
                  <a:lnTo>
                    <a:pt x="2390749" y="279298"/>
                  </a:lnTo>
                  <a:lnTo>
                    <a:pt x="2388844" y="268668"/>
                  </a:lnTo>
                  <a:lnTo>
                    <a:pt x="2329789" y="279298"/>
                  </a:lnTo>
                  <a:lnTo>
                    <a:pt x="2287613" y="45072"/>
                  </a:lnTo>
                  <a:lnTo>
                    <a:pt x="2284387" y="27165"/>
                  </a:lnTo>
                  <a:lnTo>
                    <a:pt x="2284387" y="287477"/>
                  </a:lnTo>
                  <a:lnTo>
                    <a:pt x="2131682" y="314985"/>
                  </a:lnTo>
                  <a:lnTo>
                    <a:pt x="2238451" y="45491"/>
                  </a:lnTo>
                  <a:lnTo>
                    <a:pt x="2240711" y="45072"/>
                  </a:lnTo>
                  <a:lnTo>
                    <a:pt x="2284387" y="287477"/>
                  </a:lnTo>
                  <a:lnTo>
                    <a:pt x="2284387" y="27165"/>
                  </a:lnTo>
                  <a:lnTo>
                    <a:pt x="2279497" y="0"/>
                  </a:lnTo>
                  <a:lnTo>
                    <a:pt x="2210231" y="12471"/>
                  </a:lnTo>
                  <a:lnTo>
                    <a:pt x="2088591" y="319811"/>
                  </a:lnTo>
                  <a:lnTo>
                    <a:pt x="2096160" y="361823"/>
                  </a:lnTo>
                  <a:lnTo>
                    <a:pt x="2291435" y="326644"/>
                  </a:lnTo>
                  <a:lnTo>
                    <a:pt x="2305443" y="404418"/>
                  </a:lnTo>
                  <a:lnTo>
                    <a:pt x="2350846" y="396240"/>
                  </a:lnTo>
                  <a:lnTo>
                    <a:pt x="2338336" y="326644"/>
                  </a:lnTo>
                  <a:lnTo>
                    <a:pt x="2336863" y="318465"/>
                  </a:lnTo>
                  <a:lnTo>
                    <a:pt x="2356167" y="314985"/>
                  </a:lnTo>
                  <a:lnTo>
                    <a:pt x="2395880" y="307835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pc="-10" dirty="0"/>
              <a:t>МУЗЫКАЛЬНЫЙ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602979" y="833510"/>
            <a:ext cx="514731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ЭТОМ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РАУНДЕ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БУДЕТ </a:t>
            </a:r>
            <a:r>
              <a:rPr sz="3300" b="1" dirty="0">
                <a:solidFill>
                  <a:srgbClr val="D1FF0F"/>
                </a:solidFill>
                <a:latin typeface="Formular"/>
                <a:cs typeface="Formular"/>
              </a:rPr>
              <a:t>5</a:t>
            </a:r>
            <a:r>
              <a:rPr sz="3300" b="1" spc="-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D1FF0F"/>
                </a:solidFill>
                <a:latin typeface="Formular"/>
                <a:cs typeface="Formular"/>
              </a:rPr>
              <a:t>АУДИОВОПРОСОВ</a:t>
            </a:r>
            <a:endParaRPr sz="330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37650" y="5654675"/>
            <a:ext cx="7845124" cy="30848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ВАМ</a:t>
            </a:r>
            <a:r>
              <a:rPr sz="3300" b="1" spc="-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НУЖНО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6666CC"/>
                </a:solidFill>
                <a:latin typeface="Formular"/>
                <a:cs typeface="Formular"/>
              </a:rPr>
              <a:t>30</a:t>
            </a:r>
            <a:r>
              <a:rPr sz="3300" b="1" spc="-8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6666CC"/>
                </a:solidFill>
                <a:latin typeface="Formular"/>
                <a:cs typeface="Formular"/>
              </a:rPr>
              <a:t>СЕКУНД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ПРИДУМАТЬ</a:t>
            </a:r>
            <a:r>
              <a:rPr sz="3300" b="1" spc="-1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ПРАВИЛЬНЫЙ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ВАРИАНТ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ОТВЕТА</a:t>
            </a:r>
            <a:r>
              <a:rPr lang="ru-RU" sz="3300" b="1" spc="-30" dirty="0">
                <a:solidFill>
                  <a:srgbClr val="FFFFFF"/>
                </a:solidFill>
                <a:latin typeface="Formular"/>
                <a:cs typeface="Formular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1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КАЖДЫЙ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ОТВЕТ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КОМАНДА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ПОЛУЧАЕТ</a:t>
            </a:r>
            <a:r>
              <a:rPr sz="3300" b="1" spc="-1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endParaRPr lang="ru-RU" sz="3300" b="1" spc="-175" dirty="0">
              <a:solidFill>
                <a:srgbClr val="FFFFF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6666CC"/>
                </a:solidFill>
                <a:latin typeface="Formular"/>
                <a:cs typeface="Formular"/>
              </a:rPr>
              <a:t>1</a:t>
            </a:r>
            <a:r>
              <a:rPr sz="3300" b="1" spc="-1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6666CC"/>
                </a:solidFill>
                <a:latin typeface="Formular"/>
                <a:cs typeface="Formular"/>
              </a:rPr>
              <a:t>БАЛЛ</a:t>
            </a:r>
            <a:endParaRPr sz="3300" dirty="0">
              <a:latin typeface="Formular"/>
              <a:cs typeface="Form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562901" y="6489430"/>
            <a:ext cx="888365" cy="888365"/>
          </a:xfrm>
          <a:custGeom>
            <a:avLst/>
            <a:gdLst/>
            <a:ahLst/>
            <a:cxnLst/>
            <a:rect l="l" t="t" r="r" b="b"/>
            <a:pathLst>
              <a:path w="888365" h="888365">
                <a:moveTo>
                  <a:pt x="888287" y="444143"/>
                </a:moveTo>
                <a:lnTo>
                  <a:pt x="885680" y="492537"/>
                </a:lnTo>
                <a:lnTo>
                  <a:pt x="878042" y="539421"/>
                </a:lnTo>
                <a:lnTo>
                  <a:pt x="865644" y="584526"/>
                </a:lnTo>
                <a:lnTo>
                  <a:pt x="848755" y="627579"/>
                </a:lnTo>
                <a:lnTo>
                  <a:pt x="827647" y="668310"/>
                </a:lnTo>
                <a:lnTo>
                  <a:pt x="802592" y="706447"/>
                </a:lnTo>
                <a:lnTo>
                  <a:pt x="773859" y="741721"/>
                </a:lnTo>
                <a:lnTo>
                  <a:pt x="741721" y="773859"/>
                </a:lnTo>
                <a:lnTo>
                  <a:pt x="706447" y="802592"/>
                </a:lnTo>
                <a:lnTo>
                  <a:pt x="668310" y="827647"/>
                </a:lnTo>
                <a:lnTo>
                  <a:pt x="627579" y="848755"/>
                </a:lnTo>
                <a:lnTo>
                  <a:pt x="584526" y="865644"/>
                </a:lnTo>
                <a:lnTo>
                  <a:pt x="539421" y="878042"/>
                </a:lnTo>
                <a:lnTo>
                  <a:pt x="492537" y="885680"/>
                </a:lnTo>
                <a:lnTo>
                  <a:pt x="444143" y="888287"/>
                </a:lnTo>
                <a:lnTo>
                  <a:pt x="395747" y="885680"/>
                </a:lnTo>
                <a:lnTo>
                  <a:pt x="348862" y="878042"/>
                </a:lnTo>
                <a:lnTo>
                  <a:pt x="303756" y="865644"/>
                </a:lnTo>
                <a:lnTo>
                  <a:pt x="260703" y="848755"/>
                </a:lnTo>
                <a:lnTo>
                  <a:pt x="219972" y="827647"/>
                </a:lnTo>
                <a:lnTo>
                  <a:pt x="181834" y="802592"/>
                </a:lnTo>
                <a:lnTo>
                  <a:pt x="146561" y="773859"/>
                </a:lnTo>
                <a:lnTo>
                  <a:pt x="114423" y="741721"/>
                </a:lnTo>
                <a:lnTo>
                  <a:pt x="85691" y="706447"/>
                </a:lnTo>
                <a:lnTo>
                  <a:pt x="60636" y="668310"/>
                </a:lnTo>
                <a:lnTo>
                  <a:pt x="39530" y="627579"/>
                </a:lnTo>
                <a:lnTo>
                  <a:pt x="22641" y="584526"/>
                </a:lnTo>
                <a:lnTo>
                  <a:pt x="10243" y="539421"/>
                </a:lnTo>
                <a:lnTo>
                  <a:pt x="2606" y="492537"/>
                </a:lnTo>
                <a:lnTo>
                  <a:pt x="0" y="444143"/>
                </a:lnTo>
                <a:lnTo>
                  <a:pt x="2606" y="395749"/>
                </a:lnTo>
                <a:lnTo>
                  <a:pt x="10243" y="348865"/>
                </a:lnTo>
                <a:lnTo>
                  <a:pt x="22641" y="303760"/>
                </a:lnTo>
                <a:lnTo>
                  <a:pt x="39530" y="260707"/>
                </a:lnTo>
                <a:lnTo>
                  <a:pt x="60636" y="219977"/>
                </a:lnTo>
                <a:lnTo>
                  <a:pt x="85691" y="181839"/>
                </a:lnTo>
                <a:lnTo>
                  <a:pt x="114423" y="146565"/>
                </a:lnTo>
                <a:lnTo>
                  <a:pt x="146561" y="114427"/>
                </a:lnTo>
                <a:lnTo>
                  <a:pt x="181834" y="85694"/>
                </a:lnTo>
                <a:lnTo>
                  <a:pt x="219972" y="60639"/>
                </a:lnTo>
                <a:lnTo>
                  <a:pt x="260703" y="39531"/>
                </a:lnTo>
                <a:lnTo>
                  <a:pt x="303756" y="22642"/>
                </a:lnTo>
                <a:lnTo>
                  <a:pt x="348862" y="10244"/>
                </a:lnTo>
                <a:lnTo>
                  <a:pt x="395747" y="2606"/>
                </a:lnTo>
                <a:lnTo>
                  <a:pt x="444143" y="0"/>
                </a:lnTo>
                <a:lnTo>
                  <a:pt x="492537" y="2606"/>
                </a:lnTo>
                <a:lnTo>
                  <a:pt x="539421" y="10244"/>
                </a:lnTo>
                <a:lnTo>
                  <a:pt x="584526" y="22642"/>
                </a:lnTo>
                <a:lnTo>
                  <a:pt x="627579" y="39531"/>
                </a:lnTo>
                <a:lnTo>
                  <a:pt x="668310" y="60639"/>
                </a:lnTo>
                <a:lnTo>
                  <a:pt x="706447" y="85694"/>
                </a:lnTo>
                <a:lnTo>
                  <a:pt x="741721" y="114427"/>
                </a:lnTo>
                <a:lnTo>
                  <a:pt x="773859" y="146565"/>
                </a:lnTo>
                <a:lnTo>
                  <a:pt x="802592" y="181839"/>
                </a:lnTo>
                <a:lnTo>
                  <a:pt x="827647" y="219977"/>
                </a:lnTo>
                <a:lnTo>
                  <a:pt x="848755" y="260707"/>
                </a:lnTo>
                <a:lnTo>
                  <a:pt x="865644" y="303760"/>
                </a:lnTo>
                <a:lnTo>
                  <a:pt x="878042" y="348865"/>
                </a:lnTo>
                <a:lnTo>
                  <a:pt x="885680" y="395749"/>
                </a:lnTo>
                <a:lnTo>
                  <a:pt x="888287" y="444143"/>
                </a:lnTo>
                <a:close/>
              </a:path>
            </a:pathLst>
          </a:custGeom>
          <a:ln w="152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018175" y="7622013"/>
            <a:ext cx="565785" cy="565785"/>
          </a:xfrm>
          <a:custGeom>
            <a:avLst/>
            <a:gdLst/>
            <a:ahLst/>
            <a:cxnLst/>
            <a:rect l="l" t="t" r="r" b="b"/>
            <a:pathLst>
              <a:path w="565784" h="565784">
                <a:moveTo>
                  <a:pt x="565344" y="282672"/>
                </a:moveTo>
                <a:lnTo>
                  <a:pt x="561644" y="328524"/>
                </a:lnTo>
                <a:lnTo>
                  <a:pt x="550933" y="372021"/>
                </a:lnTo>
                <a:lnTo>
                  <a:pt x="533793" y="412580"/>
                </a:lnTo>
                <a:lnTo>
                  <a:pt x="510806" y="449620"/>
                </a:lnTo>
                <a:lnTo>
                  <a:pt x="482553" y="482558"/>
                </a:lnTo>
                <a:lnTo>
                  <a:pt x="449616" y="510813"/>
                </a:lnTo>
                <a:lnTo>
                  <a:pt x="412578" y="533801"/>
                </a:lnTo>
                <a:lnTo>
                  <a:pt x="372020" y="550943"/>
                </a:lnTo>
                <a:lnTo>
                  <a:pt x="328524" y="561654"/>
                </a:lnTo>
                <a:lnTo>
                  <a:pt x="282672" y="565354"/>
                </a:lnTo>
                <a:lnTo>
                  <a:pt x="236819" y="561654"/>
                </a:lnTo>
                <a:lnTo>
                  <a:pt x="193323" y="550943"/>
                </a:lnTo>
                <a:lnTo>
                  <a:pt x="152765" y="533801"/>
                </a:lnTo>
                <a:lnTo>
                  <a:pt x="115727" y="510813"/>
                </a:lnTo>
                <a:lnTo>
                  <a:pt x="82790" y="482558"/>
                </a:lnTo>
                <a:lnTo>
                  <a:pt x="54537" y="449620"/>
                </a:lnTo>
                <a:lnTo>
                  <a:pt x="31550" y="412580"/>
                </a:lnTo>
                <a:lnTo>
                  <a:pt x="14410" y="372021"/>
                </a:lnTo>
                <a:lnTo>
                  <a:pt x="3699" y="328524"/>
                </a:lnTo>
                <a:lnTo>
                  <a:pt x="0" y="282672"/>
                </a:lnTo>
                <a:lnTo>
                  <a:pt x="3699" y="236822"/>
                </a:lnTo>
                <a:lnTo>
                  <a:pt x="14410" y="193327"/>
                </a:lnTo>
                <a:lnTo>
                  <a:pt x="31550" y="152770"/>
                </a:lnTo>
                <a:lnTo>
                  <a:pt x="54537" y="115731"/>
                </a:lnTo>
                <a:lnTo>
                  <a:pt x="82790" y="82794"/>
                </a:lnTo>
                <a:lnTo>
                  <a:pt x="115727" y="54540"/>
                </a:lnTo>
                <a:lnTo>
                  <a:pt x="152765" y="31552"/>
                </a:lnTo>
                <a:lnTo>
                  <a:pt x="193323" y="14411"/>
                </a:lnTo>
                <a:lnTo>
                  <a:pt x="236819" y="3699"/>
                </a:lnTo>
                <a:lnTo>
                  <a:pt x="282672" y="0"/>
                </a:lnTo>
                <a:lnTo>
                  <a:pt x="328524" y="3699"/>
                </a:lnTo>
                <a:lnTo>
                  <a:pt x="372020" y="14411"/>
                </a:lnTo>
                <a:lnTo>
                  <a:pt x="412578" y="31552"/>
                </a:lnTo>
                <a:lnTo>
                  <a:pt x="449616" y="54540"/>
                </a:lnTo>
                <a:lnTo>
                  <a:pt x="482553" y="82794"/>
                </a:lnTo>
                <a:lnTo>
                  <a:pt x="510806" y="115731"/>
                </a:lnTo>
                <a:lnTo>
                  <a:pt x="533793" y="152770"/>
                </a:lnTo>
                <a:lnTo>
                  <a:pt x="550933" y="193327"/>
                </a:lnTo>
                <a:lnTo>
                  <a:pt x="561644" y="236822"/>
                </a:lnTo>
                <a:lnTo>
                  <a:pt x="565344" y="282672"/>
                </a:lnTo>
                <a:close/>
              </a:path>
            </a:pathLst>
          </a:custGeom>
          <a:ln w="152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495861" y="7988699"/>
            <a:ext cx="321945" cy="321310"/>
          </a:xfrm>
          <a:custGeom>
            <a:avLst/>
            <a:gdLst/>
            <a:ahLst/>
            <a:cxnLst/>
            <a:rect l="l" t="t" r="r" b="b"/>
            <a:pathLst>
              <a:path w="321944" h="321309">
                <a:moveTo>
                  <a:pt x="321564" y="129540"/>
                </a:moveTo>
                <a:lnTo>
                  <a:pt x="194335" y="129540"/>
                </a:lnTo>
                <a:lnTo>
                  <a:pt x="194335" y="0"/>
                </a:lnTo>
                <a:lnTo>
                  <a:pt x="127228" y="0"/>
                </a:lnTo>
                <a:lnTo>
                  <a:pt x="127228" y="129540"/>
                </a:lnTo>
                <a:lnTo>
                  <a:pt x="0" y="129540"/>
                </a:lnTo>
                <a:lnTo>
                  <a:pt x="0" y="191770"/>
                </a:lnTo>
                <a:lnTo>
                  <a:pt x="127228" y="191770"/>
                </a:lnTo>
                <a:lnTo>
                  <a:pt x="127228" y="321310"/>
                </a:lnTo>
                <a:lnTo>
                  <a:pt x="194335" y="321310"/>
                </a:lnTo>
                <a:lnTo>
                  <a:pt x="194335" y="191770"/>
                </a:lnTo>
                <a:lnTo>
                  <a:pt x="321564" y="191770"/>
                </a:lnTo>
                <a:lnTo>
                  <a:pt x="321564" y="129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767338" y="7328490"/>
            <a:ext cx="774065" cy="773430"/>
          </a:xfrm>
          <a:custGeom>
            <a:avLst/>
            <a:gdLst/>
            <a:ahLst/>
            <a:cxnLst/>
            <a:rect l="l" t="t" r="r" b="b"/>
            <a:pathLst>
              <a:path w="774065" h="773429">
                <a:moveTo>
                  <a:pt x="773760" y="312420"/>
                </a:moveTo>
                <a:lnTo>
                  <a:pt x="467614" y="312420"/>
                </a:lnTo>
                <a:lnTo>
                  <a:pt x="467614" y="0"/>
                </a:lnTo>
                <a:lnTo>
                  <a:pt x="306146" y="0"/>
                </a:lnTo>
                <a:lnTo>
                  <a:pt x="306146" y="312420"/>
                </a:lnTo>
                <a:lnTo>
                  <a:pt x="0" y="312420"/>
                </a:lnTo>
                <a:lnTo>
                  <a:pt x="0" y="461010"/>
                </a:lnTo>
                <a:lnTo>
                  <a:pt x="306146" y="461010"/>
                </a:lnTo>
                <a:lnTo>
                  <a:pt x="306146" y="773430"/>
                </a:lnTo>
                <a:lnTo>
                  <a:pt x="467614" y="773430"/>
                </a:lnTo>
                <a:lnTo>
                  <a:pt x="467614" y="461010"/>
                </a:lnTo>
                <a:lnTo>
                  <a:pt x="773760" y="461010"/>
                </a:lnTo>
                <a:lnTo>
                  <a:pt x="773760" y="312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640133"/>
            <a:ext cx="20104099" cy="274320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0313820" y="7743317"/>
            <a:ext cx="9181465" cy="3040380"/>
            <a:chOff x="10313820" y="7743317"/>
            <a:chExt cx="9181465" cy="3040380"/>
          </a:xfrm>
        </p:grpSpPr>
        <p:sp>
          <p:nvSpPr>
            <p:cNvPr id="11" name="object 11"/>
            <p:cNvSpPr/>
            <p:nvPr/>
          </p:nvSpPr>
          <p:spPr>
            <a:xfrm>
              <a:off x="10313810" y="8697892"/>
              <a:ext cx="9181465" cy="1668780"/>
            </a:xfrm>
            <a:custGeom>
              <a:avLst/>
              <a:gdLst/>
              <a:ahLst/>
              <a:cxnLst/>
              <a:rect l="l" t="t" r="r" b="b"/>
              <a:pathLst>
                <a:path w="9181465" h="1668779">
                  <a:moveTo>
                    <a:pt x="9180982" y="1351191"/>
                  </a:moveTo>
                  <a:lnTo>
                    <a:pt x="8863901" y="1034097"/>
                  </a:lnTo>
                  <a:lnTo>
                    <a:pt x="8832418" y="1065568"/>
                  </a:lnTo>
                  <a:lnTo>
                    <a:pt x="9095778" y="1328940"/>
                  </a:lnTo>
                  <a:lnTo>
                    <a:pt x="339356" y="1328940"/>
                  </a:lnTo>
                  <a:lnTo>
                    <a:pt x="339356" y="85217"/>
                  </a:lnTo>
                  <a:lnTo>
                    <a:pt x="602729" y="348576"/>
                  </a:lnTo>
                  <a:lnTo>
                    <a:pt x="634199" y="317093"/>
                  </a:lnTo>
                  <a:lnTo>
                    <a:pt x="317093" y="0"/>
                  </a:lnTo>
                  <a:lnTo>
                    <a:pt x="0" y="317093"/>
                  </a:lnTo>
                  <a:lnTo>
                    <a:pt x="31496" y="348576"/>
                  </a:lnTo>
                  <a:lnTo>
                    <a:pt x="294855" y="85217"/>
                  </a:lnTo>
                  <a:lnTo>
                    <a:pt x="294855" y="1385239"/>
                  </a:lnTo>
                  <a:lnTo>
                    <a:pt x="339356" y="1385239"/>
                  </a:lnTo>
                  <a:lnTo>
                    <a:pt x="339356" y="1373454"/>
                  </a:lnTo>
                  <a:lnTo>
                    <a:pt x="9095778" y="1373454"/>
                  </a:lnTo>
                  <a:lnTo>
                    <a:pt x="8832418" y="1636826"/>
                  </a:lnTo>
                  <a:lnTo>
                    <a:pt x="8863901" y="1668284"/>
                  </a:lnTo>
                  <a:lnTo>
                    <a:pt x="9180982" y="1351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456872" y="9624601"/>
              <a:ext cx="402590" cy="402590"/>
            </a:xfrm>
            <a:custGeom>
              <a:avLst/>
              <a:gdLst/>
              <a:ahLst/>
              <a:cxnLst/>
              <a:rect l="l" t="t" r="r" b="b"/>
              <a:pathLst>
                <a:path w="402590" h="402590">
                  <a:moveTo>
                    <a:pt x="402144" y="201072"/>
                  </a:moveTo>
                  <a:lnTo>
                    <a:pt x="396834" y="247178"/>
                  </a:lnTo>
                  <a:lnTo>
                    <a:pt x="381708" y="289503"/>
                  </a:lnTo>
                  <a:lnTo>
                    <a:pt x="357973" y="326839"/>
                  </a:lnTo>
                  <a:lnTo>
                    <a:pt x="326835" y="357979"/>
                  </a:lnTo>
                  <a:lnTo>
                    <a:pt x="289501" y="381716"/>
                  </a:lnTo>
                  <a:lnTo>
                    <a:pt x="247178" y="396844"/>
                  </a:lnTo>
                  <a:lnTo>
                    <a:pt x="201072" y="402155"/>
                  </a:lnTo>
                  <a:lnTo>
                    <a:pt x="154966" y="396844"/>
                  </a:lnTo>
                  <a:lnTo>
                    <a:pt x="112643" y="381716"/>
                  </a:lnTo>
                  <a:lnTo>
                    <a:pt x="75309" y="357979"/>
                  </a:lnTo>
                  <a:lnTo>
                    <a:pt x="44171" y="326839"/>
                  </a:lnTo>
                  <a:lnTo>
                    <a:pt x="20436" y="289503"/>
                  </a:lnTo>
                  <a:lnTo>
                    <a:pt x="5310" y="247178"/>
                  </a:lnTo>
                  <a:lnTo>
                    <a:pt x="0" y="201072"/>
                  </a:lnTo>
                  <a:lnTo>
                    <a:pt x="5310" y="154970"/>
                  </a:lnTo>
                  <a:lnTo>
                    <a:pt x="20436" y="112648"/>
                  </a:lnTo>
                  <a:lnTo>
                    <a:pt x="44171" y="75314"/>
                  </a:lnTo>
                  <a:lnTo>
                    <a:pt x="75309" y="44175"/>
                  </a:lnTo>
                  <a:lnTo>
                    <a:pt x="112643" y="20438"/>
                  </a:lnTo>
                  <a:lnTo>
                    <a:pt x="154966" y="5310"/>
                  </a:lnTo>
                  <a:lnTo>
                    <a:pt x="201072" y="0"/>
                  </a:lnTo>
                  <a:lnTo>
                    <a:pt x="247178" y="5310"/>
                  </a:lnTo>
                  <a:lnTo>
                    <a:pt x="289501" y="20438"/>
                  </a:lnTo>
                  <a:lnTo>
                    <a:pt x="326835" y="44175"/>
                  </a:lnTo>
                  <a:lnTo>
                    <a:pt x="357973" y="75314"/>
                  </a:lnTo>
                  <a:lnTo>
                    <a:pt x="381708" y="112648"/>
                  </a:lnTo>
                  <a:lnTo>
                    <a:pt x="396834" y="154970"/>
                  </a:lnTo>
                  <a:lnTo>
                    <a:pt x="402144" y="201072"/>
                  </a:lnTo>
                  <a:close/>
                </a:path>
              </a:pathLst>
            </a:custGeom>
            <a:ln w="152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723424" y="8888755"/>
              <a:ext cx="186004" cy="1860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33472" y="9118098"/>
              <a:ext cx="130812" cy="13081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8035372" y="10027189"/>
              <a:ext cx="690245" cy="689610"/>
            </a:xfrm>
            <a:custGeom>
              <a:avLst/>
              <a:gdLst/>
              <a:ahLst/>
              <a:cxnLst/>
              <a:rect l="l" t="t" r="r" b="b"/>
              <a:pathLst>
                <a:path w="690244" h="689609">
                  <a:moveTo>
                    <a:pt x="689889" y="278130"/>
                  </a:moveTo>
                  <a:lnTo>
                    <a:pt x="416928" y="278130"/>
                  </a:lnTo>
                  <a:lnTo>
                    <a:pt x="416928" y="0"/>
                  </a:lnTo>
                  <a:lnTo>
                    <a:pt x="272961" y="0"/>
                  </a:lnTo>
                  <a:lnTo>
                    <a:pt x="272961" y="278130"/>
                  </a:lnTo>
                  <a:lnTo>
                    <a:pt x="0" y="278130"/>
                  </a:lnTo>
                  <a:lnTo>
                    <a:pt x="0" y="411480"/>
                  </a:lnTo>
                  <a:lnTo>
                    <a:pt x="272961" y="411480"/>
                  </a:lnTo>
                  <a:lnTo>
                    <a:pt x="272961" y="689610"/>
                  </a:lnTo>
                  <a:lnTo>
                    <a:pt x="416928" y="689610"/>
                  </a:lnTo>
                  <a:lnTo>
                    <a:pt x="416928" y="411480"/>
                  </a:lnTo>
                  <a:lnTo>
                    <a:pt x="689889" y="411480"/>
                  </a:lnTo>
                  <a:lnTo>
                    <a:pt x="689889" y="2781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41347" y="7743317"/>
              <a:ext cx="3259590" cy="3040208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DC6C62-6830-46F8-2963-A14850EFB2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70" y="5547468"/>
            <a:ext cx="7040880" cy="5280660"/>
          </a:xfrm>
          <a:prstGeom prst="rect">
            <a:avLst/>
          </a:prstGeom>
        </p:spPr>
      </p:pic>
      <p:pic>
        <p:nvPicPr>
          <p:cNvPr id="18" name="otbivka-the-sweet-escape_(Cool.DJ)">
            <a:hlinkClick r:id="" action="ppaction://media"/>
            <a:extLst>
              <a:ext uri="{FF2B5EF4-FFF2-40B4-BE49-F238E27FC236}">
                <a16:creationId xmlns:a16="http://schemas.microsoft.com/office/drawing/2014/main" id="{4554131D-38D5-DED3-A3A8-FC20BD15B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098" y="10448606"/>
            <a:ext cx="536385" cy="536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/>
              <a:t>НАЗОВИТЕ ГРУППУ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2A22FE42-7352-4A3C-4962-D1956C5770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/>
              <a:t>НАЗОВИТЕ ГРУППУ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4.A">
            <a:hlinkClick r:id="" action="ppaction://media"/>
            <a:extLst>
              <a:ext uri="{FF2B5EF4-FFF2-40B4-BE49-F238E27FC236}">
                <a16:creationId xmlns:a16="http://schemas.microsoft.com/office/drawing/2014/main" id="{FA22EC71-13BC-6F0C-7B68-C43963038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719" y="10106017"/>
            <a:ext cx="487363" cy="487363"/>
          </a:xfrm>
          <a:prstGeom prst="rect">
            <a:avLst/>
          </a:prstGeom>
        </p:spPr>
      </p:pic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A42F5CCC-B224-2BD9-ECB8-47AD36283C0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/>
              <a:t>НАЗОВИТЕ ФИЛЬМ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C99B6137-0D9E-F6EC-DFA3-D15E69F164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/>
              <a:t>НАЗОВИТЕ ФИЛЬМ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3 мушкета">
            <a:hlinkClick r:id="" action="ppaction://media"/>
            <a:extLst>
              <a:ext uri="{FF2B5EF4-FFF2-40B4-BE49-F238E27FC236}">
                <a16:creationId xmlns:a16="http://schemas.microsoft.com/office/drawing/2014/main" id="{3C7811D3-0513-1B7C-9478-5E07BB6F1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0450" y="9887333"/>
            <a:ext cx="487362" cy="487363"/>
          </a:xfrm>
          <a:prstGeom prst="rect">
            <a:avLst/>
          </a:prstGeom>
        </p:spPr>
      </p:pic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BB33DE5F-259F-A376-06D2-C3D3F4B680D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/>
              <a:t>НАЗОВИТЕ ГРУППУ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9D8FCF08-CCEA-B234-B763-81DFB2F2F9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51862"/>
            <a:ext cx="2685167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/>
              <a:t>НАЗОВИТЕ ГРУППУ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4.D">
            <a:hlinkClick r:id="" action="ppaction://media"/>
            <a:extLst>
              <a:ext uri="{FF2B5EF4-FFF2-40B4-BE49-F238E27FC236}">
                <a16:creationId xmlns:a16="http://schemas.microsoft.com/office/drawing/2014/main" id="{E7F7B0D9-EE4B-7400-4BBC-0C2EE4F0F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019" y="10191339"/>
            <a:ext cx="487362" cy="487363"/>
          </a:xfrm>
          <a:prstGeom prst="rect">
            <a:avLst/>
          </a:prstGeom>
        </p:spPr>
      </p:pic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DDA64643-43D0-2776-DDEA-16768EA3705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59275" y="2751862"/>
            <a:ext cx="2685166" cy="12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2401</Words>
  <Application>Microsoft Office PowerPoint</Application>
  <PresentationFormat>Произвольный</PresentationFormat>
  <Paragraphs>557</Paragraphs>
  <Slides>113</Slides>
  <Notes>0</Notes>
  <HiddenSlides>0</HiddenSlides>
  <MMClips>88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113</vt:i4>
      </vt:variant>
    </vt:vector>
  </HeadingPairs>
  <TitlesOfParts>
    <vt:vector size="115" baseType="lpstr">
      <vt:lpstr>Formular</vt:lpstr>
      <vt:lpstr>Office Theme</vt:lpstr>
      <vt:lpstr>ДОБРО ПОЖАЛОВАТЬ НА</vt:lpstr>
      <vt:lpstr>Презентация PowerPoint</vt:lpstr>
      <vt:lpstr>ПРАВИЛА КВИЗА</vt:lpstr>
      <vt:lpstr>РАЗМИНКА</vt:lpstr>
      <vt:lpstr>КАКАЯ МЕРА ДЛИНЫ ИЗ ПЕРЕЧИСЛЕННЫХ НАИМЕНЬШАЯ</vt:lpstr>
      <vt:lpstr>КАКАЯ МЕРА ДЛИНЫ ИЗ ПЕРЕЧИСЛЕННЫХ НАИМЕНЬШАЯ</vt:lpstr>
      <vt:lpstr>КАКАЯ ФИГУРА ДАЛА НАЗВАНИЕ ТАНЦУ КАДРИЛЬ?</vt:lpstr>
      <vt:lpstr>КАКАЯ ФИГУРА ДАЛА НАЗВАНИЕ ТАНЦУ КАДРИЛЬ?</vt:lpstr>
      <vt:lpstr>КТО ИЗ УЧЕНЫХ СКАЗАЛ: «МАТЕМАТИКУ УЖЕ ЗАТЕМ УЧИТЬ НАДО, ЧТО ОНА УМ В ПОРЯДОК ПРИВОДИТ»</vt:lpstr>
      <vt:lpstr>КТО ИЗ УЧЕНЫХ СКАЗАЛ: «МАТЕМАТИКУ УЖЕ ЗАТЕМ УЧИТЬ НАДО, ЧТО ОНА УМ В ПОРЯДОК ПРИВОДИТ»</vt:lpstr>
      <vt:lpstr>Презентация PowerPoint</vt:lpstr>
      <vt:lpstr>Презентация PowerPoint</vt:lpstr>
      <vt:lpstr>КАКОЙ ИЗ ЭТИХ ЗНАКОВ ЯВЛЯЕТСЯ МАТЕМАТИЧЕСКИМ?</vt:lpstr>
      <vt:lpstr>КАКОЙ ИЗ ЭТИХ ЗНАКОВ ЯВЛЯЕТСЯ МАТЕМАТИЧЕСКИМ?</vt:lpstr>
      <vt:lpstr>ГОТОВЫ УЗНАТЬ ПРАВИЛЬНЫЕ ОТВЕТЫ?</vt:lpstr>
      <vt:lpstr>КАКАЯ МЕРА ДЛИНЫ ИЗ ПЕРЕЧИСЛЕННЫХ НАИМЕНЬШАЯ</vt:lpstr>
      <vt:lpstr>КАКАЯ МЕРА ДЛИНЫ ИЗ ПЕРЕЧИСЛЕННЫХ НАИМЕНЬШАЯ</vt:lpstr>
      <vt:lpstr>КАКАЯ ФИГУРА ДАЛА НАЗВАНИЕ ТАНЦУ КАДРИЛЬ?</vt:lpstr>
      <vt:lpstr>КАКАЯ ФИГУРА ДАЛА НАЗВАНИЕ ТАНЦУ КАДРИЛЬ?</vt:lpstr>
      <vt:lpstr>КТО ИЗ УЧЕНЫХ СКАЗАЛ: «МАТЕМАТИКУ УЖЕ ЗАТЕМ УЧИТЬ НАДО, ЧТО ОНА УМ В ПОРЯДОК ПРИВОДИТ»</vt:lpstr>
      <vt:lpstr>КТО ИЗ УЧЕНЫХ СКАЗАЛ: «МАТЕМАТИКУ УЖЕ ЗАТЕМ УЧИТЬ НАДО, ЧТО ОНА УМ В ПОРЯДОК ПРИВОДИТ»</vt:lpstr>
      <vt:lpstr>Презентация PowerPoint</vt:lpstr>
      <vt:lpstr>Презентация PowerPoint</vt:lpstr>
      <vt:lpstr>КАКОЙ ИЗ ЭТИХ ЗНАКОВ ЯВЛЯЕТСЯ МАТЕМАТИЧЕСКИМ?</vt:lpstr>
      <vt:lpstr>КАКОЙ ИЗ ЭТИХ ЗНАКОВ ЯВЛЯЕТСЯ МАТЕМАТИЧЕСКИМ?</vt:lpstr>
      <vt:lpstr>ТЕМАТИЧЕСКИЙ</vt:lpstr>
      <vt:lpstr>ВОПРОС 1/5</vt:lpstr>
      <vt:lpstr>ВОПРОС 1/5</vt:lpstr>
      <vt:lpstr>Презентация PowerPoint</vt:lpstr>
      <vt:lpstr>Презентация PowerPoint</vt:lpstr>
      <vt:lpstr>ВОПРОС 3/5</vt:lpstr>
      <vt:lpstr>ВОПРОС 3/5</vt:lpstr>
      <vt:lpstr>Презентация PowerPoint</vt:lpstr>
      <vt:lpstr>Презентация PowerPoint</vt:lpstr>
      <vt:lpstr>КАКАЯ ФУНКЦИЯ ИЗОБРАЖЕНА НА КАРТИНКЕ?</vt:lpstr>
      <vt:lpstr>КАКАЯ ФУНКЦИЯ ИЗОБРАЖЕНА НА КАРТИНКЕ?</vt:lpstr>
      <vt:lpstr>ГОТОВЫ УЗНАТЬ ПРАВИЛЬНЫЕ ОТВЕТЫ?</vt:lpstr>
      <vt:lpstr>ВОПРОС 1/5</vt:lpstr>
      <vt:lpstr>СИНУС</vt:lpstr>
      <vt:lpstr>Презентация PowerPoint</vt:lpstr>
      <vt:lpstr>Презентация PowerPoint</vt:lpstr>
      <vt:lpstr>ВОПРОС 3/5</vt:lpstr>
      <vt:lpstr>TG</vt:lpstr>
      <vt:lpstr>Презентация PowerPoint</vt:lpstr>
      <vt:lpstr>КОТАНГЕНС</vt:lpstr>
      <vt:lpstr>КАКАЯ ФУНКЦИЯ ИЗОБРАЖЕНА НА КАРТИНКЕ?</vt:lpstr>
      <vt:lpstr>COS(Y)</vt:lpstr>
      <vt:lpstr>Презентация PowerPoint</vt:lpstr>
      <vt:lpstr>ФОТО-ВОПРОСЫ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 4/5</vt:lpstr>
      <vt:lpstr>ВОПРОС 4/5</vt:lpstr>
      <vt:lpstr>КАК АВТОР РИСУНКА ШУТОЧНО НАЗВАЛ ОТРЕЗОК АВ?</vt:lpstr>
      <vt:lpstr>КАК АВТОР РИСУНКА ШУТОЧНО НАЗВАЛ ОТРЕЗОК АВ?</vt:lpstr>
      <vt:lpstr>ГОТОВЫ УЗНАТЬ ПРАВИЛЬНЫЕ ОТВЕТЫ?</vt:lpstr>
      <vt:lpstr>Презентация PowerPoint</vt:lpstr>
      <vt:lpstr>ВОПРОС 1/5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 4/5</vt:lpstr>
      <vt:lpstr>Презентация PowerPoint</vt:lpstr>
      <vt:lpstr>КАК АВТОР РИСУНКА ШУТОЧНО НАЗВАЛ ОТРЕЗОК АВ?</vt:lpstr>
      <vt:lpstr>Презентация PowerPoint</vt:lpstr>
      <vt:lpstr>ВРЕМЯ ПОДУМАТЬ</vt:lpstr>
      <vt:lpstr>РАССКАЗЫВАЮТ, ЧТО ОДНАЖДЫ РУССКИЙ МАТЕМАТИК</vt:lpstr>
      <vt:lpstr>РАССКАЗЫВАЮТ, ЧТО ОДНАЖДЫ РУССКИЙ МАТЕМАТИК</vt:lpstr>
      <vt:lpstr>ИГОРЬ СУРИКОВ РАССКАЗЫВАЕТ, ЧТО ДЛЯ ДРЕВНИХ ГРЕКОВ</vt:lpstr>
      <vt:lpstr>ИГОРЬ СУРИКОВ РАССКАЗЫВАЕТ, ЧТО ДЛЯ ДРЕВНИХ ГРЕКОВ</vt:lpstr>
      <vt:lpstr>ВОПРОС 3/5</vt:lpstr>
      <vt:lpstr>ВОПРОС 3/5</vt:lpstr>
      <vt:lpstr>ВОПРОС 4/5</vt:lpstr>
      <vt:lpstr>ВОПРОС 4/5</vt:lpstr>
      <vt:lpstr>ВОПРОС 5/5</vt:lpstr>
      <vt:lpstr>ВОПРОС 5/5</vt:lpstr>
      <vt:lpstr>ГОТОВЫ УЗНАТЬ ПРАВИЛЬНЫЕ ОТВЕТЫ?</vt:lpstr>
      <vt:lpstr>РАССКАЗЫВАЮТ, ЧТО ОДНАЖДЫ РУССКИЙ МАТЕМАТИК</vt:lpstr>
      <vt:lpstr>Презентация PowerPoint</vt:lpstr>
      <vt:lpstr>ИГОРЬ СУРИКОВ РАССКАЗЫВАЕТ, ЧТО ДЛЯ ДРЕВНИХ ГРЕКОВ</vt:lpstr>
      <vt:lpstr>ГЕОМЕТРИЯ И АЛГЕБРА</vt:lpstr>
      <vt:lpstr>ВОПРОС 3/5</vt:lpstr>
      <vt:lpstr>ОН УМЕР</vt:lpstr>
      <vt:lpstr>ВОПРОС 4/5</vt:lpstr>
      <vt:lpstr>МАТЕМАТИКУ — ПИ, КОЗЛИКУ — РОГА</vt:lpstr>
      <vt:lpstr>ВОПРОС 5/5</vt:lpstr>
      <vt:lpstr>7 ЗАЕЗДОВ</vt:lpstr>
      <vt:lpstr>МУЗЫКАЛЬНЫЙ</vt:lpstr>
      <vt:lpstr>НАЗОВИТЕ ГРУППУ</vt:lpstr>
      <vt:lpstr>НАЗОВИТЕ ГРУППУ</vt:lpstr>
      <vt:lpstr>НАЗОВИТЕ ФИЛЬМ</vt:lpstr>
      <vt:lpstr>НАЗОВИТЕ ФИЛЬМ</vt:lpstr>
      <vt:lpstr>НАЗОВИТЕ ГРУППУ</vt:lpstr>
      <vt:lpstr>НАЗОВИТЕ ГРУППУ</vt:lpstr>
      <vt:lpstr>НАЗОВИТЕ ФИЛЬМ</vt:lpstr>
      <vt:lpstr>НАЗОВИТЕ ФИЛЬМ</vt:lpstr>
      <vt:lpstr>Презентация PowerPoint</vt:lpstr>
      <vt:lpstr>Презентация PowerPoint</vt:lpstr>
      <vt:lpstr>ГОТОВЫ УЗНАТЬ ПРАВИЛЬНЫЕ ОТВЕТЫ?</vt:lpstr>
      <vt:lpstr>НАЗОВИТЕ ГРУППУ</vt:lpstr>
      <vt:lpstr>НАЗОВИТЕ ФИЛЬМ</vt:lpstr>
      <vt:lpstr>НАЗОВИТЕ ГРУППУ</vt:lpstr>
      <vt:lpstr>НАЗОВИТЕ ФИЛЬМ</vt:lpstr>
      <vt:lpstr>Презентация PowerPoint</vt:lpstr>
      <vt:lpstr>2+3+5+1=11</vt:lpstr>
      <vt:lpstr>А ТЕПЕРЬ ПОДВЕДЕМ ИТОГИ</vt:lpstr>
      <vt:lpstr>Презентация PowerPoint</vt:lpstr>
      <vt:lpstr>ВСЕМ СПАСИБО! ДО НОВЫХ ВСТРЕЧ!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 НА</dc:title>
  <dc:creator>Aleksandr</dc:creator>
  <cp:lastModifiedBy>Александр</cp:lastModifiedBy>
  <cp:revision>3</cp:revision>
  <dcterms:created xsi:type="dcterms:W3CDTF">2023-09-12T12:15:42Z</dcterms:created>
  <dcterms:modified xsi:type="dcterms:W3CDTF">2023-09-12T14:19:17Z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2023-09-12T00:00:00Z</vt:filetime>
  </property>
  <property fmtid="{D5CDD505-2E9C-101B-9397-08002B2CF9AE}" pid="3" name="Creator">
    <vt:lpwstr>Adobe InDesign 18.1 (Macintosh)</vt:lpwstr>
  </property>
  <property fmtid="{D5CDD505-2E9C-101B-9397-08002B2CF9AE}" pid="4" name="LastSaved">
    <vt:filetime>2023-09-12T00:00:00Z</vt:filetime>
  </property>
  <property fmtid="{D5CDD505-2E9C-101B-9397-08002B2CF9AE}" pid="5" name="Producer">
    <vt:lpwstr>Adobe PDF Library 17.0</vt:lpwstr>
  </property>
</Properties>
</file>