
<file path=[Content_Types].xml><?xml version="1.0" encoding="utf-8"?>
<Types xmlns="http://schemas.openxmlformats.org/package/2006/content-types">
  <Default Extension="gif" ContentType="image/gif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>
      <p:cViewPr varScale="1">
        <p:scale>
          <a:sx n="66" d="100"/>
          <a:sy n="66" d="100"/>
        </p:scale>
        <p:origin x="64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F0CA-0B2C-C942-9C4D-A444A82625DA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7640-2E42-E644-ABE9-F8DCE569D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7640-2E42-E644-ABE9-F8DCE569D8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9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FF6633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FF6633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55971" y="8721340"/>
            <a:ext cx="1753537" cy="202510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019" y="715970"/>
            <a:ext cx="10412095" cy="2853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bg1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4019" y="3861689"/>
            <a:ext cx="8369300" cy="3166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FF6633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82.png"/><Relationship Id="rId5" Type="http://schemas.openxmlformats.org/officeDocument/2006/relationships/image" Target="../media/image7.png"/><Relationship Id="rId10" Type="http://schemas.openxmlformats.org/officeDocument/2006/relationships/image" Target="../media/image8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2.mp4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jp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5" Type="http://schemas.openxmlformats.org/officeDocument/2006/relationships/slideLayout" Target="../slideLayouts/slideLayout4.xml"/><Relationship Id="rId4" Type="http://schemas.microsoft.com/office/2007/relationships/media" Target="../media/media3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62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jp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vide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8.png"/><Relationship Id="rId4" Type="http://schemas.microsoft.com/office/2007/relationships/media" Target="../media/media3.mp4"/><Relationship Id="rId9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64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jp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65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jpg"/><Relationship Id="rId5" Type="http://schemas.openxmlformats.org/officeDocument/2006/relationships/slideLayout" Target="../slideLayouts/slideLayout4.xml"/><Relationship Id="rId4" Type="http://schemas.microsoft.com/office/2007/relationships/media" Target="../media/media3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66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jp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4" Type="http://schemas.microsoft.com/office/2007/relationships/media" Target="../media/media3.mp4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4.xml"/><Relationship Id="rId4" Type="http://schemas.microsoft.com/office/2007/relationships/media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072985" cy="11308715"/>
            <a:chOff x="0" y="0"/>
            <a:chExt cx="2007298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20072985" cy="11308715"/>
            </a:xfrm>
            <a:custGeom>
              <a:avLst/>
              <a:gdLst/>
              <a:ahLst/>
              <a:cxnLst/>
              <a:rect l="l" t="t" r="r" b="b"/>
              <a:pathLst>
                <a:path w="20072985" h="11308715">
                  <a:moveTo>
                    <a:pt x="2007268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072687" y="11308556"/>
                  </a:lnTo>
                  <a:lnTo>
                    <a:pt x="20072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2136644"/>
            <a:ext cx="843534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spc="-20" dirty="0"/>
              <a:t>ДОБРО </a:t>
            </a:r>
            <a:r>
              <a:rPr sz="8650" spc="-60" dirty="0"/>
              <a:t>ПОЖАЛОВАТЬ</a:t>
            </a:r>
            <a:endParaRPr sz="8650"/>
          </a:p>
        </p:txBody>
      </p:sp>
      <p:grpSp>
        <p:nvGrpSpPr>
          <p:cNvPr id="7" name="object 7"/>
          <p:cNvGrpSpPr/>
          <p:nvPr/>
        </p:nvGrpSpPr>
        <p:grpSpPr>
          <a:xfrm>
            <a:off x="942375" y="597081"/>
            <a:ext cx="19161760" cy="10222230"/>
            <a:chOff x="942375" y="597081"/>
            <a:chExt cx="19161760" cy="1022223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23659" y="678324"/>
              <a:ext cx="4445749" cy="513425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73097" y="5066671"/>
              <a:ext cx="17001490" cy="5752465"/>
            </a:xfrm>
            <a:custGeom>
              <a:avLst/>
              <a:gdLst/>
              <a:ahLst/>
              <a:cxnLst/>
              <a:rect l="l" t="t" r="r" b="b"/>
              <a:pathLst>
                <a:path w="17001490" h="5752465">
                  <a:moveTo>
                    <a:pt x="17000893" y="5358917"/>
                  </a:moveTo>
                  <a:lnTo>
                    <a:pt x="16607676" y="4965700"/>
                  </a:lnTo>
                  <a:lnTo>
                    <a:pt x="16568649" y="5004740"/>
                  </a:lnTo>
                  <a:lnTo>
                    <a:pt x="16895217" y="5331333"/>
                  </a:lnTo>
                  <a:lnTo>
                    <a:pt x="420814" y="5331333"/>
                  </a:lnTo>
                  <a:lnTo>
                    <a:pt x="420814" y="105676"/>
                  </a:lnTo>
                  <a:lnTo>
                    <a:pt x="747420" y="432257"/>
                  </a:lnTo>
                  <a:lnTo>
                    <a:pt x="786447" y="393217"/>
                  </a:lnTo>
                  <a:lnTo>
                    <a:pt x="393217" y="0"/>
                  </a:lnTo>
                  <a:lnTo>
                    <a:pt x="0" y="393217"/>
                  </a:lnTo>
                  <a:lnTo>
                    <a:pt x="39039" y="432257"/>
                  </a:lnTo>
                  <a:lnTo>
                    <a:pt x="365633" y="105676"/>
                  </a:lnTo>
                  <a:lnTo>
                    <a:pt x="365633" y="5401145"/>
                  </a:lnTo>
                  <a:lnTo>
                    <a:pt x="420814" y="5401145"/>
                  </a:lnTo>
                  <a:lnTo>
                    <a:pt x="420814" y="5386514"/>
                  </a:lnTo>
                  <a:lnTo>
                    <a:pt x="16895217" y="5386514"/>
                  </a:lnTo>
                  <a:lnTo>
                    <a:pt x="16568649" y="5713133"/>
                  </a:lnTo>
                  <a:lnTo>
                    <a:pt x="16607676" y="5752147"/>
                  </a:lnTo>
                  <a:lnTo>
                    <a:pt x="17000893" y="53589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375" y="6367526"/>
              <a:ext cx="19161724" cy="35566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4232" y="597081"/>
              <a:ext cx="2173817" cy="14981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1623" y="1011564"/>
              <a:ext cx="1365890" cy="6696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50193" y="1434172"/>
              <a:ext cx="282174" cy="835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8543" y="1434172"/>
              <a:ext cx="243546" cy="835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94574" y="1097672"/>
              <a:ext cx="1549545" cy="4967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7491" y="1195570"/>
              <a:ext cx="1390042" cy="3011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2877" y="1011085"/>
              <a:ext cx="598427" cy="67009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873545" y="1451463"/>
              <a:ext cx="2792730" cy="405130"/>
            </a:xfrm>
            <a:custGeom>
              <a:avLst/>
              <a:gdLst/>
              <a:ahLst/>
              <a:cxnLst/>
              <a:rect l="l" t="t" r="r" b="b"/>
              <a:pathLst>
                <a:path w="2792730" h="405130">
                  <a:moveTo>
                    <a:pt x="353847" y="0"/>
                  </a:moveTo>
                  <a:lnTo>
                    <a:pt x="267970" y="0"/>
                  </a:lnTo>
                  <a:lnTo>
                    <a:pt x="267970" y="157480"/>
                  </a:lnTo>
                  <a:lnTo>
                    <a:pt x="85877" y="157480"/>
                  </a:lnTo>
                  <a:lnTo>
                    <a:pt x="85877" y="0"/>
                  </a:lnTo>
                  <a:lnTo>
                    <a:pt x="0" y="0"/>
                  </a:lnTo>
                  <a:lnTo>
                    <a:pt x="0" y="157480"/>
                  </a:lnTo>
                  <a:lnTo>
                    <a:pt x="0" y="234950"/>
                  </a:lnTo>
                  <a:lnTo>
                    <a:pt x="0" y="405130"/>
                  </a:lnTo>
                  <a:lnTo>
                    <a:pt x="85877" y="405130"/>
                  </a:lnTo>
                  <a:lnTo>
                    <a:pt x="85877" y="234950"/>
                  </a:lnTo>
                  <a:lnTo>
                    <a:pt x="267970" y="234950"/>
                  </a:lnTo>
                  <a:lnTo>
                    <a:pt x="267970" y="405130"/>
                  </a:lnTo>
                  <a:lnTo>
                    <a:pt x="353847" y="405130"/>
                  </a:lnTo>
                  <a:lnTo>
                    <a:pt x="353847" y="234950"/>
                  </a:lnTo>
                  <a:lnTo>
                    <a:pt x="353847" y="157480"/>
                  </a:lnTo>
                  <a:lnTo>
                    <a:pt x="353847" y="0"/>
                  </a:lnTo>
                  <a:close/>
                </a:path>
                <a:path w="2792730" h="405130">
                  <a:moveTo>
                    <a:pt x="772210" y="404622"/>
                  </a:moveTo>
                  <a:lnTo>
                    <a:pt x="736701" y="295249"/>
                  </a:lnTo>
                  <a:lnTo>
                    <a:pt x="712774" y="221576"/>
                  </a:lnTo>
                  <a:lnTo>
                    <a:pt x="667143" y="81038"/>
                  </a:lnTo>
                  <a:lnTo>
                    <a:pt x="640829" y="12"/>
                  </a:lnTo>
                  <a:lnTo>
                    <a:pt x="628726" y="12"/>
                  </a:lnTo>
                  <a:lnTo>
                    <a:pt x="628726" y="221576"/>
                  </a:lnTo>
                  <a:lnTo>
                    <a:pt x="516928" y="221576"/>
                  </a:lnTo>
                  <a:lnTo>
                    <a:pt x="560146" y="81038"/>
                  </a:lnTo>
                  <a:lnTo>
                    <a:pt x="585508" y="81038"/>
                  </a:lnTo>
                  <a:lnTo>
                    <a:pt x="628726" y="221576"/>
                  </a:lnTo>
                  <a:lnTo>
                    <a:pt x="628726" y="12"/>
                  </a:lnTo>
                  <a:lnTo>
                    <a:pt x="507707" y="12"/>
                  </a:lnTo>
                  <a:lnTo>
                    <a:pt x="376885" y="404622"/>
                  </a:lnTo>
                  <a:lnTo>
                    <a:pt x="461606" y="404622"/>
                  </a:lnTo>
                  <a:lnTo>
                    <a:pt x="495033" y="295249"/>
                  </a:lnTo>
                  <a:lnTo>
                    <a:pt x="651764" y="295249"/>
                  </a:lnTo>
                  <a:lnTo>
                    <a:pt x="685203" y="404622"/>
                  </a:lnTo>
                  <a:lnTo>
                    <a:pt x="772210" y="404622"/>
                  </a:lnTo>
                  <a:close/>
                </a:path>
                <a:path w="2792730" h="405130">
                  <a:moveTo>
                    <a:pt x="1094346" y="0"/>
                  </a:moveTo>
                  <a:lnTo>
                    <a:pt x="1007351" y="0"/>
                  </a:lnTo>
                  <a:lnTo>
                    <a:pt x="920318" y="181356"/>
                  </a:lnTo>
                  <a:lnTo>
                    <a:pt x="904189" y="181356"/>
                  </a:lnTo>
                  <a:lnTo>
                    <a:pt x="807948" y="0"/>
                  </a:lnTo>
                  <a:lnTo>
                    <a:pt x="718045" y="0"/>
                  </a:lnTo>
                  <a:lnTo>
                    <a:pt x="870178" y="283349"/>
                  </a:lnTo>
                  <a:lnTo>
                    <a:pt x="811403" y="404622"/>
                  </a:lnTo>
                  <a:lnTo>
                    <a:pt x="897267" y="404622"/>
                  </a:lnTo>
                  <a:lnTo>
                    <a:pt x="1094346" y="0"/>
                  </a:lnTo>
                  <a:close/>
                </a:path>
                <a:path w="2792730" h="405130">
                  <a:moveTo>
                    <a:pt x="1853895" y="404622"/>
                  </a:moveTo>
                  <a:lnTo>
                    <a:pt x="1818373" y="295249"/>
                  </a:lnTo>
                  <a:lnTo>
                    <a:pt x="1794459" y="221576"/>
                  </a:lnTo>
                  <a:lnTo>
                    <a:pt x="1748815" y="81038"/>
                  </a:lnTo>
                  <a:lnTo>
                    <a:pt x="1722501" y="12"/>
                  </a:lnTo>
                  <a:lnTo>
                    <a:pt x="1710397" y="12"/>
                  </a:lnTo>
                  <a:lnTo>
                    <a:pt x="1710397" y="221576"/>
                  </a:lnTo>
                  <a:lnTo>
                    <a:pt x="1598599" y="221576"/>
                  </a:lnTo>
                  <a:lnTo>
                    <a:pt x="1641817" y="81038"/>
                  </a:lnTo>
                  <a:lnTo>
                    <a:pt x="1667179" y="81038"/>
                  </a:lnTo>
                  <a:lnTo>
                    <a:pt x="1710397" y="221576"/>
                  </a:lnTo>
                  <a:lnTo>
                    <a:pt x="1710397" y="12"/>
                  </a:lnTo>
                  <a:lnTo>
                    <a:pt x="1589379" y="12"/>
                  </a:lnTo>
                  <a:lnTo>
                    <a:pt x="1463509" y="389343"/>
                  </a:lnTo>
                  <a:lnTo>
                    <a:pt x="1373276" y="196646"/>
                  </a:lnTo>
                  <a:lnTo>
                    <a:pt x="1465491" y="12"/>
                  </a:lnTo>
                  <a:lnTo>
                    <a:pt x="1376730" y="12"/>
                  </a:lnTo>
                  <a:lnTo>
                    <a:pt x="1301242" y="158115"/>
                  </a:lnTo>
                  <a:lnTo>
                    <a:pt x="1203845" y="158115"/>
                  </a:lnTo>
                  <a:lnTo>
                    <a:pt x="1203845" y="12"/>
                  </a:lnTo>
                  <a:lnTo>
                    <a:pt x="1117981" y="12"/>
                  </a:lnTo>
                  <a:lnTo>
                    <a:pt x="1117981" y="404622"/>
                  </a:lnTo>
                  <a:lnTo>
                    <a:pt x="1203845" y="404622"/>
                  </a:lnTo>
                  <a:lnTo>
                    <a:pt x="1203845" y="234619"/>
                  </a:lnTo>
                  <a:lnTo>
                    <a:pt x="1301813" y="234619"/>
                  </a:lnTo>
                  <a:lnTo>
                    <a:pt x="1381912" y="404622"/>
                  </a:lnTo>
                  <a:lnTo>
                    <a:pt x="1458569" y="404622"/>
                  </a:lnTo>
                  <a:lnTo>
                    <a:pt x="1470672" y="404622"/>
                  </a:lnTo>
                  <a:lnTo>
                    <a:pt x="1543278" y="404622"/>
                  </a:lnTo>
                  <a:lnTo>
                    <a:pt x="1576705" y="295249"/>
                  </a:lnTo>
                  <a:lnTo>
                    <a:pt x="1733448" y="295249"/>
                  </a:lnTo>
                  <a:lnTo>
                    <a:pt x="1766874" y="404622"/>
                  </a:lnTo>
                  <a:lnTo>
                    <a:pt x="1853895" y="404622"/>
                  </a:lnTo>
                  <a:close/>
                </a:path>
                <a:path w="2792730" h="405130">
                  <a:moveTo>
                    <a:pt x="2390521" y="203085"/>
                  </a:moveTo>
                  <a:lnTo>
                    <a:pt x="2388070" y="181495"/>
                  </a:lnTo>
                  <a:lnTo>
                    <a:pt x="2385174" y="156095"/>
                  </a:lnTo>
                  <a:lnTo>
                    <a:pt x="2384260" y="153555"/>
                  </a:lnTo>
                  <a:lnTo>
                    <a:pt x="2372715" y="121805"/>
                  </a:lnTo>
                  <a:lnTo>
                    <a:pt x="2369947" y="114185"/>
                  </a:lnTo>
                  <a:lnTo>
                    <a:pt x="2362200" y="101841"/>
                  </a:lnTo>
                  <a:lnTo>
                    <a:pt x="2362200" y="252615"/>
                  </a:lnTo>
                  <a:lnTo>
                    <a:pt x="2361158" y="256425"/>
                  </a:lnTo>
                  <a:lnTo>
                    <a:pt x="2359736" y="257695"/>
                  </a:lnTo>
                  <a:lnTo>
                    <a:pt x="2357475" y="257695"/>
                  </a:lnTo>
                  <a:lnTo>
                    <a:pt x="2284133" y="236105"/>
                  </a:lnTo>
                  <a:lnTo>
                    <a:pt x="2283193" y="238645"/>
                  </a:lnTo>
                  <a:lnTo>
                    <a:pt x="2282152" y="241185"/>
                  </a:lnTo>
                  <a:lnTo>
                    <a:pt x="2280970" y="243725"/>
                  </a:lnTo>
                  <a:lnTo>
                    <a:pt x="2331529" y="267855"/>
                  </a:lnTo>
                  <a:lnTo>
                    <a:pt x="2332266" y="270395"/>
                  </a:lnTo>
                  <a:lnTo>
                    <a:pt x="2330793" y="274205"/>
                  </a:lnTo>
                  <a:lnTo>
                    <a:pt x="2327110" y="274205"/>
                  </a:lnTo>
                  <a:lnTo>
                    <a:pt x="2277872" y="250075"/>
                  </a:lnTo>
                  <a:lnTo>
                    <a:pt x="2276614" y="252615"/>
                  </a:lnTo>
                  <a:lnTo>
                    <a:pt x="2275255" y="255155"/>
                  </a:lnTo>
                  <a:lnTo>
                    <a:pt x="2273808" y="257695"/>
                  </a:lnTo>
                  <a:lnTo>
                    <a:pt x="2290076" y="269125"/>
                  </a:lnTo>
                  <a:lnTo>
                    <a:pt x="2290483" y="270395"/>
                  </a:lnTo>
                  <a:lnTo>
                    <a:pt x="2289378" y="272935"/>
                  </a:lnTo>
                  <a:lnTo>
                    <a:pt x="2288667" y="274205"/>
                  </a:lnTo>
                  <a:lnTo>
                    <a:pt x="2284984" y="274205"/>
                  </a:lnTo>
                  <a:lnTo>
                    <a:pt x="2284374" y="272935"/>
                  </a:lnTo>
                  <a:lnTo>
                    <a:pt x="2269769" y="264045"/>
                  </a:lnTo>
                  <a:lnTo>
                    <a:pt x="2267458" y="266585"/>
                  </a:lnTo>
                  <a:lnTo>
                    <a:pt x="2264981" y="269125"/>
                  </a:lnTo>
                  <a:lnTo>
                    <a:pt x="2262327" y="272935"/>
                  </a:lnTo>
                  <a:lnTo>
                    <a:pt x="2301544" y="312305"/>
                  </a:lnTo>
                  <a:lnTo>
                    <a:pt x="2301544" y="313575"/>
                  </a:lnTo>
                  <a:lnTo>
                    <a:pt x="2299436" y="316115"/>
                  </a:lnTo>
                  <a:lnTo>
                    <a:pt x="2295753" y="316115"/>
                  </a:lnTo>
                  <a:lnTo>
                    <a:pt x="2257260" y="278015"/>
                  </a:lnTo>
                  <a:lnTo>
                    <a:pt x="2253932" y="280555"/>
                  </a:lnTo>
                  <a:lnTo>
                    <a:pt x="2250389" y="283095"/>
                  </a:lnTo>
                  <a:lnTo>
                    <a:pt x="2246655" y="286905"/>
                  </a:lnTo>
                  <a:lnTo>
                    <a:pt x="2283117" y="342785"/>
                  </a:lnTo>
                  <a:lnTo>
                    <a:pt x="2282660" y="344055"/>
                  </a:lnTo>
                  <a:lnTo>
                    <a:pt x="2280374" y="345325"/>
                  </a:lnTo>
                  <a:lnTo>
                    <a:pt x="2279688" y="346595"/>
                  </a:lnTo>
                  <a:lnTo>
                    <a:pt x="2277846" y="346595"/>
                  </a:lnTo>
                  <a:lnTo>
                    <a:pt x="2276691" y="345325"/>
                  </a:lnTo>
                  <a:lnTo>
                    <a:pt x="2240661" y="290715"/>
                  </a:lnTo>
                  <a:lnTo>
                    <a:pt x="2237854" y="291985"/>
                  </a:lnTo>
                  <a:lnTo>
                    <a:pt x="2234971" y="293255"/>
                  </a:lnTo>
                  <a:lnTo>
                    <a:pt x="2231999" y="294525"/>
                  </a:lnTo>
                  <a:lnTo>
                    <a:pt x="2257983" y="354215"/>
                  </a:lnTo>
                  <a:lnTo>
                    <a:pt x="2257145" y="356755"/>
                  </a:lnTo>
                  <a:lnTo>
                    <a:pt x="2254859" y="358025"/>
                  </a:lnTo>
                  <a:lnTo>
                    <a:pt x="2252497" y="358025"/>
                  </a:lnTo>
                  <a:lnTo>
                    <a:pt x="2251164" y="356755"/>
                  </a:lnTo>
                  <a:lnTo>
                    <a:pt x="2225395" y="298335"/>
                  </a:lnTo>
                  <a:lnTo>
                    <a:pt x="2219083" y="300875"/>
                  </a:lnTo>
                  <a:lnTo>
                    <a:pt x="2215819" y="300875"/>
                  </a:lnTo>
                  <a:lnTo>
                    <a:pt x="2234806" y="378345"/>
                  </a:lnTo>
                  <a:lnTo>
                    <a:pt x="2233625" y="380885"/>
                  </a:lnTo>
                  <a:lnTo>
                    <a:pt x="2229205" y="380885"/>
                  </a:lnTo>
                  <a:lnTo>
                    <a:pt x="2227745" y="379615"/>
                  </a:lnTo>
                  <a:lnTo>
                    <a:pt x="2221446" y="354215"/>
                  </a:lnTo>
                  <a:lnTo>
                    <a:pt x="2214194" y="325005"/>
                  </a:lnTo>
                  <a:lnTo>
                    <a:pt x="2208834" y="303415"/>
                  </a:lnTo>
                  <a:lnTo>
                    <a:pt x="2203005" y="303415"/>
                  </a:lnTo>
                  <a:lnTo>
                    <a:pt x="2200033" y="304685"/>
                  </a:lnTo>
                  <a:lnTo>
                    <a:pt x="2201557" y="322465"/>
                  </a:lnTo>
                  <a:lnTo>
                    <a:pt x="2200071" y="325005"/>
                  </a:lnTo>
                  <a:lnTo>
                    <a:pt x="2195944" y="325005"/>
                  </a:lnTo>
                  <a:lnTo>
                    <a:pt x="2194369" y="323735"/>
                  </a:lnTo>
                  <a:lnTo>
                    <a:pt x="2192858" y="304685"/>
                  </a:lnTo>
                  <a:lnTo>
                    <a:pt x="2185949" y="304685"/>
                  </a:lnTo>
                  <a:lnTo>
                    <a:pt x="2183269" y="352945"/>
                  </a:lnTo>
                  <a:lnTo>
                    <a:pt x="2181682" y="354215"/>
                  </a:lnTo>
                  <a:lnTo>
                    <a:pt x="2177605" y="354215"/>
                  </a:lnTo>
                  <a:lnTo>
                    <a:pt x="2176094" y="352945"/>
                  </a:lnTo>
                  <a:lnTo>
                    <a:pt x="2178761" y="304685"/>
                  </a:lnTo>
                  <a:lnTo>
                    <a:pt x="2175306" y="304685"/>
                  </a:lnTo>
                  <a:lnTo>
                    <a:pt x="2171890" y="303415"/>
                  </a:lnTo>
                  <a:lnTo>
                    <a:pt x="2168537" y="303415"/>
                  </a:lnTo>
                  <a:lnTo>
                    <a:pt x="2149335" y="385965"/>
                  </a:lnTo>
                  <a:lnTo>
                    <a:pt x="2147849" y="387235"/>
                  </a:lnTo>
                  <a:lnTo>
                    <a:pt x="2143455" y="387235"/>
                  </a:lnTo>
                  <a:lnTo>
                    <a:pt x="2142248" y="384695"/>
                  </a:lnTo>
                  <a:lnTo>
                    <a:pt x="2149068" y="355485"/>
                  </a:lnTo>
                  <a:lnTo>
                    <a:pt x="2161514" y="302145"/>
                  </a:lnTo>
                  <a:lnTo>
                    <a:pt x="2153196" y="299605"/>
                  </a:lnTo>
                  <a:lnTo>
                    <a:pt x="2149208" y="297065"/>
                  </a:lnTo>
                  <a:lnTo>
                    <a:pt x="2123617" y="354215"/>
                  </a:lnTo>
                  <a:lnTo>
                    <a:pt x="2122995" y="355485"/>
                  </a:lnTo>
                  <a:lnTo>
                    <a:pt x="2119325" y="355485"/>
                  </a:lnTo>
                  <a:lnTo>
                    <a:pt x="2117026" y="354215"/>
                  </a:lnTo>
                  <a:lnTo>
                    <a:pt x="2116226" y="352945"/>
                  </a:lnTo>
                  <a:lnTo>
                    <a:pt x="2117953" y="349135"/>
                  </a:lnTo>
                  <a:lnTo>
                    <a:pt x="2142667" y="294525"/>
                  </a:lnTo>
                  <a:lnTo>
                    <a:pt x="2139937" y="293255"/>
                  </a:lnTo>
                  <a:lnTo>
                    <a:pt x="2137283" y="291985"/>
                  </a:lnTo>
                  <a:lnTo>
                    <a:pt x="2134705" y="289445"/>
                  </a:lnTo>
                  <a:lnTo>
                    <a:pt x="2095588" y="349135"/>
                  </a:lnTo>
                  <a:lnTo>
                    <a:pt x="2091905" y="349135"/>
                  </a:lnTo>
                  <a:lnTo>
                    <a:pt x="2089645" y="347865"/>
                  </a:lnTo>
                  <a:lnTo>
                    <a:pt x="2089188" y="345325"/>
                  </a:lnTo>
                  <a:lnTo>
                    <a:pt x="2105164" y="321195"/>
                  </a:lnTo>
                  <a:lnTo>
                    <a:pt x="2128723" y="285635"/>
                  </a:lnTo>
                  <a:lnTo>
                    <a:pt x="2123986" y="283095"/>
                  </a:lnTo>
                  <a:lnTo>
                    <a:pt x="2119566" y="278015"/>
                  </a:lnTo>
                  <a:lnTo>
                    <a:pt x="2115502" y="274205"/>
                  </a:lnTo>
                  <a:lnTo>
                    <a:pt x="2065388" y="319925"/>
                  </a:lnTo>
                  <a:lnTo>
                    <a:pt x="2064537" y="321195"/>
                  </a:lnTo>
                  <a:lnTo>
                    <a:pt x="2062695" y="321195"/>
                  </a:lnTo>
                  <a:lnTo>
                    <a:pt x="2061705" y="319925"/>
                  </a:lnTo>
                  <a:lnTo>
                    <a:pt x="2059660" y="318655"/>
                  </a:lnTo>
                  <a:lnTo>
                    <a:pt x="2059762" y="316115"/>
                  </a:lnTo>
                  <a:lnTo>
                    <a:pt x="2085898" y="291985"/>
                  </a:lnTo>
                  <a:lnTo>
                    <a:pt x="2110663" y="269125"/>
                  </a:lnTo>
                  <a:lnTo>
                    <a:pt x="2109139" y="267855"/>
                  </a:lnTo>
                  <a:lnTo>
                    <a:pt x="2107692" y="265315"/>
                  </a:lnTo>
                  <a:lnTo>
                    <a:pt x="2106295" y="264045"/>
                  </a:lnTo>
                  <a:lnTo>
                    <a:pt x="2065591" y="291985"/>
                  </a:lnTo>
                  <a:lnTo>
                    <a:pt x="2063038" y="291985"/>
                  </a:lnTo>
                  <a:lnTo>
                    <a:pt x="2061908" y="290715"/>
                  </a:lnTo>
                  <a:lnTo>
                    <a:pt x="2060079" y="288175"/>
                  </a:lnTo>
                  <a:lnTo>
                    <a:pt x="2060498" y="286905"/>
                  </a:lnTo>
                  <a:lnTo>
                    <a:pt x="2064131" y="284365"/>
                  </a:lnTo>
                  <a:lnTo>
                    <a:pt x="2102256" y="257695"/>
                  </a:lnTo>
                  <a:lnTo>
                    <a:pt x="2100732" y="255155"/>
                  </a:lnTo>
                  <a:lnTo>
                    <a:pt x="2099322" y="252615"/>
                  </a:lnTo>
                  <a:lnTo>
                    <a:pt x="2098014" y="250075"/>
                  </a:lnTo>
                  <a:lnTo>
                    <a:pt x="2028215" y="283095"/>
                  </a:lnTo>
                  <a:lnTo>
                    <a:pt x="2027720" y="284365"/>
                  </a:lnTo>
                  <a:lnTo>
                    <a:pt x="2025319" y="284365"/>
                  </a:lnTo>
                  <a:lnTo>
                    <a:pt x="2024049" y="283095"/>
                  </a:lnTo>
                  <a:lnTo>
                    <a:pt x="2022563" y="280555"/>
                  </a:lnTo>
                  <a:lnTo>
                    <a:pt x="2023313" y="278015"/>
                  </a:lnTo>
                  <a:lnTo>
                    <a:pt x="2076361" y="252615"/>
                  </a:lnTo>
                  <a:lnTo>
                    <a:pt x="2094928" y="243725"/>
                  </a:lnTo>
                  <a:lnTo>
                    <a:pt x="2093556" y="239915"/>
                  </a:lnTo>
                  <a:lnTo>
                    <a:pt x="2092350" y="237375"/>
                  </a:lnTo>
                  <a:lnTo>
                    <a:pt x="2091309" y="233565"/>
                  </a:lnTo>
                  <a:lnTo>
                    <a:pt x="2024697" y="252615"/>
                  </a:lnTo>
                  <a:lnTo>
                    <a:pt x="2022475" y="252615"/>
                  </a:lnTo>
                  <a:lnTo>
                    <a:pt x="2021039" y="251345"/>
                  </a:lnTo>
                  <a:lnTo>
                    <a:pt x="2020049" y="247535"/>
                  </a:lnTo>
                  <a:lnTo>
                    <a:pt x="2021166" y="246265"/>
                  </a:lnTo>
                  <a:lnTo>
                    <a:pt x="2089442" y="227215"/>
                  </a:lnTo>
                  <a:lnTo>
                    <a:pt x="2088845" y="224675"/>
                  </a:lnTo>
                  <a:lnTo>
                    <a:pt x="2088311" y="222135"/>
                  </a:lnTo>
                  <a:lnTo>
                    <a:pt x="2087918" y="219595"/>
                  </a:lnTo>
                  <a:lnTo>
                    <a:pt x="2043569" y="224675"/>
                  </a:lnTo>
                  <a:lnTo>
                    <a:pt x="2041639" y="224675"/>
                  </a:lnTo>
                  <a:lnTo>
                    <a:pt x="2040089" y="223405"/>
                  </a:lnTo>
                  <a:lnTo>
                    <a:pt x="2039620" y="219595"/>
                  </a:lnTo>
                  <a:lnTo>
                    <a:pt x="2041017" y="218325"/>
                  </a:lnTo>
                  <a:lnTo>
                    <a:pt x="2087118" y="211975"/>
                  </a:lnTo>
                  <a:lnTo>
                    <a:pt x="2086902" y="209435"/>
                  </a:lnTo>
                  <a:lnTo>
                    <a:pt x="2086749" y="206895"/>
                  </a:lnTo>
                  <a:lnTo>
                    <a:pt x="2086851" y="200545"/>
                  </a:lnTo>
                  <a:lnTo>
                    <a:pt x="2034603" y="196735"/>
                  </a:lnTo>
                  <a:lnTo>
                    <a:pt x="2033092" y="195465"/>
                  </a:lnTo>
                  <a:lnTo>
                    <a:pt x="2033358" y="191655"/>
                  </a:lnTo>
                  <a:lnTo>
                    <a:pt x="2035035" y="190385"/>
                  </a:lnTo>
                  <a:lnTo>
                    <a:pt x="2087321" y="192925"/>
                  </a:lnTo>
                  <a:lnTo>
                    <a:pt x="2087600" y="190385"/>
                  </a:lnTo>
                  <a:lnTo>
                    <a:pt x="2087880" y="187845"/>
                  </a:lnTo>
                  <a:lnTo>
                    <a:pt x="2088857" y="182765"/>
                  </a:lnTo>
                  <a:lnTo>
                    <a:pt x="2090204" y="177685"/>
                  </a:lnTo>
                  <a:lnTo>
                    <a:pt x="2014918" y="154825"/>
                  </a:lnTo>
                  <a:lnTo>
                    <a:pt x="2013826" y="153555"/>
                  </a:lnTo>
                  <a:lnTo>
                    <a:pt x="2014969" y="149745"/>
                  </a:lnTo>
                  <a:lnTo>
                    <a:pt x="2016975" y="148475"/>
                  </a:lnTo>
                  <a:lnTo>
                    <a:pt x="2092337" y="171335"/>
                  </a:lnTo>
                  <a:lnTo>
                    <a:pt x="2093302" y="167525"/>
                  </a:lnTo>
                  <a:lnTo>
                    <a:pt x="2094382" y="164985"/>
                  </a:lnTo>
                  <a:lnTo>
                    <a:pt x="2095576" y="162445"/>
                  </a:lnTo>
                  <a:lnTo>
                    <a:pt x="2066010" y="148475"/>
                  </a:lnTo>
                  <a:lnTo>
                    <a:pt x="2044496" y="138315"/>
                  </a:lnTo>
                  <a:lnTo>
                    <a:pt x="2043747" y="135775"/>
                  </a:lnTo>
                  <a:lnTo>
                    <a:pt x="2045462" y="131965"/>
                  </a:lnTo>
                  <a:lnTo>
                    <a:pt x="2047621" y="131965"/>
                  </a:lnTo>
                  <a:lnTo>
                    <a:pt x="2098738" y="156095"/>
                  </a:lnTo>
                  <a:lnTo>
                    <a:pt x="2100008" y="153555"/>
                  </a:lnTo>
                  <a:lnTo>
                    <a:pt x="2101392" y="151015"/>
                  </a:lnTo>
                  <a:lnTo>
                    <a:pt x="2102853" y="148475"/>
                  </a:lnTo>
                  <a:lnTo>
                    <a:pt x="2087587" y="138315"/>
                  </a:lnTo>
                  <a:lnTo>
                    <a:pt x="2085949" y="137045"/>
                  </a:lnTo>
                  <a:lnTo>
                    <a:pt x="2085517" y="135775"/>
                  </a:lnTo>
                  <a:lnTo>
                    <a:pt x="2087778" y="131965"/>
                  </a:lnTo>
                  <a:lnTo>
                    <a:pt x="2090013" y="131965"/>
                  </a:lnTo>
                  <a:lnTo>
                    <a:pt x="2106930" y="143395"/>
                  </a:lnTo>
                  <a:lnTo>
                    <a:pt x="2109241" y="139585"/>
                  </a:lnTo>
                  <a:lnTo>
                    <a:pt x="2111743" y="137045"/>
                  </a:lnTo>
                  <a:lnTo>
                    <a:pt x="2114372" y="134505"/>
                  </a:lnTo>
                  <a:lnTo>
                    <a:pt x="2111883" y="131965"/>
                  </a:lnTo>
                  <a:lnTo>
                    <a:pt x="2074481" y="93865"/>
                  </a:lnTo>
                  <a:lnTo>
                    <a:pt x="2074481" y="92595"/>
                  </a:lnTo>
                  <a:lnTo>
                    <a:pt x="2077288" y="88785"/>
                  </a:lnTo>
                  <a:lnTo>
                    <a:pt x="2079574" y="88785"/>
                  </a:lnTo>
                  <a:lnTo>
                    <a:pt x="2119490" y="129425"/>
                  </a:lnTo>
                  <a:lnTo>
                    <a:pt x="2122779" y="126885"/>
                  </a:lnTo>
                  <a:lnTo>
                    <a:pt x="2126297" y="123075"/>
                  </a:lnTo>
                  <a:lnTo>
                    <a:pt x="2129993" y="120535"/>
                  </a:lnTo>
                  <a:lnTo>
                    <a:pt x="2108911" y="88785"/>
                  </a:lnTo>
                  <a:lnTo>
                    <a:pt x="2092896" y="64655"/>
                  </a:lnTo>
                  <a:lnTo>
                    <a:pt x="2093366" y="62115"/>
                  </a:lnTo>
                  <a:lnTo>
                    <a:pt x="2096706" y="59575"/>
                  </a:lnTo>
                  <a:lnTo>
                    <a:pt x="2098929" y="59575"/>
                  </a:lnTo>
                  <a:lnTo>
                    <a:pt x="2136025" y="116725"/>
                  </a:lnTo>
                  <a:lnTo>
                    <a:pt x="2138781" y="115455"/>
                  </a:lnTo>
                  <a:lnTo>
                    <a:pt x="2141626" y="114185"/>
                  </a:lnTo>
                  <a:lnTo>
                    <a:pt x="2144534" y="112915"/>
                  </a:lnTo>
                  <a:lnTo>
                    <a:pt x="2121357" y="59575"/>
                  </a:lnTo>
                  <a:lnTo>
                    <a:pt x="2118042" y="51955"/>
                  </a:lnTo>
                  <a:lnTo>
                    <a:pt x="2118880" y="49415"/>
                  </a:lnTo>
                  <a:lnTo>
                    <a:pt x="2122525" y="48145"/>
                  </a:lnTo>
                  <a:lnTo>
                    <a:pt x="2124646" y="48145"/>
                  </a:lnTo>
                  <a:lnTo>
                    <a:pt x="2151151" y="109105"/>
                  </a:lnTo>
                  <a:lnTo>
                    <a:pt x="2154212" y="107835"/>
                  </a:lnTo>
                  <a:lnTo>
                    <a:pt x="2157323" y="107835"/>
                  </a:lnTo>
                  <a:lnTo>
                    <a:pt x="2160524" y="106565"/>
                  </a:lnTo>
                  <a:lnTo>
                    <a:pt x="2146198" y="48145"/>
                  </a:lnTo>
                  <a:lnTo>
                    <a:pt x="2141220" y="27825"/>
                  </a:lnTo>
                  <a:lnTo>
                    <a:pt x="2142413" y="25285"/>
                  </a:lnTo>
                  <a:lnTo>
                    <a:pt x="2146236" y="25285"/>
                  </a:lnTo>
                  <a:lnTo>
                    <a:pt x="2148205" y="26555"/>
                  </a:lnTo>
                  <a:lnTo>
                    <a:pt x="2167521" y="104025"/>
                  </a:lnTo>
                  <a:lnTo>
                    <a:pt x="2173211" y="104025"/>
                  </a:lnTo>
                  <a:lnTo>
                    <a:pt x="2176119" y="102755"/>
                  </a:lnTo>
                  <a:lnTo>
                    <a:pt x="2174468" y="83705"/>
                  </a:lnTo>
                  <a:lnTo>
                    <a:pt x="2175941" y="82435"/>
                  </a:lnTo>
                  <a:lnTo>
                    <a:pt x="2179917" y="81165"/>
                  </a:lnTo>
                  <a:lnTo>
                    <a:pt x="2181644" y="82435"/>
                  </a:lnTo>
                  <a:lnTo>
                    <a:pt x="2183269" y="102755"/>
                  </a:lnTo>
                  <a:lnTo>
                    <a:pt x="2189988" y="102755"/>
                  </a:lnTo>
                  <a:lnTo>
                    <a:pt x="2191194" y="81165"/>
                  </a:lnTo>
                  <a:lnTo>
                    <a:pt x="2192756" y="53225"/>
                  </a:lnTo>
                  <a:lnTo>
                    <a:pt x="2194471" y="51955"/>
                  </a:lnTo>
                  <a:lnTo>
                    <a:pt x="2198420" y="51955"/>
                  </a:lnTo>
                  <a:lnTo>
                    <a:pt x="2199932" y="53225"/>
                  </a:lnTo>
                  <a:lnTo>
                    <a:pt x="2197176" y="102755"/>
                  </a:lnTo>
                  <a:lnTo>
                    <a:pt x="2200567" y="102755"/>
                  </a:lnTo>
                  <a:lnTo>
                    <a:pt x="2203894" y="104025"/>
                  </a:lnTo>
                  <a:lnTo>
                    <a:pt x="2207171" y="104025"/>
                  </a:lnTo>
                  <a:lnTo>
                    <a:pt x="2219337" y="51955"/>
                  </a:lnTo>
                  <a:lnTo>
                    <a:pt x="2225560" y="25285"/>
                  </a:lnTo>
                  <a:lnTo>
                    <a:pt x="2226754" y="20205"/>
                  </a:lnTo>
                  <a:lnTo>
                    <a:pt x="2228672" y="18935"/>
                  </a:lnTo>
                  <a:lnTo>
                    <a:pt x="2232558" y="18935"/>
                  </a:lnTo>
                  <a:lnTo>
                    <a:pt x="2233777" y="21475"/>
                  </a:lnTo>
                  <a:lnTo>
                    <a:pt x="2214181" y="106565"/>
                  </a:lnTo>
                  <a:lnTo>
                    <a:pt x="2218321" y="106565"/>
                  </a:lnTo>
                  <a:lnTo>
                    <a:pt x="2222347" y="109105"/>
                  </a:lnTo>
                  <a:lnTo>
                    <a:pt x="2226272" y="110375"/>
                  </a:lnTo>
                  <a:lnTo>
                    <a:pt x="2253246" y="50685"/>
                  </a:lnTo>
                  <a:lnTo>
                    <a:pt x="2255367" y="49415"/>
                  </a:lnTo>
                  <a:lnTo>
                    <a:pt x="2258987" y="51955"/>
                  </a:lnTo>
                  <a:lnTo>
                    <a:pt x="2259800" y="53225"/>
                  </a:lnTo>
                  <a:lnTo>
                    <a:pt x="2232837" y="112915"/>
                  </a:lnTo>
                  <a:lnTo>
                    <a:pt x="2235517" y="114185"/>
                  </a:lnTo>
                  <a:lnTo>
                    <a:pt x="2238133" y="115455"/>
                  </a:lnTo>
                  <a:lnTo>
                    <a:pt x="2240661" y="116725"/>
                  </a:lnTo>
                  <a:lnTo>
                    <a:pt x="2280831" y="57035"/>
                  </a:lnTo>
                  <a:lnTo>
                    <a:pt x="2283079" y="55765"/>
                  </a:lnTo>
                  <a:lnTo>
                    <a:pt x="2286368" y="58305"/>
                  </a:lnTo>
                  <a:lnTo>
                    <a:pt x="2286825" y="60845"/>
                  </a:lnTo>
                  <a:lnTo>
                    <a:pt x="2246655" y="121805"/>
                  </a:lnTo>
                  <a:lnTo>
                    <a:pt x="2251341" y="124345"/>
                  </a:lnTo>
                  <a:lnTo>
                    <a:pt x="2255761" y="128155"/>
                  </a:lnTo>
                  <a:lnTo>
                    <a:pt x="2259800" y="131965"/>
                  </a:lnTo>
                  <a:lnTo>
                    <a:pt x="2311400" y="84975"/>
                  </a:lnTo>
                  <a:lnTo>
                    <a:pt x="2313673" y="84975"/>
                  </a:lnTo>
                  <a:lnTo>
                    <a:pt x="2316365" y="88785"/>
                  </a:lnTo>
                  <a:lnTo>
                    <a:pt x="2316264" y="90055"/>
                  </a:lnTo>
                  <a:lnTo>
                    <a:pt x="2264676" y="138315"/>
                  </a:lnTo>
                  <a:lnTo>
                    <a:pt x="2267661" y="140855"/>
                  </a:lnTo>
                  <a:lnTo>
                    <a:pt x="2269045" y="143395"/>
                  </a:lnTo>
                  <a:lnTo>
                    <a:pt x="2311450" y="114185"/>
                  </a:lnTo>
                  <a:lnTo>
                    <a:pt x="2313686" y="114185"/>
                  </a:lnTo>
                  <a:lnTo>
                    <a:pt x="2315934" y="117995"/>
                  </a:lnTo>
                  <a:lnTo>
                    <a:pt x="2315527" y="120535"/>
                  </a:lnTo>
                  <a:lnTo>
                    <a:pt x="2273135" y="148475"/>
                  </a:lnTo>
                  <a:lnTo>
                    <a:pt x="2274671" y="151015"/>
                  </a:lnTo>
                  <a:lnTo>
                    <a:pt x="2276106" y="153555"/>
                  </a:lnTo>
                  <a:lnTo>
                    <a:pt x="2277440" y="156095"/>
                  </a:lnTo>
                  <a:lnTo>
                    <a:pt x="2347811" y="123075"/>
                  </a:lnTo>
                  <a:lnTo>
                    <a:pt x="2349589" y="121805"/>
                  </a:lnTo>
                  <a:lnTo>
                    <a:pt x="2351748" y="123075"/>
                  </a:lnTo>
                  <a:lnTo>
                    <a:pt x="2353462" y="125615"/>
                  </a:lnTo>
                  <a:lnTo>
                    <a:pt x="2352713" y="128155"/>
                  </a:lnTo>
                  <a:lnTo>
                    <a:pt x="2280577" y="162445"/>
                  </a:lnTo>
                  <a:lnTo>
                    <a:pt x="2281961" y="166255"/>
                  </a:lnTo>
                  <a:lnTo>
                    <a:pt x="2283206" y="168795"/>
                  </a:lnTo>
                  <a:lnTo>
                    <a:pt x="2284272" y="172605"/>
                  </a:lnTo>
                  <a:lnTo>
                    <a:pt x="2352903" y="153555"/>
                  </a:lnTo>
                  <a:lnTo>
                    <a:pt x="2354910" y="154825"/>
                  </a:lnTo>
                  <a:lnTo>
                    <a:pt x="2355977" y="158635"/>
                  </a:lnTo>
                  <a:lnTo>
                    <a:pt x="2354859" y="159905"/>
                  </a:lnTo>
                  <a:lnTo>
                    <a:pt x="2286266" y="178955"/>
                  </a:lnTo>
                  <a:lnTo>
                    <a:pt x="2286901" y="181495"/>
                  </a:lnTo>
                  <a:lnTo>
                    <a:pt x="2287435" y="184035"/>
                  </a:lnTo>
                  <a:lnTo>
                    <a:pt x="2287867" y="186575"/>
                  </a:lnTo>
                  <a:lnTo>
                    <a:pt x="2334145" y="181495"/>
                  </a:lnTo>
                  <a:lnTo>
                    <a:pt x="2335923" y="182765"/>
                  </a:lnTo>
                  <a:lnTo>
                    <a:pt x="2336406" y="186575"/>
                  </a:lnTo>
                  <a:lnTo>
                    <a:pt x="2334996" y="189115"/>
                  </a:lnTo>
                  <a:lnTo>
                    <a:pt x="2288806" y="194195"/>
                  </a:lnTo>
                  <a:lnTo>
                    <a:pt x="2289098" y="198005"/>
                  </a:lnTo>
                  <a:lnTo>
                    <a:pt x="2289213" y="205625"/>
                  </a:lnTo>
                  <a:lnTo>
                    <a:pt x="2341422" y="209435"/>
                  </a:lnTo>
                  <a:lnTo>
                    <a:pt x="2342921" y="210705"/>
                  </a:lnTo>
                  <a:lnTo>
                    <a:pt x="2342680" y="214515"/>
                  </a:lnTo>
                  <a:lnTo>
                    <a:pt x="2341105" y="215785"/>
                  </a:lnTo>
                  <a:lnTo>
                    <a:pt x="2338971" y="215785"/>
                  </a:lnTo>
                  <a:lnTo>
                    <a:pt x="2288819" y="213245"/>
                  </a:lnTo>
                  <a:lnTo>
                    <a:pt x="2288336" y="218325"/>
                  </a:lnTo>
                  <a:lnTo>
                    <a:pt x="2287447" y="223405"/>
                  </a:lnTo>
                  <a:lnTo>
                    <a:pt x="2286165" y="228485"/>
                  </a:lnTo>
                  <a:lnTo>
                    <a:pt x="2361107" y="251345"/>
                  </a:lnTo>
                  <a:lnTo>
                    <a:pt x="2362200" y="252615"/>
                  </a:lnTo>
                  <a:lnTo>
                    <a:pt x="2362200" y="101841"/>
                  </a:lnTo>
                  <a:lnTo>
                    <a:pt x="2351621" y="84975"/>
                  </a:lnTo>
                  <a:lnTo>
                    <a:pt x="2346033" y="76085"/>
                  </a:lnTo>
                  <a:lnTo>
                    <a:pt x="2325128" y="55765"/>
                  </a:lnTo>
                  <a:lnTo>
                    <a:pt x="2318601" y="49415"/>
                  </a:lnTo>
                  <a:lnTo>
                    <a:pt x="2277072" y="21475"/>
                  </a:lnTo>
                  <a:lnTo>
                    <a:pt x="2234450" y="6235"/>
                  </a:lnTo>
                  <a:lnTo>
                    <a:pt x="2188019" y="1155"/>
                  </a:lnTo>
                  <a:lnTo>
                    <a:pt x="2141588" y="6235"/>
                  </a:lnTo>
                  <a:lnTo>
                    <a:pt x="2098954" y="21475"/>
                  </a:lnTo>
                  <a:lnTo>
                    <a:pt x="2061349" y="45605"/>
                  </a:lnTo>
                  <a:lnTo>
                    <a:pt x="2029993" y="76085"/>
                  </a:lnTo>
                  <a:lnTo>
                    <a:pt x="2006079" y="114185"/>
                  </a:lnTo>
                  <a:lnTo>
                    <a:pt x="1990852" y="156095"/>
                  </a:lnTo>
                  <a:lnTo>
                    <a:pt x="1985505" y="203085"/>
                  </a:lnTo>
                  <a:lnTo>
                    <a:pt x="1990852" y="250075"/>
                  </a:lnTo>
                  <a:lnTo>
                    <a:pt x="2006079" y="291985"/>
                  </a:lnTo>
                  <a:lnTo>
                    <a:pt x="2029993" y="330085"/>
                  </a:lnTo>
                  <a:lnTo>
                    <a:pt x="2061349" y="360565"/>
                  </a:lnTo>
                  <a:lnTo>
                    <a:pt x="2098954" y="384695"/>
                  </a:lnTo>
                  <a:lnTo>
                    <a:pt x="2141588" y="399935"/>
                  </a:lnTo>
                  <a:lnTo>
                    <a:pt x="2188019" y="405015"/>
                  </a:lnTo>
                  <a:lnTo>
                    <a:pt x="2234450" y="399935"/>
                  </a:lnTo>
                  <a:lnTo>
                    <a:pt x="2277072" y="384695"/>
                  </a:lnTo>
                  <a:lnTo>
                    <a:pt x="2314676" y="360565"/>
                  </a:lnTo>
                  <a:lnTo>
                    <a:pt x="2346033" y="330085"/>
                  </a:lnTo>
                  <a:lnTo>
                    <a:pt x="2354796" y="316115"/>
                  </a:lnTo>
                  <a:lnTo>
                    <a:pt x="2369947" y="291985"/>
                  </a:lnTo>
                  <a:lnTo>
                    <a:pt x="2376411" y="274205"/>
                  </a:lnTo>
                  <a:lnTo>
                    <a:pt x="2382405" y="257695"/>
                  </a:lnTo>
                  <a:lnTo>
                    <a:pt x="2385174" y="250075"/>
                  </a:lnTo>
                  <a:lnTo>
                    <a:pt x="2389086" y="215785"/>
                  </a:lnTo>
                  <a:lnTo>
                    <a:pt x="2390521" y="203085"/>
                  </a:lnTo>
                  <a:close/>
                </a:path>
                <a:path w="2792730" h="405130">
                  <a:moveTo>
                    <a:pt x="2792298" y="166306"/>
                  </a:moveTo>
                  <a:lnTo>
                    <a:pt x="2643492" y="166306"/>
                  </a:lnTo>
                  <a:lnTo>
                    <a:pt x="2643492" y="13906"/>
                  </a:lnTo>
                  <a:lnTo>
                    <a:pt x="2565019" y="13906"/>
                  </a:lnTo>
                  <a:lnTo>
                    <a:pt x="2565019" y="166306"/>
                  </a:lnTo>
                  <a:lnTo>
                    <a:pt x="2416213" y="166306"/>
                  </a:lnTo>
                  <a:lnTo>
                    <a:pt x="2416213" y="238696"/>
                  </a:lnTo>
                  <a:lnTo>
                    <a:pt x="2565019" y="238696"/>
                  </a:lnTo>
                  <a:lnTo>
                    <a:pt x="2565019" y="391096"/>
                  </a:lnTo>
                  <a:lnTo>
                    <a:pt x="2643492" y="391096"/>
                  </a:lnTo>
                  <a:lnTo>
                    <a:pt x="2643492" y="238696"/>
                  </a:lnTo>
                  <a:lnTo>
                    <a:pt x="2792298" y="238696"/>
                  </a:lnTo>
                  <a:lnTo>
                    <a:pt x="2792298" y="1663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65977" y="912698"/>
              <a:ext cx="2122888" cy="4175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1618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0099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0099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0099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0099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СРЕДОЙ НАЗЫВАЕТСЯ: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51569" y="5138871"/>
            <a:ext cx="47390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БИОЛОГИЯ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15" y="5138871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569" y="7009496"/>
            <a:ext cx="47275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ЗООЛОГИЯ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15" y="7009496"/>
            <a:ext cx="45859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БОТАНИКА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311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548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6" name="object 16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F494C74-D7C8-03C7-FF9E-FCFEF9301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1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21FD1A0-4192-C7A7-8986-628CE1D4355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58825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421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ВЫ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СЛЫШИТЕ ФРАГМЕНТ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КИНО-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ТРИЛОГИИ. НАПИШИТЕ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ЕЁ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НАЗВАНИЕ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141E6E3-D1E2-2B95-4FCF-27512E20C3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7588250" cy="473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421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ВЫ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СЛЫШИТЕ ФРАГМЕНТ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КИНО-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ТРИЛОГИИ. НАПИШИТЕ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ЕЁ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НАЗВАНИЕ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0C26825-053D-42C8-98ED-48564B915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BEE9EFA-1A84-A892-35E0-9AD7AAB146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300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325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МУЗЫКУ</a:t>
            </a: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КАКОЙ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ТЕЛЕПЕРЕДАЧИ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ВЫ</a:t>
            </a:r>
            <a:r>
              <a:rPr sz="6150" b="1" spc="-4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СЕЙЧАС</a:t>
            </a:r>
            <a:r>
              <a:rPr sz="6150" b="1" spc="-3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СЛЫШИТЕ?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F2A2A1C-ECB8-C20C-E84A-55205D540F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300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325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МУЗЫКУ</a:t>
            </a: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КАКОЙ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ТЕЛЕПЕРЕДАЧИ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ВЫ</a:t>
            </a:r>
            <a:r>
              <a:rPr sz="6150" b="1" spc="-4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СЕЙЧАС</a:t>
            </a:r>
            <a:r>
              <a:rPr sz="6150" b="1" spc="-3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СЛЫШИТЕ?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294C434-3B33-F90A-1778-A30010F6F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F230928-61BB-8F92-224F-C0E894F35B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2093357" y="4063285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39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2028" y="5701853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4" h="818515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6648" y="7545577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0782" y="7866332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30168" y="8588079"/>
            <a:ext cx="1202690" cy="1591945"/>
            <a:chOff x="1330168" y="8588079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939958" y="8599126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4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0159" y="918135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19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996363" y="6231820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5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2378" y="5277084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5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024851" y="1925837"/>
            <a:ext cx="16079469" cy="9382760"/>
            <a:chOff x="4024851" y="1925837"/>
            <a:chExt cx="16079469" cy="9382760"/>
          </a:xfrm>
        </p:grpSpPr>
        <p:sp>
          <p:nvSpPr>
            <p:cNvPr id="13" name="object 13"/>
            <p:cNvSpPr/>
            <p:nvPr/>
          </p:nvSpPr>
          <p:spPr>
            <a:xfrm>
              <a:off x="16708065" y="1925837"/>
              <a:ext cx="3396615" cy="2794000"/>
            </a:xfrm>
            <a:custGeom>
              <a:avLst/>
              <a:gdLst/>
              <a:ahLst/>
              <a:cxnLst/>
              <a:rect l="l" t="t" r="r" b="b"/>
              <a:pathLst>
                <a:path w="3396615" h="2794000">
                  <a:moveTo>
                    <a:pt x="3396035" y="0"/>
                  </a:moveTo>
                  <a:lnTo>
                    <a:pt x="3334502" y="3934"/>
                  </a:lnTo>
                  <a:lnTo>
                    <a:pt x="3276489" y="8769"/>
                  </a:lnTo>
                  <a:lnTo>
                    <a:pt x="3219249" y="14602"/>
                  </a:lnTo>
                  <a:lnTo>
                    <a:pt x="3162770" y="21405"/>
                  </a:lnTo>
                  <a:lnTo>
                    <a:pt x="3107044" y="29151"/>
                  </a:lnTo>
                  <a:lnTo>
                    <a:pt x="3052060" y="37812"/>
                  </a:lnTo>
                  <a:lnTo>
                    <a:pt x="2997809" y="47360"/>
                  </a:lnTo>
                  <a:lnTo>
                    <a:pt x="2944279" y="57768"/>
                  </a:lnTo>
                  <a:lnTo>
                    <a:pt x="2891462" y="69008"/>
                  </a:lnTo>
                  <a:lnTo>
                    <a:pt x="2839347" y="81051"/>
                  </a:lnTo>
                  <a:lnTo>
                    <a:pt x="2787923" y="93871"/>
                  </a:lnTo>
                  <a:lnTo>
                    <a:pt x="2737183" y="107440"/>
                  </a:lnTo>
                  <a:lnTo>
                    <a:pt x="2687114" y="121729"/>
                  </a:lnTo>
                  <a:lnTo>
                    <a:pt x="2637707" y="136712"/>
                  </a:lnTo>
                  <a:lnTo>
                    <a:pt x="2588952" y="152360"/>
                  </a:lnTo>
                  <a:lnTo>
                    <a:pt x="2540839" y="168645"/>
                  </a:lnTo>
                  <a:lnTo>
                    <a:pt x="2493359" y="185540"/>
                  </a:lnTo>
                  <a:lnTo>
                    <a:pt x="2446500" y="203017"/>
                  </a:lnTo>
                  <a:lnTo>
                    <a:pt x="2400253" y="221049"/>
                  </a:lnTo>
                  <a:lnTo>
                    <a:pt x="2354608" y="239607"/>
                  </a:lnTo>
                  <a:lnTo>
                    <a:pt x="2309556" y="258664"/>
                  </a:lnTo>
                  <a:lnTo>
                    <a:pt x="2265085" y="278192"/>
                  </a:lnTo>
                  <a:lnTo>
                    <a:pt x="2221185" y="298163"/>
                  </a:lnTo>
                  <a:lnTo>
                    <a:pt x="2177848" y="318550"/>
                  </a:lnTo>
                  <a:lnTo>
                    <a:pt x="2135063" y="339325"/>
                  </a:lnTo>
                  <a:lnTo>
                    <a:pt x="2092819" y="360460"/>
                  </a:lnTo>
                  <a:lnTo>
                    <a:pt x="2051108" y="381928"/>
                  </a:lnTo>
                  <a:lnTo>
                    <a:pt x="2009918" y="403699"/>
                  </a:lnTo>
                  <a:lnTo>
                    <a:pt x="1969240" y="425748"/>
                  </a:lnTo>
                  <a:lnTo>
                    <a:pt x="1929063" y="448046"/>
                  </a:lnTo>
                  <a:lnTo>
                    <a:pt x="1889379" y="470565"/>
                  </a:lnTo>
                  <a:lnTo>
                    <a:pt x="1850176" y="493278"/>
                  </a:lnTo>
                  <a:lnTo>
                    <a:pt x="1811445" y="516157"/>
                  </a:lnTo>
                  <a:lnTo>
                    <a:pt x="1773175" y="539174"/>
                  </a:lnTo>
                  <a:lnTo>
                    <a:pt x="1735357" y="562301"/>
                  </a:lnTo>
                  <a:lnTo>
                    <a:pt x="1697981" y="585511"/>
                  </a:lnTo>
                  <a:lnTo>
                    <a:pt x="1661036" y="608776"/>
                  </a:lnTo>
                  <a:lnTo>
                    <a:pt x="1624513" y="632068"/>
                  </a:lnTo>
                  <a:lnTo>
                    <a:pt x="1552692" y="678623"/>
                  </a:lnTo>
                  <a:lnTo>
                    <a:pt x="1482437" y="724953"/>
                  </a:lnTo>
                  <a:lnTo>
                    <a:pt x="1253903" y="878023"/>
                  </a:lnTo>
                  <a:lnTo>
                    <a:pt x="1208616" y="908183"/>
                  </a:lnTo>
                  <a:lnTo>
                    <a:pt x="1163864" y="937732"/>
                  </a:lnTo>
                  <a:lnTo>
                    <a:pt x="1119591" y="966621"/>
                  </a:lnTo>
                  <a:lnTo>
                    <a:pt x="1075739" y="994805"/>
                  </a:lnTo>
                  <a:lnTo>
                    <a:pt x="1032253" y="1022238"/>
                  </a:lnTo>
                  <a:lnTo>
                    <a:pt x="989077" y="1048871"/>
                  </a:lnTo>
                  <a:lnTo>
                    <a:pt x="946154" y="1074660"/>
                  </a:lnTo>
                  <a:lnTo>
                    <a:pt x="903427" y="1099557"/>
                  </a:lnTo>
                  <a:lnTo>
                    <a:pt x="860842" y="1123516"/>
                  </a:lnTo>
                  <a:lnTo>
                    <a:pt x="818340" y="1146490"/>
                  </a:lnTo>
                  <a:lnTo>
                    <a:pt x="775867" y="1168432"/>
                  </a:lnTo>
                  <a:lnTo>
                    <a:pt x="733366" y="1189297"/>
                  </a:lnTo>
                  <a:lnTo>
                    <a:pt x="690780" y="1209037"/>
                  </a:lnTo>
                  <a:lnTo>
                    <a:pt x="648054" y="1227606"/>
                  </a:lnTo>
                  <a:lnTo>
                    <a:pt x="605130" y="1244957"/>
                  </a:lnTo>
                  <a:lnTo>
                    <a:pt x="561954" y="1261043"/>
                  </a:lnTo>
                  <a:lnTo>
                    <a:pt x="518468" y="1275819"/>
                  </a:lnTo>
                  <a:lnTo>
                    <a:pt x="474616" y="1289237"/>
                  </a:lnTo>
                  <a:lnTo>
                    <a:pt x="430342" y="1301251"/>
                  </a:lnTo>
                  <a:lnTo>
                    <a:pt x="385590" y="1311814"/>
                  </a:lnTo>
                  <a:lnTo>
                    <a:pt x="340303" y="1320880"/>
                  </a:lnTo>
                  <a:lnTo>
                    <a:pt x="294425" y="1328402"/>
                  </a:lnTo>
                  <a:lnTo>
                    <a:pt x="247901" y="1334334"/>
                  </a:lnTo>
                  <a:lnTo>
                    <a:pt x="200673" y="1338628"/>
                  </a:lnTo>
                  <a:lnTo>
                    <a:pt x="152685" y="1341239"/>
                  </a:lnTo>
                  <a:lnTo>
                    <a:pt x="103002" y="1342120"/>
                  </a:lnTo>
                  <a:lnTo>
                    <a:pt x="87620" y="1341758"/>
                  </a:lnTo>
                  <a:lnTo>
                    <a:pt x="71390" y="1340769"/>
                  </a:lnTo>
                  <a:lnTo>
                    <a:pt x="0" y="2790955"/>
                  </a:lnTo>
                  <a:lnTo>
                    <a:pt x="26027" y="2792255"/>
                  </a:lnTo>
                  <a:lnTo>
                    <a:pt x="51713" y="2793176"/>
                  </a:lnTo>
                  <a:lnTo>
                    <a:pt x="77057" y="2793731"/>
                  </a:lnTo>
                  <a:lnTo>
                    <a:pt x="103923" y="2793929"/>
                  </a:lnTo>
                  <a:lnTo>
                    <a:pt x="153224" y="2793509"/>
                  </a:lnTo>
                  <a:lnTo>
                    <a:pt x="202339" y="2792250"/>
                  </a:lnTo>
                  <a:lnTo>
                    <a:pt x="251277" y="2790149"/>
                  </a:lnTo>
                  <a:lnTo>
                    <a:pt x="300045" y="2787205"/>
                  </a:lnTo>
                  <a:lnTo>
                    <a:pt x="348653" y="2783415"/>
                  </a:lnTo>
                  <a:lnTo>
                    <a:pt x="397110" y="2778777"/>
                  </a:lnTo>
                  <a:lnTo>
                    <a:pt x="445422" y="2773291"/>
                  </a:lnTo>
                  <a:lnTo>
                    <a:pt x="493600" y="2766952"/>
                  </a:lnTo>
                  <a:lnTo>
                    <a:pt x="541652" y="2759761"/>
                  </a:lnTo>
                  <a:lnTo>
                    <a:pt x="589586" y="2751715"/>
                  </a:lnTo>
                  <a:lnTo>
                    <a:pt x="637410" y="2742812"/>
                  </a:lnTo>
                  <a:lnTo>
                    <a:pt x="685134" y="2733049"/>
                  </a:lnTo>
                  <a:lnTo>
                    <a:pt x="732766" y="2722427"/>
                  </a:lnTo>
                  <a:lnTo>
                    <a:pt x="780314" y="2710941"/>
                  </a:lnTo>
                  <a:lnTo>
                    <a:pt x="827787" y="2698591"/>
                  </a:lnTo>
                  <a:lnTo>
                    <a:pt x="875193" y="2685374"/>
                  </a:lnTo>
                  <a:lnTo>
                    <a:pt x="922541" y="2671289"/>
                  </a:lnTo>
                  <a:lnTo>
                    <a:pt x="969840" y="2656334"/>
                  </a:lnTo>
                  <a:lnTo>
                    <a:pt x="1017098" y="2640507"/>
                  </a:lnTo>
                  <a:lnTo>
                    <a:pt x="1064324" y="2623805"/>
                  </a:lnTo>
                  <a:lnTo>
                    <a:pt x="1111525" y="2606228"/>
                  </a:lnTo>
                  <a:lnTo>
                    <a:pt x="1158712" y="2587772"/>
                  </a:lnTo>
                  <a:lnTo>
                    <a:pt x="1205891" y="2568437"/>
                  </a:lnTo>
                  <a:lnTo>
                    <a:pt x="1253072" y="2548220"/>
                  </a:lnTo>
                  <a:lnTo>
                    <a:pt x="1300264" y="2527120"/>
                  </a:lnTo>
                  <a:lnTo>
                    <a:pt x="1347898" y="2504947"/>
                  </a:lnTo>
                  <a:lnTo>
                    <a:pt x="1394849" y="2482251"/>
                  </a:lnTo>
                  <a:lnTo>
                    <a:pt x="1441144" y="2459064"/>
                  </a:lnTo>
                  <a:lnTo>
                    <a:pt x="1486814" y="2435419"/>
                  </a:lnTo>
                  <a:lnTo>
                    <a:pt x="1531886" y="2411348"/>
                  </a:lnTo>
                  <a:lnTo>
                    <a:pt x="1576391" y="2386883"/>
                  </a:lnTo>
                  <a:lnTo>
                    <a:pt x="1620356" y="2362057"/>
                  </a:lnTo>
                  <a:lnTo>
                    <a:pt x="1663811" y="2336901"/>
                  </a:lnTo>
                  <a:lnTo>
                    <a:pt x="1706784" y="2311448"/>
                  </a:lnTo>
                  <a:lnTo>
                    <a:pt x="1749305" y="2285731"/>
                  </a:lnTo>
                  <a:lnTo>
                    <a:pt x="1791402" y="2259781"/>
                  </a:lnTo>
                  <a:lnTo>
                    <a:pt x="1833105" y="2233631"/>
                  </a:lnTo>
                  <a:lnTo>
                    <a:pt x="1874441" y="2207314"/>
                  </a:lnTo>
                  <a:lnTo>
                    <a:pt x="1915441" y="2180861"/>
                  </a:lnTo>
                  <a:lnTo>
                    <a:pt x="1956133" y="2154304"/>
                  </a:lnTo>
                  <a:lnTo>
                    <a:pt x="2036709" y="2101011"/>
                  </a:lnTo>
                  <a:lnTo>
                    <a:pt x="2247170" y="1959940"/>
                  </a:lnTo>
                  <a:lnTo>
                    <a:pt x="2336321" y="1900751"/>
                  </a:lnTo>
                  <a:lnTo>
                    <a:pt x="2380280" y="1871991"/>
                  </a:lnTo>
                  <a:lnTo>
                    <a:pt x="2423903" y="1843837"/>
                  </a:lnTo>
                  <a:lnTo>
                    <a:pt x="2467250" y="1816327"/>
                  </a:lnTo>
                  <a:lnTo>
                    <a:pt x="2510377" y="1789498"/>
                  </a:lnTo>
                  <a:lnTo>
                    <a:pt x="2553342" y="1763389"/>
                  </a:lnTo>
                  <a:lnTo>
                    <a:pt x="2596204" y="1738036"/>
                  </a:lnTo>
                  <a:lnTo>
                    <a:pt x="2639019" y="1713478"/>
                  </a:lnTo>
                  <a:lnTo>
                    <a:pt x="2681846" y="1689751"/>
                  </a:lnTo>
                  <a:lnTo>
                    <a:pt x="2724742" y="1666893"/>
                  </a:lnTo>
                  <a:lnTo>
                    <a:pt x="2767766" y="1644943"/>
                  </a:lnTo>
                  <a:lnTo>
                    <a:pt x="2810973" y="1623937"/>
                  </a:lnTo>
                  <a:lnTo>
                    <a:pt x="2854424" y="1603913"/>
                  </a:lnTo>
                  <a:lnTo>
                    <a:pt x="2898174" y="1584908"/>
                  </a:lnTo>
                  <a:lnTo>
                    <a:pt x="2942282" y="1566961"/>
                  </a:lnTo>
                  <a:lnTo>
                    <a:pt x="2986805" y="1550109"/>
                  </a:lnTo>
                  <a:lnTo>
                    <a:pt x="3031802" y="1534389"/>
                  </a:lnTo>
                  <a:lnTo>
                    <a:pt x="3077330" y="1519838"/>
                  </a:lnTo>
                  <a:lnTo>
                    <a:pt x="3123447" y="1506495"/>
                  </a:lnTo>
                  <a:lnTo>
                    <a:pt x="3170209" y="1494398"/>
                  </a:lnTo>
                  <a:lnTo>
                    <a:pt x="3217676" y="1483582"/>
                  </a:lnTo>
                  <a:lnTo>
                    <a:pt x="3265905" y="1474087"/>
                  </a:lnTo>
                  <a:lnTo>
                    <a:pt x="3314954" y="1465950"/>
                  </a:lnTo>
                  <a:lnTo>
                    <a:pt x="3364879" y="1459208"/>
                  </a:lnTo>
                  <a:lnTo>
                    <a:pt x="3396035" y="1455956"/>
                  </a:lnTo>
                  <a:lnTo>
                    <a:pt x="339603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67009" y="2609411"/>
              <a:ext cx="2058035" cy="1409065"/>
            </a:xfrm>
            <a:custGeom>
              <a:avLst/>
              <a:gdLst/>
              <a:ahLst/>
              <a:cxnLst/>
              <a:rect l="l" t="t" r="r" b="b"/>
              <a:pathLst>
                <a:path w="2058034" h="1409064">
                  <a:moveTo>
                    <a:pt x="338353" y="1293596"/>
                  </a:moveTo>
                  <a:lnTo>
                    <a:pt x="336219" y="1247559"/>
                  </a:lnTo>
                  <a:lnTo>
                    <a:pt x="322135" y="1195832"/>
                  </a:lnTo>
                  <a:lnTo>
                    <a:pt x="296710" y="1138770"/>
                  </a:lnTo>
                  <a:lnTo>
                    <a:pt x="292417" y="1131570"/>
                  </a:lnTo>
                  <a:lnTo>
                    <a:pt x="292417" y="1290218"/>
                  </a:lnTo>
                  <a:lnTo>
                    <a:pt x="279908" y="1327594"/>
                  </a:lnTo>
                  <a:lnTo>
                    <a:pt x="247218" y="1355432"/>
                  </a:lnTo>
                  <a:lnTo>
                    <a:pt x="205638" y="1366113"/>
                  </a:lnTo>
                  <a:lnTo>
                    <a:pt x="167881" y="1354785"/>
                  </a:lnTo>
                  <a:lnTo>
                    <a:pt x="133896" y="1324102"/>
                  </a:lnTo>
                  <a:lnTo>
                    <a:pt x="103606" y="1276692"/>
                  </a:lnTo>
                  <a:lnTo>
                    <a:pt x="72707" y="1217104"/>
                  </a:lnTo>
                  <a:lnTo>
                    <a:pt x="51422" y="1165047"/>
                  </a:lnTo>
                  <a:lnTo>
                    <a:pt x="45935" y="1119581"/>
                  </a:lnTo>
                  <a:lnTo>
                    <a:pt x="58445" y="1082192"/>
                  </a:lnTo>
                  <a:lnTo>
                    <a:pt x="91135" y="1054366"/>
                  </a:lnTo>
                  <a:lnTo>
                    <a:pt x="132702" y="1043686"/>
                  </a:lnTo>
                  <a:lnTo>
                    <a:pt x="170459" y="1055014"/>
                  </a:lnTo>
                  <a:lnTo>
                    <a:pt x="204457" y="1085697"/>
                  </a:lnTo>
                  <a:lnTo>
                    <a:pt x="234746" y="1133106"/>
                  </a:lnTo>
                  <a:lnTo>
                    <a:pt x="265633" y="1192682"/>
                  </a:lnTo>
                  <a:lnTo>
                    <a:pt x="286918" y="1244752"/>
                  </a:lnTo>
                  <a:lnTo>
                    <a:pt x="292417" y="1290218"/>
                  </a:lnTo>
                  <a:lnTo>
                    <a:pt x="292417" y="1131570"/>
                  </a:lnTo>
                  <a:lnTo>
                    <a:pt x="264731" y="1085126"/>
                  </a:lnTo>
                  <a:lnTo>
                    <a:pt x="230568" y="1043800"/>
                  </a:lnTo>
                  <a:lnTo>
                    <a:pt x="230416" y="1043686"/>
                  </a:lnTo>
                  <a:lnTo>
                    <a:pt x="194183" y="1015530"/>
                  </a:lnTo>
                  <a:lnTo>
                    <a:pt x="155536" y="1001026"/>
                  </a:lnTo>
                  <a:lnTo>
                    <a:pt x="114604" y="1001026"/>
                  </a:lnTo>
                  <a:lnTo>
                    <a:pt x="71335" y="1016215"/>
                  </a:lnTo>
                  <a:lnTo>
                    <a:pt x="33997" y="1042809"/>
                  </a:lnTo>
                  <a:lnTo>
                    <a:pt x="10426" y="1076261"/>
                  </a:lnTo>
                  <a:lnTo>
                    <a:pt x="0" y="1116203"/>
                  </a:lnTo>
                  <a:lnTo>
                    <a:pt x="2133" y="1162240"/>
                  </a:lnTo>
                  <a:lnTo>
                    <a:pt x="16217" y="1213967"/>
                  </a:lnTo>
                  <a:lnTo>
                    <a:pt x="41643" y="1271028"/>
                  </a:lnTo>
                  <a:lnTo>
                    <a:pt x="73621" y="1324673"/>
                  </a:lnTo>
                  <a:lnTo>
                    <a:pt x="107784" y="1365999"/>
                  </a:lnTo>
                  <a:lnTo>
                    <a:pt x="144170" y="1394269"/>
                  </a:lnTo>
                  <a:lnTo>
                    <a:pt x="182816" y="1408760"/>
                  </a:lnTo>
                  <a:lnTo>
                    <a:pt x="223786" y="1408760"/>
                  </a:lnTo>
                  <a:lnTo>
                    <a:pt x="267004" y="1393583"/>
                  </a:lnTo>
                  <a:lnTo>
                    <a:pt x="304355" y="1366989"/>
                  </a:lnTo>
                  <a:lnTo>
                    <a:pt x="304977" y="1366113"/>
                  </a:lnTo>
                  <a:lnTo>
                    <a:pt x="327939" y="1333525"/>
                  </a:lnTo>
                  <a:lnTo>
                    <a:pt x="338353" y="1293596"/>
                  </a:lnTo>
                  <a:close/>
                </a:path>
                <a:path w="2058034" h="1409064">
                  <a:moveTo>
                    <a:pt x="634339" y="1169073"/>
                  </a:moveTo>
                  <a:lnTo>
                    <a:pt x="435876" y="859167"/>
                  </a:lnTo>
                  <a:lnTo>
                    <a:pt x="551421" y="785190"/>
                  </a:lnTo>
                  <a:lnTo>
                    <a:pt x="528243" y="748995"/>
                  </a:lnTo>
                  <a:lnTo>
                    <a:pt x="255524" y="923620"/>
                  </a:lnTo>
                  <a:lnTo>
                    <a:pt x="278701" y="959827"/>
                  </a:lnTo>
                  <a:lnTo>
                    <a:pt x="394233" y="885850"/>
                  </a:lnTo>
                  <a:lnTo>
                    <a:pt x="592696" y="1195755"/>
                  </a:lnTo>
                  <a:lnTo>
                    <a:pt x="634339" y="1169073"/>
                  </a:lnTo>
                  <a:close/>
                </a:path>
                <a:path w="2058034" h="1409064">
                  <a:moveTo>
                    <a:pt x="1007465" y="879462"/>
                  </a:moveTo>
                  <a:lnTo>
                    <a:pt x="1005763" y="835367"/>
                  </a:lnTo>
                  <a:lnTo>
                    <a:pt x="986764" y="792048"/>
                  </a:lnTo>
                  <a:lnTo>
                    <a:pt x="979360" y="784072"/>
                  </a:lnTo>
                  <a:lnTo>
                    <a:pt x="961542" y="764857"/>
                  </a:lnTo>
                  <a:lnTo>
                    <a:pt x="961542" y="857554"/>
                  </a:lnTo>
                  <a:lnTo>
                    <a:pt x="960386" y="881799"/>
                  </a:lnTo>
                  <a:lnTo>
                    <a:pt x="947801" y="904278"/>
                  </a:lnTo>
                  <a:lnTo>
                    <a:pt x="924610" y="924496"/>
                  </a:lnTo>
                  <a:lnTo>
                    <a:pt x="847356" y="976325"/>
                  </a:lnTo>
                  <a:lnTo>
                    <a:pt x="764362" y="852614"/>
                  </a:lnTo>
                  <a:lnTo>
                    <a:pt x="814666" y="818883"/>
                  </a:lnTo>
                  <a:lnTo>
                    <a:pt x="841629" y="800798"/>
                  </a:lnTo>
                  <a:lnTo>
                    <a:pt x="869188" y="787069"/>
                  </a:lnTo>
                  <a:lnTo>
                    <a:pt x="894829" y="784072"/>
                  </a:lnTo>
                  <a:lnTo>
                    <a:pt x="917727" y="792226"/>
                  </a:lnTo>
                  <a:lnTo>
                    <a:pt x="937018" y="811961"/>
                  </a:lnTo>
                  <a:lnTo>
                    <a:pt x="950468" y="832002"/>
                  </a:lnTo>
                  <a:lnTo>
                    <a:pt x="961542" y="857554"/>
                  </a:lnTo>
                  <a:lnTo>
                    <a:pt x="961542" y="764857"/>
                  </a:lnTo>
                  <a:lnTo>
                    <a:pt x="960818" y="764070"/>
                  </a:lnTo>
                  <a:lnTo>
                    <a:pt x="944257" y="756145"/>
                  </a:lnTo>
                  <a:lnTo>
                    <a:pt x="931456" y="750023"/>
                  </a:lnTo>
                  <a:lnTo>
                    <a:pt x="899795" y="748004"/>
                  </a:lnTo>
                  <a:lnTo>
                    <a:pt x="866978" y="756145"/>
                  </a:lnTo>
                  <a:lnTo>
                    <a:pt x="865987" y="754684"/>
                  </a:lnTo>
                  <a:lnTo>
                    <a:pt x="880897" y="730364"/>
                  </a:lnTo>
                  <a:lnTo>
                    <a:pt x="887526" y="703808"/>
                  </a:lnTo>
                  <a:lnTo>
                    <a:pt x="884415" y="675424"/>
                  </a:lnTo>
                  <a:lnTo>
                    <a:pt x="870089" y="645591"/>
                  </a:lnTo>
                  <a:lnTo>
                    <a:pt x="868349" y="643788"/>
                  </a:lnTo>
                  <a:lnTo>
                    <a:pt x="846137" y="620801"/>
                  </a:lnTo>
                  <a:lnTo>
                    <a:pt x="846137" y="711161"/>
                  </a:lnTo>
                  <a:lnTo>
                    <a:pt x="844892" y="733018"/>
                  </a:lnTo>
                  <a:lnTo>
                    <a:pt x="833297" y="753313"/>
                  </a:lnTo>
                  <a:lnTo>
                    <a:pt x="812139" y="771652"/>
                  </a:lnTo>
                  <a:lnTo>
                    <a:pt x="741743" y="818883"/>
                  </a:lnTo>
                  <a:lnTo>
                    <a:pt x="666305" y="706424"/>
                  </a:lnTo>
                  <a:lnTo>
                    <a:pt x="736714" y="659180"/>
                  </a:lnTo>
                  <a:lnTo>
                    <a:pt x="761758" y="646645"/>
                  </a:lnTo>
                  <a:lnTo>
                    <a:pt x="785037" y="643788"/>
                  </a:lnTo>
                  <a:lnTo>
                    <a:pt x="805853" y="651090"/>
                  </a:lnTo>
                  <a:lnTo>
                    <a:pt x="823455" y="669074"/>
                  </a:lnTo>
                  <a:lnTo>
                    <a:pt x="836244" y="688136"/>
                  </a:lnTo>
                  <a:lnTo>
                    <a:pt x="846137" y="711161"/>
                  </a:lnTo>
                  <a:lnTo>
                    <a:pt x="846137" y="620801"/>
                  </a:lnTo>
                  <a:lnTo>
                    <a:pt x="839292" y="613702"/>
                  </a:lnTo>
                  <a:lnTo>
                    <a:pt x="802043" y="598436"/>
                  </a:lnTo>
                  <a:lnTo>
                    <a:pt x="760590" y="600494"/>
                  </a:lnTo>
                  <a:lnTo>
                    <a:pt x="717169" y="620534"/>
                  </a:lnTo>
                  <a:lnTo>
                    <a:pt x="601281" y="698271"/>
                  </a:lnTo>
                  <a:lnTo>
                    <a:pt x="830224" y="1039571"/>
                  </a:lnTo>
                  <a:lnTo>
                    <a:pt x="924521" y="976325"/>
                  </a:lnTo>
                  <a:lnTo>
                    <a:pt x="960767" y="952004"/>
                  </a:lnTo>
                  <a:lnTo>
                    <a:pt x="992327" y="919835"/>
                  </a:lnTo>
                  <a:lnTo>
                    <a:pt x="1007465" y="879462"/>
                  </a:lnTo>
                  <a:close/>
                </a:path>
                <a:path w="2058034" h="1409064">
                  <a:moveTo>
                    <a:pt x="1361821" y="695439"/>
                  </a:moveTo>
                  <a:lnTo>
                    <a:pt x="1339253" y="658863"/>
                  </a:lnTo>
                  <a:lnTo>
                    <a:pt x="1165860" y="765822"/>
                  </a:lnTo>
                  <a:lnTo>
                    <a:pt x="1090422" y="643534"/>
                  </a:lnTo>
                  <a:lnTo>
                    <a:pt x="1257808" y="540283"/>
                  </a:lnTo>
                  <a:lnTo>
                    <a:pt x="1235240" y="503694"/>
                  </a:lnTo>
                  <a:lnTo>
                    <a:pt x="1067854" y="606958"/>
                  </a:lnTo>
                  <a:lnTo>
                    <a:pt x="995210" y="489191"/>
                  </a:lnTo>
                  <a:lnTo>
                    <a:pt x="1168603" y="382219"/>
                  </a:lnTo>
                  <a:lnTo>
                    <a:pt x="1146022" y="345643"/>
                  </a:lnTo>
                  <a:lnTo>
                    <a:pt x="930541" y="478574"/>
                  </a:lnTo>
                  <a:lnTo>
                    <a:pt x="1146327" y="828370"/>
                  </a:lnTo>
                  <a:lnTo>
                    <a:pt x="1361821" y="695439"/>
                  </a:lnTo>
                  <a:close/>
                </a:path>
                <a:path w="2058034" h="1409064">
                  <a:moveTo>
                    <a:pt x="1599476" y="569493"/>
                  </a:moveTo>
                  <a:lnTo>
                    <a:pt x="1435315" y="240131"/>
                  </a:lnTo>
                  <a:lnTo>
                    <a:pt x="1558099" y="178943"/>
                  </a:lnTo>
                  <a:lnTo>
                    <a:pt x="1538922" y="140474"/>
                  </a:lnTo>
                  <a:lnTo>
                    <a:pt x="1249083" y="284924"/>
                  </a:lnTo>
                  <a:lnTo>
                    <a:pt x="1268260" y="323392"/>
                  </a:lnTo>
                  <a:lnTo>
                    <a:pt x="1391043" y="262191"/>
                  </a:lnTo>
                  <a:lnTo>
                    <a:pt x="1555203" y="591553"/>
                  </a:lnTo>
                  <a:lnTo>
                    <a:pt x="1599476" y="569493"/>
                  </a:lnTo>
                  <a:close/>
                </a:path>
                <a:path w="2058034" h="1409064">
                  <a:moveTo>
                    <a:pt x="1940471" y="354482"/>
                  </a:moveTo>
                  <a:lnTo>
                    <a:pt x="1930590" y="302348"/>
                  </a:lnTo>
                  <a:lnTo>
                    <a:pt x="1908365" y="259054"/>
                  </a:lnTo>
                  <a:lnTo>
                    <a:pt x="1906358" y="255155"/>
                  </a:lnTo>
                  <a:lnTo>
                    <a:pt x="1892223" y="242811"/>
                  </a:lnTo>
                  <a:lnTo>
                    <a:pt x="1892223" y="362115"/>
                  </a:lnTo>
                  <a:lnTo>
                    <a:pt x="1886724" y="385356"/>
                  </a:lnTo>
                  <a:lnTo>
                    <a:pt x="1871649" y="403136"/>
                  </a:lnTo>
                  <a:lnTo>
                    <a:pt x="1848002" y="415378"/>
                  </a:lnTo>
                  <a:lnTo>
                    <a:pt x="1809026" y="428777"/>
                  </a:lnTo>
                  <a:lnTo>
                    <a:pt x="1757019" y="277304"/>
                  </a:lnTo>
                  <a:lnTo>
                    <a:pt x="1795983" y="263906"/>
                  </a:lnTo>
                  <a:lnTo>
                    <a:pt x="1822157" y="259054"/>
                  </a:lnTo>
                  <a:lnTo>
                    <a:pt x="1844979" y="263817"/>
                  </a:lnTo>
                  <a:lnTo>
                    <a:pt x="1863610" y="278765"/>
                  </a:lnTo>
                  <a:lnTo>
                    <a:pt x="1877174" y="304507"/>
                  </a:lnTo>
                  <a:lnTo>
                    <a:pt x="1887118" y="333476"/>
                  </a:lnTo>
                  <a:lnTo>
                    <a:pt x="1892223" y="362115"/>
                  </a:lnTo>
                  <a:lnTo>
                    <a:pt x="1892223" y="242811"/>
                  </a:lnTo>
                  <a:lnTo>
                    <a:pt x="1885162" y="236639"/>
                  </a:lnTo>
                  <a:lnTo>
                    <a:pt x="1872805" y="225856"/>
                  </a:lnTo>
                  <a:lnTo>
                    <a:pt x="1831009" y="215036"/>
                  </a:lnTo>
                  <a:lnTo>
                    <a:pt x="1782025" y="223253"/>
                  </a:lnTo>
                  <a:lnTo>
                    <a:pt x="1743049" y="236639"/>
                  </a:lnTo>
                  <a:lnTo>
                    <a:pt x="1689506" y="80708"/>
                  </a:lnTo>
                  <a:lnTo>
                    <a:pt x="1643824" y="96393"/>
                  </a:lnTo>
                  <a:lnTo>
                    <a:pt x="1777314" y="485114"/>
                  </a:lnTo>
                  <a:lnTo>
                    <a:pt x="1861972" y="456044"/>
                  </a:lnTo>
                  <a:lnTo>
                    <a:pt x="1905673" y="432435"/>
                  </a:lnTo>
                  <a:lnTo>
                    <a:pt x="1908492" y="428777"/>
                  </a:lnTo>
                  <a:lnTo>
                    <a:pt x="1932000" y="398208"/>
                  </a:lnTo>
                  <a:lnTo>
                    <a:pt x="1940471" y="354482"/>
                  </a:lnTo>
                  <a:close/>
                </a:path>
                <a:path w="2058034" h="1409064">
                  <a:moveTo>
                    <a:pt x="2057996" y="388721"/>
                  </a:moveTo>
                  <a:lnTo>
                    <a:pt x="1924507" y="0"/>
                  </a:lnTo>
                  <a:lnTo>
                    <a:pt x="1878838" y="15684"/>
                  </a:lnTo>
                  <a:lnTo>
                    <a:pt x="2012340" y="404393"/>
                  </a:lnTo>
                  <a:lnTo>
                    <a:pt x="2057996" y="38872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24846" y="3938568"/>
              <a:ext cx="12683490" cy="5185410"/>
            </a:xfrm>
            <a:custGeom>
              <a:avLst/>
              <a:gdLst/>
              <a:ahLst/>
              <a:cxnLst/>
              <a:rect l="l" t="t" r="r" b="b"/>
              <a:pathLst>
                <a:path w="12683490" h="5185409">
                  <a:moveTo>
                    <a:pt x="12683223" y="4711636"/>
                  </a:moveTo>
                  <a:lnTo>
                    <a:pt x="12209958" y="4238371"/>
                  </a:lnTo>
                  <a:lnTo>
                    <a:pt x="12162968" y="4285361"/>
                  </a:lnTo>
                  <a:lnTo>
                    <a:pt x="12556033" y="4678438"/>
                  </a:lnTo>
                  <a:lnTo>
                    <a:pt x="506488" y="4678438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4746676"/>
                  </a:lnTo>
                  <a:lnTo>
                    <a:pt x="506488" y="4746676"/>
                  </a:lnTo>
                  <a:lnTo>
                    <a:pt x="506488" y="4744859"/>
                  </a:lnTo>
                  <a:lnTo>
                    <a:pt x="12556033" y="4744859"/>
                  </a:lnTo>
                  <a:lnTo>
                    <a:pt x="12162968" y="5137963"/>
                  </a:lnTo>
                  <a:lnTo>
                    <a:pt x="12209958" y="5184914"/>
                  </a:lnTo>
                  <a:lnTo>
                    <a:pt x="12683223" y="4711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273" y="3157110"/>
              <a:ext cx="11960166" cy="81514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359" y="5387106"/>
              <a:ext cx="176989" cy="1766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3893" y="5439741"/>
              <a:ext cx="177554" cy="177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6520" y="5353276"/>
              <a:ext cx="173994" cy="1736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83164" y="5358043"/>
              <a:ext cx="175188" cy="1748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5675" y="4357929"/>
              <a:ext cx="168329" cy="1688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99214" y="4603646"/>
              <a:ext cx="172465" cy="1729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08698" y="4862658"/>
              <a:ext cx="175858" cy="176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4825980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  <a:tabLst>
                <a:tab pos="11347450" algn="l"/>
              </a:tabLst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ПУТЕШЕСТВИЕ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	</a:t>
            </a: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УПОМЯНУТО</a:t>
            </a:r>
            <a:r>
              <a:rPr sz="6150" b="1" spc="-1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</a:t>
            </a:r>
            <a:r>
              <a:rPr sz="6150" b="1" spc="-1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НАЗВАНИИ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	</a:t>
            </a: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ЭТОЙ</a:t>
            </a:r>
            <a:r>
              <a:rPr sz="6150" b="1" spc="-7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ПЕСНИ?</a:t>
            </a:r>
            <a:endParaRPr sz="615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050">
              <a:latin typeface="Formular"/>
              <a:cs typeface="Formular"/>
            </a:endParaRPr>
          </a:p>
          <a:p>
            <a:pPr marL="12700" marR="10367645">
              <a:lnSpc>
                <a:spcPct val="100499"/>
              </a:lnSpc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ОТ</a:t>
            </a:r>
            <a:r>
              <a:rPr sz="6150" b="1" spc="-3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ЛУНЫ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МАРСА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6345" y="3432638"/>
            <a:ext cx="8167290" cy="7290351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6794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895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НАЗЫВАЕТСЯ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ОТРЫВОК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ОПЕРЫ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НИКОЛАЯ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РИМСКОГО-КОРСАКОВА?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5427868"/>
            <a:ext cx="323278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ПОЛЕТ ШМЕЛЯ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1452" y="5187078"/>
            <a:ext cx="10837366" cy="5285021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41184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6666CC"/>
                </a:solidFill>
              </a:rPr>
              <a:t>НАПИШИТЕ </a:t>
            </a:r>
            <a:r>
              <a:rPr dirty="0">
                <a:solidFill>
                  <a:srgbClr val="6666CC"/>
                </a:solidFill>
              </a:rPr>
              <a:t>НАЗВАНИЕ</a:t>
            </a:r>
            <a:r>
              <a:rPr spc="-45" dirty="0">
                <a:solidFill>
                  <a:srgbClr val="6666CC"/>
                </a:solidFill>
              </a:rPr>
              <a:t> </a:t>
            </a:r>
            <a:r>
              <a:rPr spc="-10" dirty="0">
                <a:solidFill>
                  <a:srgbClr val="6666CC"/>
                </a:solidFill>
              </a:rPr>
              <a:t>ГРУППЫ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019" y="3543109"/>
            <a:ext cx="408812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ЗЕМЛЯНЕ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9756" y="4397771"/>
            <a:ext cx="10686585" cy="6006256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97851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3237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ВЫ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СЛЫШИТЕ ФРАГМЕНТ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КИНО-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ТРИЛОГИИ.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НАПИШИТЕ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ЕЁ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НАЗВАНИЕ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5427868"/>
            <a:ext cx="492188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НАЗАД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35" dirty="0">
                <a:solidFill>
                  <a:srgbClr val="D1FF0F"/>
                </a:solidFill>
                <a:latin typeface="Formular"/>
                <a:cs typeface="Formular"/>
              </a:rPr>
              <a:t>БУДУЩЕЕ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483" y="4774723"/>
            <a:ext cx="9800749" cy="5392506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33000" cy="2853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325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МУЗЫКУ</a:t>
            </a: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-5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КАКОЙ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ТЕЛЕПЕРЕДАЧИ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ВЫ</a:t>
            </a:r>
            <a:r>
              <a:rPr sz="6150" b="1" spc="-4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СЕЙЧАС</a:t>
            </a:r>
            <a:r>
              <a:rPr sz="6150" b="1" spc="-3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СЛЫШИТЕ?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9" y="4485488"/>
            <a:ext cx="398970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509" dirty="0">
                <a:solidFill>
                  <a:srgbClr val="D1FF0F"/>
                </a:solidFill>
                <a:latin typeface="Formular"/>
                <a:cs typeface="Formular"/>
              </a:rPr>
              <a:t>Г</a:t>
            </a:r>
            <a:r>
              <a:rPr sz="6150" b="1" spc="25" dirty="0">
                <a:solidFill>
                  <a:srgbClr val="D1FF0F"/>
                </a:solidFill>
                <a:latin typeface="Formular"/>
                <a:cs typeface="Formular"/>
              </a:rPr>
              <a:t>АЛИЛЕО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483" y="4020830"/>
            <a:ext cx="8773554" cy="65746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ЗА</a:t>
            </a:r>
            <a:r>
              <a:rPr spc="-3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КАКОЕ</a:t>
            </a:r>
            <a:r>
              <a:rPr spc="-2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ВРЕМЯ </a:t>
            </a:r>
            <a:r>
              <a:rPr dirty="0">
                <a:solidFill>
                  <a:srgbClr val="FF0099"/>
                </a:solidFill>
              </a:rPr>
              <a:t>СВЕТОВОЙ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СИГНАЛ </a:t>
            </a:r>
            <a:r>
              <a:rPr dirty="0">
                <a:solidFill>
                  <a:srgbClr val="FF0099"/>
                </a:solidFill>
              </a:rPr>
              <a:t>ДОЙДЕТ</a:t>
            </a:r>
            <a:r>
              <a:rPr spc="-30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ДО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1713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6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62038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3,5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54978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0,2</a:t>
            </a:r>
            <a:r>
              <a:rPr sz="6150" b="1" spc="-3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E12714BF-7546-67EB-92FA-C6EEC9B418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2324536"/>
              <a:ext cx="20104100" cy="8984615"/>
            </a:xfrm>
            <a:custGeom>
              <a:avLst/>
              <a:gdLst/>
              <a:ahLst/>
              <a:cxnLst/>
              <a:rect l="l" t="t" r="r" b="b"/>
              <a:pathLst>
                <a:path w="20104100" h="8984615">
                  <a:moveTo>
                    <a:pt x="0" y="8984019"/>
                  </a:moveTo>
                  <a:lnTo>
                    <a:pt x="20104099" y="8984019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8984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35" y="0"/>
              <a:ext cx="20093940" cy="2324735"/>
            </a:xfrm>
            <a:custGeom>
              <a:avLst/>
              <a:gdLst/>
              <a:ahLst/>
              <a:cxnLst/>
              <a:rect l="l" t="t" r="r" b="b"/>
              <a:pathLst>
                <a:path w="20093940" h="2324735">
                  <a:moveTo>
                    <a:pt x="20093629" y="0"/>
                  </a:moveTo>
                  <a:lnTo>
                    <a:pt x="0" y="0"/>
                  </a:lnTo>
                  <a:lnTo>
                    <a:pt x="0" y="2324536"/>
                  </a:lnTo>
                  <a:lnTo>
                    <a:pt x="20093629" y="2324536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4019" y="708550"/>
            <a:ext cx="121024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0000"/>
                </a:solidFill>
              </a:rPr>
              <a:t>А</a:t>
            </a:r>
            <a:r>
              <a:rPr spc="-3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ТЕПЕРЬ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ПОДВЕДЕМ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ИТОГИ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74516" y="2967442"/>
            <a:ext cx="12157075" cy="737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700" b="1" spc="-25" dirty="0">
                <a:solidFill>
                  <a:srgbClr val="8ED800"/>
                </a:solidFill>
                <a:latin typeface="Formular"/>
                <a:cs typeface="Formular"/>
              </a:rPr>
              <a:t>0-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5</a:t>
            </a:r>
            <a:r>
              <a:rPr sz="3700" b="1" spc="-4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3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ВЫ</a:t>
            </a:r>
            <a:r>
              <a:rPr sz="3700" b="1" spc="-2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ТОЛЬКО</a:t>
            </a:r>
            <a:r>
              <a:rPr sz="3700" b="1" spc="-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НАЧИНАЕТЕ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ИЗУЧАТЬ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ЕСТЕСТВЕННЫЕ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НАУКИ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>
              <a:latin typeface="Formular"/>
              <a:cs typeface="Formular"/>
            </a:endParaRPr>
          </a:p>
          <a:p>
            <a:pPr marL="12700" marR="972185">
              <a:lnSpc>
                <a:spcPct val="100299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5-10</a:t>
            </a:r>
            <a:r>
              <a:rPr sz="3700" b="1" spc="-4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4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КОЕ-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ЧТО</a:t>
            </a:r>
            <a:r>
              <a:rPr sz="3700" b="1" spc="-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ИЗ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МИРА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ПРИРОДЫ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ДЛЯ</a:t>
            </a:r>
            <a:r>
              <a:rPr sz="3700" b="1" spc="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ВАС</a:t>
            </a:r>
            <a:r>
              <a:rPr sz="3700" b="1" spc="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НЕ</a:t>
            </a:r>
            <a:r>
              <a:rPr sz="3700" b="1" spc="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НОВОСТЬ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00">
              <a:latin typeface="Formular"/>
              <a:cs typeface="Formular"/>
            </a:endParaRPr>
          </a:p>
          <a:p>
            <a:pPr marL="12700" marR="593090">
              <a:lnSpc>
                <a:spcPct val="100299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10-15</a:t>
            </a:r>
            <a:r>
              <a:rPr sz="3700" b="1" spc="-2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1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ВЫ</a:t>
            </a:r>
            <a:r>
              <a:rPr sz="370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НЕПЛОХО</a:t>
            </a:r>
            <a:r>
              <a:rPr sz="370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30" dirty="0">
                <a:solidFill>
                  <a:srgbClr val="FFFFFF"/>
                </a:solidFill>
                <a:latin typeface="Formular"/>
                <a:cs typeface="Formular"/>
              </a:rPr>
              <a:t>РАЗБИРАЕТЕСЬ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 ЕСТЕСТВЕННЫХ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НАУКАХ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>
              <a:latin typeface="Formular"/>
              <a:cs typeface="Formular"/>
            </a:endParaRPr>
          </a:p>
          <a:p>
            <a:pPr marL="12700" marR="2115820">
              <a:lnSpc>
                <a:spcPct val="100299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15-20 БАЛЛОВ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 ЕСТЕСТВЕННЫЕ </a:t>
            </a:r>
            <a:r>
              <a:rPr sz="3700" b="1" spc="-20" dirty="0">
                <a:solidFill>
                  <a:srgbClr val="FFFFFF"/>
                </a:solidFill>
                <a:latin typeface="Formular"/>
                <a:cs typeface="Formular"/>
              </a:rPr>
              <a:t>НАУКИ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ОПРЕДЕЛЕННО ВАШ </a:t>
            </a:r>
            <a:r>
              <a:rPr sz="3700" b="1" spc="-10" dirty="0">
                <a:solidFill>
                  <a:srgbClr val="FFFFFF"/>
                </a:solidFill>
                <a:latin typeface="Formular"/>
                <a:cs typeface="Formular"/>
              </a:rPr>
              <a:t>КОНЁК</a:t>
            </a:r>
            <a:endParaRPr sz="3700">
              <a:latin typeface="Formular"/>
              <a:cs typeface="Formular"/>
            </a:endParaRPr>
          </a:p>
          <a:p>
            <a:pPr>
              <a:lnSpc>
                <a:spcPct val="100000"/>
              </a:lnSpc>
            </a:pPr>
            <a:endParaRPr sz="36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20-25</a:t>
            </a:r>
            <a:r>
              <a:rPr sz="3700" b="1" spc="-4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8ED800"/>
                </a:solidFill>
                <a:latin typeface="Formular"/>
                <a:cs typeface="Formular"/>
              </a:rPr>
              <a:t>БАЛЛОВ</a:t>
            </a:r>
            <a:r>
              <a:rPr sz="3700" b="1" spc="-35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ВЫ</a:t>
            </a:r>
            <a:r>
              <a:rPr sz="3700" b="1" spc="-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СПРАВИЛИСЬ</a:t>
            </a:r>
            <a:r>
              <a:rPr sz="3700" b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dirty="0">
                <a:solidFill>
                  <a:srgbClr val="FFFFFF"/>
                </a:solidFill>
                <a:latin typeface="Formular"/>
                <a:cs typeface="Formular"/>
              </a:rPr>
              <a:t>НА</a:t>
            </a:r>
            <a:r>
              <a:rPr sz="3700" b="1" spc="-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700" b="1" spc="-25" dirty="0">
                <a:solidFill>
                  <a:srgbClr val="FFFFFF"/>
                </a:solidFill>
                <a:latin typeface="Formular"/>
                <a:cs typeface="Formular"/>
              </a:rPr>
              <a:t>5+</a:t>
            </a:r>
            <a:endParaRPr sz="3700">
              <a:latin typeface="Formular"/>
              <a:cs typeface="Formular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42399" y="916118"/>
            <a:ext cx="18219420" cy="9614535"/>
            <a:chOff x="942399" y="916118"/>
            <a:chExt cx="18219420" cy="9614535"/>
          </a:xfrm>
        </p:grpSpPr>
        <p:sp>
          <p:nvSpPr>
            <p:cNvPr id="9" name="object 9"/>
            <p:cNvSpPr/>
            <p:nvPr/>
          </p:nvSpPr>
          <p:spPr>
            <a:xfrm>
              <a:off x="942390" y="3106908"/>
              <a:ext cx="915035" cy="7423784"/>
            </a:xfrm>
            <a:custGeom>
              <a:avLst/>
              <a:gdLst/>
              <a:ahLst/>
              <a:cxnLst/>
              <a:rect l="l" t="t" r="r" b="b"/>
              <a:pathLst>
                <a:path w="915035" h="7423784">
                  <a:moveTo>
                    <a:pt x="914908" y="6962292"/>
                  </a:moveTo>
                  <a:lnTo>
                    <a:pt x="912342" y="6917969"/>
                  </a:lnTo>
                  <a:lnTo>
                    <a:pt x="905535" y="6874357"/>
                  </a:lnTo>
                  <a:lnTo>
                    <a:pt x="894613" y="6831736"/>
                  </a:lnTo>
                  <a:lnTo>
                    <a:pt x="879703" y="6790410"/>
                  </a:lnTo>
                  <a:lnTo>
                    <a:pt x="860933" y="6750698"/>
                  </a:lnTo>
                  <a:lnTo>
                    <a:pt x="838428" y="6712890"/>
                  </a:lnTo>
                  <a:lnTo>
                    <a:pt x="812317" y="6677292"/>
                  </a:lnTo>
                  <a:lnTo>
                    <a:pt x="782726" y="6644208"/>
                  </a:lnTo>
                  <a:lnTo>
                    <a:pt x="749782" y="6613944"/>
                  </a:lnTo>
                  <a:lnTo>
                    <a:pt x="713587" y="6586791"/>
                  </a:lnTo>
                  <a:lnTo>
                    <a:pt x="674306" y="6563055"/>
                  </a:lnTo>
                  <a:lnTo>
                    <a:pt x="659790" y="6556184"/>
                  </a:lnTo>
                  <a:lnTo>
                    <a:pt x="659790" y="6953047"/>
                  </a:lnTo>
                  <a:lnTo>
                    <a:pt x="657631" y="6998297"/>
                  </a:lnTo>
                  <a:lnTo>
                    <a:pt x="644867" y="7043267"/>
                  </a:lnTo>
                  <a:lnTo>
                    <a:pt x="622198" y="7084136"/>
                  </a:lnTo>
                  <a:lnTo>
                    <a:pt x="591794" y="7117740"/>
                  </a:lnTo>
                  <a:lnTo>
                    <a:pt x="555282" y="7143394"/>
                  </a:lnTo>
                  <a:lnTo>
                    <a:pt x="514248" y="7160450"/>
                  </a:lnTo>
                  <a:lnTo>
                    <a:pt x="470306" y="7168223"/>
                  </a:lnTo>
                  <a:lnTo>
                    <a:pt x="425043" y="7166064"/>
                  </a:lnTo>
                  <a:lnTo>
                    <a:pt x="380085" y="7153313"/>
                  </a:lnTo>
                  <a:lnTo>
                    <a:pt x="339204" y="7130631"/>
                  </a:lnTo>
                  <a:lnTo>
                    <a:pt x="305612" y="7100240"/>
                  </a:lnTo>
                  <a:lnTo>
                    <a:pt x="279958" y="7063714"/>
                  </a:lnTo>
                  <a:lnTo>
                    <a:pt x="262902" y="7022693"/>
                  </a:lnTo>
                  <a:lnTo>
                    <a:pt x="255130" y="6978739"/>
                  </a:lnTo>
                  <a:lnTo>
                    <a:pt x="257289" y="6933489"/>
                  </a:lnTo>
                  <a:lnTo>
                    <a:pt x="270040" y="6888518"/>
                  </a:lnTo>
                  <a:lnTo>
                    <a:pt x="292722" y="6847649"/>
                  </a:lnTo>
                  <a:lnTo>
                    <a:pt x="323126" y="6814045"/>
                  </a:lnTo>
                  <a:lnTo>
                    <a:pt x="359638" y="6788391"/>
                  </a:lnTo>
                  <a:lnTo>
                    <a:pt x="400672" y="6771348"/>
                  </a:lnTo>
                  <a:lnTo>
                    <a:pt x="444614" y="6763563"/>
                  </a:lnTo>
                  <a:lnTo>
                    <a:pt x="489864" y="6765722"/>
                  </a:lnTo>
                  <a:lnTo>
                    <a:pt x="534835" y="6778485"/>
                  </a:lnTo>
                  <a:lnTo>
                    <a:pt x="575703" y="6801155"/>
                  </a:lnTo>
                  <a:lnTo>
                    <a:pt x="609295" y="6831558"/>
                  </a:lnTo>
                  <a:lnTo>
                    <a:pt x="634961" y="6868071"/>
                  </a:lnTo>
                  <a:lnTo>
                    <a:pt x="652005" y="6909105"/>
                  </a:lnTo>
                  <a:lnTo>
                    <a:pt x="659790" y="6953047"/>
                  </a:lnTo>
                  <a:lnTo>
                    <a:pt x="659790" y="6556184"/>
                  </a:lnTo>
                  <a:lnTo>
                    <a:pt x="587959" y="6527406"/>
                  </a:lnTo>
                  <a:lnTo>
                    <a:pt x="543369" y="6516510"/>
                  </a:lnTo>
                  <a:lnTo>
                    <a:pt x="498563" y="6510236"/>
                  </a:lnTo>
                  <a:lnTo>
                    <a:pt x="453859" y="6508445"/>
                  </a:lnTo>
                  <a:lnTo>
                    <a:pt x="409536" y="6511010"/>
                  </a:lnTo>
                  <a:lnTo>
                    <a:pt x="365912" y="6517818"/>
                  </a:lnTo>
                  <a:lnTo>
                    <a:pt x="323303" y="6528740"/>
                  </a:lnTo>
                  <a:lnTo>
                    <a:pt x="281978" y="6543649"/>
                  </a:lnTo>
                  <a:lnTo>
                    <a:pt x="242265" y="6562420"/>
                  </a:lnTo>
                  <a:lnTo>
                    <a:pt x="204457" y="6584924"/>
                  </a:lnTo>
                  <a:lnTo>
                    <a:pt x="168859" y="6611036"/>
                  </a:lnTo>
                  <a:lnTo>
                    <a:pt x="135775" y="6640627"/>
                  </a:lnTo>
                  <a:lnTo>
                    <a:pt x="105498" y="6673583"/>
                  </a:lnTo>
                  <a:lnTo>
                    <a:pt x="78346" y="6709765"/>
                  </a:lnTo>
                  <a:lnTo>
                    <a:pt x="54610" y="6749047"/>
                  </a:lnTo>
                  <a:lnTo>
                    <a:pt x="34607" y="6791312"/>
                  </a:lnTo>
                  <a:lnTo>
                    <a:pt x="18973" y="6835394"/>
                  </a:lnTo>
                  <a:lnTo>
                    <a:pt x="8077" y="6879984"/>
                  </a:lnTo>
                  <a:lnTo>
                    <a:pt x="1790" y="6924789"/>
                  </a:lnTo>
                  <a:lnTo>
                    <a:pt x="0" y="6969493"/>
                  </a:lnTo>
                  <a:lnTo>
                    <a:pt x="2578" y="7013816"/>
                  </a:lnTo>
                  <a:lnTo>
                    <a:pt x="9385" y="7057428"/>
                  </a:lnTo>
                  <a:lnTo>
                    <a:pt x="20307" y="7100049"/>
                  </a:lnTo>
                  <a:lnTo>
                    <a:pt x="35217" y="7141375"/>
                  </a:lnTo>
                  <a:lnTo>
                    <a:pt x="53975" y="7181088"/>
                  </a:lnTo>
                  <a:lnTo>
                    <a:pt x="76479" y="7218896"/>
                  </a:lnTo>
                  <a:lnTo>
                    <a:pt x="102590" y="7254494"/>
                  </a:lnTo>
                  <a:lnTo>
                    <a:pt x="132194" y="7287577"/>
                  </a:lnTo>
                  <a:lnTo>
                    <a:pt x="165138" y="7317854"/>
                  </a:lnTo>
                  <a:lnTo>
                    <a:pt x="201320" y="7345007"/>
                  </a:lnTo>
                  <a:lnTo>
                    <a:pt x="240614" y="7368730"/>
                  </a:lnTo>
                  <a:lnTo>
                    <a:pt x="282879" y="7388746"/>
                  </a:lnTo>
                  <a:lnTo>
                    <a:pt x="326961" y="7404379"/>
                  </a:lnTo>
                  <a:lnTo>
                    <a:pt x="371551" y="7415276"/>
                  </a:lnTo>
                  <a:lnTo>
                    <a:pt x="416344" y="7421562"/>
                  </a:lnTo>
                  <a:lnTo>
                    <a:pt x="461060" y="7423353"/>
                  </a:lnTo>
                  <a:lnTo>
                    <a:pt x="505371" y="7420775"/>
                  </a:lnTo>
                  <a:lnTo>
                    <a:pt x="548995" y="7413968"/>
                  </a:lnTo>
                  <a:lnTo>
                    <a:pt x="591616" y="7403046"/>
                  </a:lnTo>
                  <a:lnTo>
                    <a:pt x="632929" y="7388136"/>
                  </a:lnTo>
                  <a:lnTo>
                    <a:pt x="672642" y="7369365"/>
                  </a:lnTo>
                  <a:lnTo>
                    <a:pt x="710450" y="7346874"/>
                  </a:lnTo>
                  <a:lnTo>
                    <a:pt x="746048" y="7320762"/>
                  </a:lnTo>
                  <a:lnTo>
                    <a:pt x="779145" y="7291159"/>
                  </a:lnTo>
                  <a:lnTo>
                    <a:pt x="809409" y="7258215"/>
                  </a:lnTo>
                  <a:lnTo>
                    <a:pt x="836561" y="7222033"/>
                  </a:lnTo>
                  <a:lnTo>
                    <a:pt x="860298" y="7182739"/>
                  </a:lnTo>
                  <a:lnTo>
                    <a:pt x="867168" y="7168223"/>
                  </a:lnTo>
                  <a:lnTo>
                    <a:pt x="880313" y="7140473"/>
                  </a:lnTo>
                  <a:lnTo>
                    <a:pt x="895946" y="7096392"/>
                  </a:lnTo>
                  <a:lnTo>
                    <a:pt x="906843" y="7051802"/>
                  </a:lnTo>
                  <a:lnTo>
                    <a:pt x="913117" y="7006996"/>
                  </a:lnTo>
                  <a:lnTo>
                    <a:pt x="914908" y="6962292"/>
                  </a:lnTo>
                  <a:close/>
                </a:path>
                <a:path w="915035" h="7423784">
                  <a:moveTo>
                    <a:pt x="914908" y="5459654"/>
                  </a:moveTo>
                  <a:lnTo>
                    <a:pt x="912342" y="5415343"/>
                  </a:lnTo>
                  <a:lnTo>
                    <a:pt x="905535" y="5371719"/>
                  </a:lnTo>
                  <a:lnTo>
                    <a:pt x="894613" y="5329098"/>
                  </a:lnTo>
                  <a:lnTo>
                    <a:pt x="879703" y="5287784"/>
                  </a:lnTo>
                  <a:lnTo>
                    <a:pt x="860933" y="5248059"/>
                  </a:lnTo>
                  <a:lnTo>
                    <a:pt x="838428" y="5210251"/>
                  </a:lnTo>
                  <a:lnTo>
                    <a:pt x="812317" y="5174653"/>
                  </a:lnTo>
                  <a:lnTo>
                    <a:pt x="782726" y="5141569"/>
                  </a:lnTo>
                  <a:lnTo>
                    <a:pt x="749782" y="5111305"/>
                  </a:lnTo>
                  <a:lnTo>
                    <a:pt x="713587" y="5084153"/>
                  </a:lnTo>
                  <a:lnTo>
                    <a:pt x="674306" y="5060416"/>
                  </a:lnTo>
                  <a:lnTo>
                    <a:pt x="659790" y="5053546"/>
                  </a:lnTo>
                  <a:lnTo>
                    <a:pt x="659790" y="5450408"/>
                  </a:lnTo>
                  <a:lnTo>
                    <a:pt x="657631" y="5495671"/>
                  </a:lnTo>
                  <a:lnTo>
                    <a:pt x="644867" y="5540629"/>
                  </a:lnTo>
                  <a:lnTo>
                    <a:pt x="622198" y="5581497"/>
                  </a:lnTo>
                  <a:lnTo>
                    <a:pt x="591794" y="5615102"/>
                  </a:lnTo>
                  <a:lnTo>
                    <a:pt x="555282" y="5640756"/>
                  </a:lnTo>
                  <a:lnTo>
                    <a:pt x="514248" y="5657812"/>
                  </a:lnTo>
                  <a:lnTo>
                    <a:pt x="470306" y="5665584"/>
                  </a:lnTo>
                  <a:lnTo>
                    <a:pt x="425043" y="5663425"/>
                  </a:lnTo>
                  <a:lnTo>
                    <a:pt x="380085" y="5650674"/>
                  </a:lnTo>
                  <a:lnTo>
                    <a:pt x="339204" y="5627992"/>
                  </a:lnTo>
                  <a:lnTo>
                    <a:pt x="305612" y="5597601"/>
                  </a:lnTo>
                  <a:lnTo>
                    <a:pt x="279958" y="5561076"/>
                  </a:lnTo>
                  <a:lnTo>
                    <a:pt x="262902" y="5520055"/>
                  </a:lnTo>
                  <a:lnTo>
                    <a:pt x="255130" y="5476100"/>
                  </a:lnTo>
                  <a:lnTo>
                    <a:pt x="257289" y="5430850"/>
                  </a:lnTo>
                  <a:lnTo>
                    <a:pt x="270040" y="5385879"/>
                  </a:lnTo>
                  <a:lnTo>
                    <a:pt x="292722" y="5345011"/>
                  </a:lnTo>
                  <a:lnTo>
                    <a:pt x="323126" y="5311419"/>
                  </a:lnTo>
                  <a:lnTo>
                    <a:pt x="359638" y="5285752"/>
                  </a:lnTo>
                  <a:lnTo>
                    <a:pt x="400672" y="5268709"/>
                  </a:lnTo>
                  <a:lnTo>
                    <a:pt x="444614" y="5260924"/>
                  </a:lnTo>
                  <a:lnTo>
                    <a:pt x="489864" y="5263083"/>
                  </a:lnTo>
                  <a:lnTo>
                    <a:pt x="534835" y="5275846"/>
                  </a:lnTo>
                  <a:lnTo>
                    <a:pt x="575703" y="5298529"/>
                  </a:lnTo>
                  <a:lnTo>
                    <a:pt x="609295" y="5328920"/>
                  </a:lnTo>
                  <a:lnTo>
                    <a:pt x="634961" y="5365432"/>
                  </a:lnTo>
                  <a:lnTo>
                    <a:pt x="652005" y="5406466"/>
                  </a:lnTo>
                  <a:lnTo>
                    <a:pt x="659790" y="5450408"/>
                  </a:lnTo>
                  <a:lnTo>
                    <a:pt x="659790" y="5053546"/>
                  </a:lnTo>
                  <a:lnTo>
                    <a:pt x="587959" y="5024767"/>
                  </a:lnTo>
                  <a:lnTo>
                    <a:pt x="543369" y="5013871"/>
                  </a:lnTo>
                  <a:lnTo>
                    <a:pt x="498563" y="5007597"/>
                  </a:lnTo>
                  <a:lnTo>
                    <a:pt x="453859" y="5005806"/>
                  </a:lnTo>
                  <a:lnTo>
                    <a:pt x="409536" y="5008372"/>
                  </a:lnTo>
                  <a:lnTo>
                    <a:pt x="365912" y="5015179"/>
                  </a:lnTo>
                  <a:lnTo>
                    <a:pt x="323303" y="5026101"/>
                  </a:lnTo>
                  <a:lnTo>
                    <a:pt x="281978" y="5041011"/>
                  </a:lnTo>
                  <a:lnTo>
                    <a:pt x="242265" y="5059781"/>
                  </a:lnTo>
                  <a:lnTo>
                    <a:pt x="204457" y="5082286"/>
                  </a:lnTo>
                  <a:lnTo>
                    <a:pt x="168859" y="5108397"/>
                  </a:lnTo>
                  <a:lnTo>
                    <a:pt x="135775" y="5137988"/>
                  </a:lnTo>
                  <a:lnTo>
                    <a:pt x="105498" y="5170944"/>
                  </a:lnTo>
                  <a:lnTo>
                    <a:pt x="78346" y="5207127"/>
                  </a:lnTo>
                  <a:lnTo>
                    <a:pt x="54610" y="5246408"/>
                  </a:lnTo>
                  <a:lnTo>
                    <a:pt x="34607" y="5288686"/>
                  </a:lnTo>
                  <a:lnTo>
                    <a:pt x="18973" y="5332755"/>
                  </a:lnTo>
                  <a:lnTo>
                    <a:pt x="8077" y="5377345"/>
                  </a:lnTo>
                  <a:lnTo>
                    <a:pt x="1790" y="5422150"/>
                  </a:lnTo>
                  <a:lnTo>
                    <a:pt x="0" y="5466854"/>
                  </a:lnTo>
                  <a:lnTo>
                    <a:pt x="2578" y="5511177"/>
                  </a:lnTo>
                  <a:lnTo>
                    <a:pt x="9385" y="5554789"/>
                  </a:lnTo>
                  <a:lnTo>
                    <a:pt x="20307" y="5597410"/>
                  </a:lnTo>
                  <a:lnTo>
                    <a:pt x="35217" y="5638736"/>
                  </a:lnTo>
                  <a:lnTo>
                    <a:pt x="53975" y="5678449"/>
                  </a:lnTo>
                  <a:lnTo>
                    <a:pt x="76479" y="5716257"/>
                  </a:lnTo>
                  <a:lnTo>
                    <a:pt x="102590" y="5751855"/>
                  </a:lnTo>
                  <a:lnTo>
                    <a:pt x="132194" y="5784939"/>
                  </a:lnTo>
                  <a:lnTo>
                    <a:pt x="165138" y="5815215"/>
                  </a:lnTo>
                  <a:lnTo>
                    <a:pt x="201320" y="5842368"/>
                  </a:lnTo>
                  <a:lnTo>
                    <a:pt x="240614" y="5866092"/>
                  </a:lnTo>
                  <a:lnTo>
                    <a:pt x="282879" y="5886107"/>
                  </a:lnTo>
                  <a:lnTo>
                    <a:pt x="326961" y="5901741"/>
                  </a:lnTo>
                  <a:lnTo>
                    <a:pt x="371551" y="5912637"/>
                  </a:lnTo>
                  <a:lnTo>
                    <a:pt x="416344" y="5918924"/>
                  </a:lnTo>
                  <a:lnTo>
                    <a:pt x="461060" y="5920714"/>
                  </a:lnTo>
                  <a:lnTo>
                    <a:pt x="505371" y="5918136"/>
                  </a:lnTo>
                  <a:lnTo>
                    <a:pt x="548995" y="5911329"/>
                  </a:lnTo>
                  <a:lnTo>
                    <a:pt x="591616" y="5900407"/>
                  </a:lnTo>
                  <a:lnTo>
                    <a:pt x="632929" y="5885497"/>
                  </a:lnTo>
                  <a:lnTo>
                    <a:pt x="672642" y="5866727"/>
                  </a:lnTo>
                  <a:lnTo>
                    <a:pt x="710450" y="5844235"/>
                  </a:lnTo>
                  <a:lnTo>
                    <a:pt x="746048" y="5818124"/>
                  </a:lnTo>
                  <a:lnTo>
                    <a:pt x="779145" y="5788520"/>
                  </a:lnTo>
                  <a:lnTo>
                    <a:pt x="809409" y="5755576"/>
                  </a:lnTo>
                  <a:lnTo>
                    <a:pt x="836561" y="5719394"/>
                  </a:lnTo>
                  <a:lnTo>
                    <a:pt x="860298" y="5680100"/>
                  </a:lnTo>
                  <a:lnTo>
                    <a:pt x="867168" y="5665584"/>
                  </a:lnTo>
                  <a:lnTo>
                    <a:pt x="880313" y="5637835"/>
                  </a:lnTo>
                  <a:lnTo>
                    <a:pt x="895946" y="5593753"/>
                  </a:lnTo>
                  <a:lnTo>
                    <a:pt x="906843" y="5549163"/>
                  </a:lnTo>
                  <a:lnTo>
                    <a:pt x="913117" y="5504358"/>
                  </a:lnTo>
                  <a:lnTo>
                    <a:pt x="914908" y="5459654"/>
                  </a:lnTo>
                  <a:close/>
                </a:path>
                <a:path w="915035" h="7423784">
                  <a:moveTo>
                    <a:pt x="914908" y="3803129"/>
                  </a:moveTo>
                  <a:lnTo>
                    <a:pt x="912342" y="3758819"/>
                  </a:lnTo>
                  <a:lnTo>
                    <a:pt x="905535" y="3715194"/>
                  </a:lnTo>
                  <a:lnTo>
                    <a:pt x="894613" y="3672573"/>
                  </a:lnTo>
                  <a:lnTo>
                    <a:pt x="879703" y="3631260"/>
                  </a:lnTo>
                  <a:lnTo>
                    <a:pt x="860933" y="3591547"/>
                  </a:lnTo>
                  <a:lnTo>
                    <a:pt x="838428" y="3553739"/>
                  </a:lnTo>
                  <a:lnTo>
                    <a:pt x="812317" y="3518141"/>
                  </a:lnTo>
                  <a:lnTo>
                    <a:pt x="782726" y="3485057"/>
                  </a:lnTo>
                  <a:lnTo>
                    <a:pt x="749782" y="3454781"/>
                  </a:lnTo>
                  <a:lnTo>
                    <a:pt x="713587" y="3427628"/>
                  </a:lnTo>
                  <a:lnTo>
                    <a:pt x="674306" y="3403892"/>
                  </a:lnTo>
                  <a:lnTo>
                    <a:pt x="659790" y="3397034"/>
                  </a:lnTo>
                  <a:lnTo>
                    <a:pt x="659790" y="3793896"/>
                  </a:lnTo>
                  <a:lnTo>
                    <a:pt x="657631" y="3839146"/>
                  </a:lnTo>
                  <a:lnTo>
                    <a:pt x="644867" y="3884117"/>
                  </a:lnTo>
                  <a:lnTo>
                    <a:pt x="622198" y="3924985"/>
                  </a:lnTo>
                  <a:lnTo>
                    <a:pt x="591794" y="3958577"/>
                  </a:lnTo>
                  <a:lnTo>
                    <a:pt x="555282" y="3984231"/>
                  </a:lnTo>
                  <a:lnTo>
                    <a:pt x="514248" y="4001287"/>
                  </a:lnTo>
                  <a:lnTo>
                    <a:pt x="470306" y="4009072"/>
                  </a:lnTo>
                  <a:lnTo>
                    <a:pt x="425043" y="4006913"/>
                  </a:lnTo>
                  <a:lnTo>
                    <a:pt x="380085" y="3994150"/>
                  </a:lnTo>
                  <a:lnTo>
                    <a:pt x="339204" y="3971467"/>
                  </a:lnTo>
                  <a:lnTo>
                    <a:pt x="305612" y="3941076"/>
                  </a:lnTo>
                  <a:lnTo>
                    <a:pt x="279958" y="3904564"/>
                  </a:lnTo>
                  <a:lnTo>
                    <a:pt x="262902" y="3863530"/>
                  </a:lnTo>
                  <a:lnTo>
                    <a:pt x="255130" y="3819588"/>
                  </a:lnTo>
                  <a:lnTo>
                    <a:pt x="257289" y="3774325"/>
                  </a:lnTo>
                  <a:lnTo>
                    <a:pt x="270040" y="3729367"/>
                  </a:lnTo>
                  <a:lnTo>
                    <a:pt x="292722" y="3688486"/>
                  </a:lnTo>
                  <a:lnTo>
                    <a:pt x="323126" y="3654895"/>
                  </a:lnTo>
                  <a:lnTo>
                    <a:pt x="359638" y="3629241"/>
                  </a:lnTo>
                  <a:lnTo>
                    <a:pt x="400672" y="3612184"/>
                  </a:lnTo>
                  <a:lnTo>
                    <a:pt x="444614" y="3604412"/>
                  </a:lnTo>
                  <a:lnTo>
                    <a:pt x="489864" y="3606558"/>
                  </a:lnTo>
                  <a:lnTo>
                    <a:pt x="534835" y="3619322"/>
                  </a:lnTo>
                  <a:lnTo>
                    <a:pt x="575703" y="3642004"/>
                  </a:lnTo>
                  <a:lnTo>
                    <a:pt x="609295" y="3672395"/>
                  </a:lnTo>
                  <a:lnTo>
                    <a:pt x="634961" y="3708920"/>
                  </a:lnTo>
                  <a:lnTo>
                    <a:pt x="652005" y="3749941"/>
                  </a:lnTo>
                  <a:lnTo>
                    <a:pt x="659790" y="3793896"/>
                  </a:lnTo>
                  <a:lnTo>
                    <a:pt x="659790" y="3397034"/>
                  </a:lnTo>
                  <a:lnTo>
                    <a:pt x="587959" y="3368256"/>
                  </a:lnTo>
                  <a:lnTo>
                    <a:pt x="543369" y="3357359"/>
                  </a:lnTo>
                  <a:lnTo>
                    <a:pt x="498563" y="3351072"/>
                  </a:lnTo>
                  <a:lnTo>
                    <a:pt x="453859" y="3349282"/>
                  </a:lnTo>
                  <a:lnTo>
                    <a:pt x="409536" y="3351860"/>
                  </a:lnTo>
                  <a:lnTo>
                    <a:pt x="365912" y="3358667"/>
                  </a:lnTo>
                  <a:lnTo>
                    <a:pt x="323303" y="3369589"/>
                  </a:lnTo>
                  <a:lnTo>
                    <a:pt x="281978" y="3384499"/>
                  </a:lnTo>
                  <a:lnTo>
                    <a:pt x="242265" y="3403257"/>
                  </a:lnTo>
                  <a:lnTo>
                    <a:pt x="204457" y="3425761"/>
                  </a:lnTo>
                  <a:lnTo>
                    <a:pt x="168859" y="3451872"/>
                  </a:lnTo>
                  <a:lnTo>
                    <a:pt x="135775" y="3481463"/>
                  </a:lnTo>
                  <a:lnTo>
                    <a:pt x="105498" y="3514420"/>
                  </a:lnTo>
                  <a:lnTo>
                    <a:pt x="78346" y="3550602"/>
                  </a:lnTo>
                  <a:lnTo>
                    <a:pt x="54610" y="3589896"/>
                  </a:lnTo>
                  <a:lnTo>
                    <a:pt x="34607" y="3632162"/>
                  </a:lnTo>
                  <a:lnTo>
                    <a:pt x="18973" y="3676243"/>
                  </a:lnTo>
                  <a:lnTo>
                    <a:pt x="8077" y="3720833"/>
                  </a:lnTo>
                  <a:lnTo>
                    <a:pt x="1790" y="3765626"/>
                  </a:lnTo>
                  <a:lnTo>
                    <a:pt x="0" y="3810343"/>
                  </a:lnTo>
                  <a:lnTo>
                    <a:pt x="2578" y="3854653"/>
                  </a:lnTo>
                  <a:lnTo>
                    <a:pt x="9385" y="3898277"/>
                  </a:lnTo>
                  <a:lnTo>
                    <a:pt x="20307" y="3940899"/>
                  </a:lnTo>
                  <a:lnTo>
                    <a:pt x="35217" y="3982212"/>
                  </a:lnTo>
                  <a:lnTo>
                    <a:pt x="53975" y="4021925"/>
                  </a:lnTo>
                  <a:lnTo>
                    <a:pt x="76479" y="4059732"/>
                  </a:lnTo>
                  <a:lnTo>
                    <a:pt x="102590" y="4095331"/>
                  </a:lnTo>
                  <a:lnTo>
                    <a:pt x="132194" y="4128414"/>
                  </a:lnTo>
                  <a:lnTo>
                    <a:pt x="165138" y="4158691"/>
                  </a:lnTo>
                  <a:lnTo>
                    <a:pt x="201320" y="4185843"/>
                  </a:lnTo>
                  <a:lnTo>
                    <a:pt x="240614" y="4209580"/>
                  </a:lnTo>
                  <a:lnTo>
                    <a:pt x="282879" y="4229582"/>
                  </a:lnTo>
                  <a:lnTo>
                    <a:pt x="326961" y="4245229"/>
                  </a:lnTo>
                  <a:lnTo>
                    <a:pt x="371551" y="4256125"/>
                  </a:lnTo>
                  <a:lnTo>
                    <a:pt x="416344" y="4262399"/>
                  </a:lnTo>
                  <a:lnTo>
                    <a:pt x="461060" y="4264190"/>
                  </a:lnTo>
                  <a:lnTo>
                    <a:pt x="505371" y="4261624"/>
                  </a:lnTo>
                  <a:lnTo>
                    <a:pt x="548995" y="4254805"/>
                  </a:lnTo>
                  <a:lnTo>
                    <a:pt x="591616" y="4243883"/>
                  </a:lnTo>
                  <a:lnTo>
                    <a:pt x="632929" y="4228985"/>
                  </a:lnTo>
                  <a:lnTo>
                    <a:pt x="672642" y="4210215"/>
                  </a:lnTo>
                  <a:lnTo>
                    <a:pt x="710450" y="4187710"/>
                  </a:lnTo>
                  <a:lnTo>
                    <a:pt x="746048" y="4161599"/>
                  </a:lnTo>
                  <a:lnTo>
                    <a:pt x="779145" y="4132008"/>
                  </a:lnTo>
                  <a:lnTo>
                    <a:pt x="809409" y="4099052"/>
                  </a:lnTo>
                  <a:lnTo>
                    <a:pt x="836561" y="4062869"/>
                  </a:lnTo>
                  <a:lnTo>
                    <a:pt x="860298" y="4023576"/>
                  </a:lnTo>
                  <a:lnTo>
                    <a:pt x="880313" y="3981310"/>
                  </a:lnTo>
                  <a:lnTo>
                    <a:pt x="895946" y="3937241"/>
                  </a:lnTo>
                  <a:lnTo>
                    <a:pt x="906843" y="3892651"/>
                  </a:lnTo>
                  <a:lnTo>
                    <a:pt x="913117" y="3847846"/>
                  </a:lnTo>
                  <a:lnTo>
                    <a:pt x="914908" y="3803129"/>
                  </a:lnTo>
                  <a:close/>
                </a:path>
                <a:path w="915035" h="7423784">
                  <a:moveTo>
                    <a:pt x="914908" y="2148738"/>
                  </a:moveTo>
                  <a:lnTo>
                    <a:pt x="912342" y="2104415"/>
                  </a:lnTo>
                  <a:lnTo>
                    <a:pt x="905535" y="2060803"/>
                  </a:lnTo>
                  <a:lnTo>
                    <a:pt x="894613" y="2018182"/>
                  </a:lnTo>
                  <a:lnTo>
                    <a:pt x="879703" y="1976856"/>
                  </a:lnTo>
                  <a:lnTo>
                    <a:pt x="860933" y="1937143"/>
                  </a:lnTo>
                  <a:lnTo>
                    <a:pt x="838428" y="1899335"/>
                  </a:lnTo>
                  <a:lnTo>
                    <a:pt x="812317" y="1863737"/>
                  </a:lnTo>
                  <a:lnTo>
                    <a:pt x="782726" y="1830654"/>
                  </a:lnTo>
                  <a:lnTo>
                    <a:pt x="749782" y="1800377"/>
                  </a:lnTo>
                  <a:lnTo>
                    <a:pt x="713587" y="1773224"/>
                  </a:lnTo>
                  <a:lnTo>
                    <a:pt x="674306" y="1749501"/>
                  </a:lnTo>
                  <a:lnTo>
                    <a:pt x="659790" y="1742630"/>
                  </a:lnTo>
                  <a:lnTo>
                    <a:pt x="659790" y="2139492"/>
                  </a:lnTo>
                  <a:lnTo>
                    <a:pt x="657631" y="2184743"/>
                  </a:lnTo>
                  <a:lnTo>
                    <a:pt x="644867" y="2229713"/>
                  </a:lnTo>
                  <a:lnTo>
                    <a:pt x="622198" y="2270582"/>
                  </a:lnTo>
                  <a:lnTo>
                    <a:pt x="591794" y="2304186"/>
                  </a:lnTo>
                  <a:lnTo>
                    <a:pt x="555282" y="2329840"/>
                  </a:lnTo>
                  <a:lnTo>
                    <a:pt x="514248" y="2346883"/>
                  </a:lnTo>
                  <a:lnTo>
                    <a:pt x="470306" y="2354669"/>
                  </a:lnTo>
                  <a:lnTo>
                    <a:pt x="425043" y="2352510"/>
                  </a:lnTo>
                  <a:lnTo>
                    <a:pt x="380085" y="2339746"/>
                  </a:lnTo>
                  <a:lnTo>
                    <a:pt x="339204" y="2317077"/>
                  </a:lnTo>
                  <a:lnTo>
                    <a:pt x="305612" y="2286673"/>
                  </a:lnTo>
                  <a:lnTo>
                    <a:pt x="279958" y="2250160"/>
                  </a:lnTo>
                  <a:lnTo>
                    <a:pt x="262902" y="2209127"/>
                  </a:lnTo>
                  <a:lnTo>
                    <a:pt x="255130" y="2165185"/>
                  </a:lnTo>
                  <a:lnTo>
                    <a:pt x="257289" y="2119934"/>
                  </a:lnTo>
                  <a:lnTo>
                    <a:pt x="270040" y="2074964"/>
                  </a:lnTo>
                  <a:lnTo>
                    <a:pt x="292722" y="2034095"/>
                  </a:lnTo>
                  <a:lnTo>
                    <a:pt x="323126" y="2000491"/>
                  </a:lnTo>
                  <a:lnTo>
                    <a:pt x="359638" y="1974837"/>
                  </a:lnTo>
                  <a:lnTo>
                    <a:pt x="400672" y="1957781"/>
                  </a:lnTo>
                  <a:lnTo>
                    <a:pt x="444614" y="1950008"/>
                  </a:lnTo>
                  <a:lnTo>
                    <a:pt x="489864" y="1952167"/>
                  </a:lnTo>
                  <a:lnTo>
                    <a:pt x="534835" y="1964918"/>
                  </a:lnTo>
                  <a:lnTo>
                    <a:pt x="575703" y="1987600"/>
                  </a:lnTo>
                  <a:lnTo>
                    <a:pt x="609295" y="2018004"/>
                  </a:lnTo>
                  <a:lnTo>
                    <a:pt x="634961" y="2054517"/>
                  </a:lnTo>
                  <a:lnTo>
                    <a:pt x="652005" y="2095550"/>
                  </a:lnTo>
                  <a:lnTo>
                    <a:pt x="659790" y="2139492"/>
                  </a:lnTo>
                  <a:lnTo>
                    <a:pt x="659790" y="1742630"/>
                  </a:lnTo>
                  <a:lnTo>
                    <a:pt x="587959" y="1713852"/>
                  </a:lnTo>
                  <a:lnTo>
                    <a:pt x="543369" y="1702955"/>
                  </a:lnTo>
                  <a:lnTo>
                    <a:pt x="498563" y="1696669"/>
                  </a:lnTo>
                  <a:lnTo>
                    <a:pt x="453859" y="1694878"/>
                  </a:lnTo>
                  <a:lnTo>
                    <a:pt x="409536" y="1697456"/>
                  </a:lnTo>
                  <a:lnTo>
                    <a:pt x="365912" y="1704263"/>
                  </a:lnTo>
                  <a:lnTo>
                    <a:pt x="323303" y="1715185"/>
                  </a:lnTo>
                  <a:lnTo>
                    <a:pt x="281978" y="1730095"/>
                  </a:lnTo>
                  <a:lnTo>
                    <a:pt x="242265" y="1748866"/>
                  </a:lnTo>
                  <a:lnTo>
                    <a:pt x="204457" y="1771357"/>
                  </a:lnTo>
                  <a:lnTo>
                    <a:pt x="168859" y="1797469"/>
                  </a:lnTo>
                  <a:lnTo>
                    <a:pt x="135775" y="1827072"/>
                  </a:lnTo>
                  <a:lnTo>
                    <a:pt x="105498" y="1860016"/>
                  </a:lnTo>
                  <a:lnTo>
                    <a:pt x="78346" y="1896198"/>
                  </a:lnTo>
                  <a:lnTo>
                    <a:pt x="54610" y="1935492"/>
                  </a:lnTo>
                  <a:lnTo>
                    <a:pt x="34607" y="1977758"/>
                  </a:lnTo>
                  <a:lnTo>
                    <a:pt x="18973" y="2021840"/>
                  </a:lnTo>
                  <a:lnTo>
                    <a:pt x="8077" y="2066429"/>
                  </a:lnTo>
                  <a:lnTo>
                    <a:pt x="1790" y="2111235"/>
                  </a:lnTo>
                  <a:lnTo>
                    <a:pt x="0" y="2155939"/>
                  </a:lnTo>
                  <a:lnTo>
                    <a:pt x="2578" y="2200262"/>
                  </a:lnTo>
                  <a:lnTo>
                    <a:pt x="9385" y="2243874"/>
                  </a:lnTo>
                  <a:lnTo>
                    <a:pt x="20307" y="2286495"/>
                  </a:lnTo>
                  <a:lnTo>
                    <a:pt x="35217" y="2327821"/>
                  </a:lnTo>
                  <a:lnTo>
                    <a:pt x="53975" y="2367534"/>
                  </a:lnTo>
                  <a:lnTo>
                    <a:pt x="76479" y="2405342"/>
                  </a:lnTo>
                  <a:lnTo>
                    <a:pt x="102590" y="2440940"/>
                  </a:lnTo>
                  <a:lnTo>
                    <a:pt x="132194" y="2474023"/>
                  </a:lnTo>
                  <a:lnTo>
                    <a:pt x="165138" y="2504287"/>
                  </a:lnTo>
                  <a:lnTo>
                    <a:pt x="201320" y="2531440"/>
                  </a:lnTo>
                  <a:lnTo>
                    <a:pt x="240614" y="2555176"/>
                  </a:lnTo>
                  <a:lnTo>
                    <a:pt x="282879" y="2575191"/>
                  </a:lnTo>
                  <a:lnTo>
                    <a:pt x="326961" y="2590825"/>
                  </a:lnTo>
                  <a:lnTo>
                    <a:pt x="371551" y="2601722"/>
                  </a:lnTo>
                  <a:lnTo>
                    <a:pt x="416344" y="2607995"/>
                  </a:lnTo>
                  <a:lnTo>
                    <a:pt x="461060" y="2609786"/>
                  </a:lnTo>
                  <a:lnTo>
                    <a:pt x="505371" y="2607221"/>
                  </a:lnTo>
                  <a:lnTo>
                    <a:pt x="548995" y="2600414"/>
                  </a:lnTo>
                  <a:lnTo>
                    <a:pt x="591616" y="2589492"/>
                  </a:lnTo>
                  <a:lnTo>
                    <a:pt x="632929" y="2574582"/>
                  </a:lnTo>
                  <a:lnTo>
                    <a:pt x="672642" y="2555811"/>
                  </a:lnTo>
                  <a:lnTo>
                    <a:pt x="710450" y="2533307"/>
                  </a:lnTo>
                  <a:lnTo>
                    <a:pt x="746048" y="2507196"/>
                  </a:lnTo>
                  <a:lnTo>
                    <a:pt x="779145" y="2477605"/>
                  </a:lnTo>
                  <a:lnTo>
                    <a:pt x="809409" y="2444648"/>
                  </a:lnTo>
                  <a:lnTo>
                    <a:pt x="836561" y="2408466"/>
                  </a:lnTo>
                  <a:lnTo>
                    <a:pt x="860298" y="2369185"/>
                  </a:lnTo>
                  <a:lnTo>
                    <a:pt x="867168" y="2354669"/>
                  </a:lnTo>
                  <a:lnTo>
                    <a:pt x="880313" y="2326919"/>
                  </a:lnTo>
                  <a:lnTo>
                    <a:pt x="895946" y="2282837"/>
                  </a:lnTo>
                  <a:lnTo>
                    <a:pt x="906843" y="2238248"/>
                  </a:lnTo>
                  <a:lnTo>
                    <a:pt x="913117" y="2193442"/>
                  </a:lnTo>
                  <a:lnTo>
                    <a:pt x="914908" y="2148738"/>
                  </a:lnTo>
                  <a:close/>
                </a:path>
                <a:path w="915035" h="7423784">
                  <a:moveTo>
                    <a:pt x="914908" y="453859"/>
                  </a:moveTo>
                  <a:lnTo>
                    <a:pt x="912342" y="409536"/>
                  </a:lnTo>
                  <a:lnTo>
                    <a:pt x="905535" y="365912"/>
                  </a:lnTo>
                  <a:lnTo>
                    <a:pt x="894613" y="323303"/>
                  </a:lnTo>
                  <a:lnTo>
                    <a:pt x="879703" y="281978"/>
                  </a:lnTo>
                  <a:lnTo>
                    <a:pt x="860933" y="242265"/>
                  </a:lnTo>
                  <a:lnTo>
                    <a:pt x="838428" y="204457"/>
                  </a:lnTo>
                  <a:lnTo>
                    <a:pt x="812317" y="168859"/>
                  </a:lnTo>
                  <a:lnTo>
                    <a:pt x="782726" y="135775"/>
                  </a:lnTo>
                  <a:lnTo>
                    <a:pt x="749782" y="105498"/>
                  </a:lnTo>
                  <a:lnTo>
                    <a:pt x="713587" y="78346"/>
                  </a:lnTo>
                  <a:lnTo>
                    <a:pt x="674306" y="54622"/>
                  </a:lnTo>
                  <a:lnTo>
                    <a:pt x="659790" y="47752"/>
                  </a:lnTo>
                  <a:lnTo>
                    <a:pt x="659790" y="444614"/>
                  </a:lnTo>
                  <a:lnTo>
                    <a:pt x="657631" y="489864"/>
                  </a:lnTo>
                  <a:lnTo>
                    <a:pt x="644867" y="534835"/>
                  </a:lnTo>
                  <a:lnTo>
                    <a:pt x="622198" y="575703"/>
                  </a:lnTo>
                  <a:lnTo>
                    <a:pt x="591794" y="609295"/>
                  </a:lnTo>
                  <a:lnTo>
                    <a:pt x="555282" y="634961"/>
                  </a:lnTo>
                  <a:lnTo>
                    <a:pt x="514248" y="652005"/>
                  </a:lnTo>
                  <a:lnTo>
                    <a:pt x="470306" y="659790"/>
                  </a:lnTo>
                  <a:lnTo>
                    <a:pt x="425043" y="657631"/>
                  </a:lnTo>
                  <a:lnTo>
                    <a:pt x="380085" y="644867"/>
                  </a:lnTo>
                  <a:lnTo>
                    <a:pt x="339204" y="622198"/>
                  </a:lnTo>
                  <a:lnTo>
                    <a:pt x="305612" y="591794"/>
                  </a:lnTo>
                  <a:lnTo>
                    <a:pt x="279958" y="555282"/>
                  </a:lnTo>
                  <a:lnTo>
                    <a:pt x="262902" y="514248"/>
                  </a:lnTo>
                  <a:lnTo>
                    <a:pt x="255130" y="470306"/>
                  </a:lnTo>
                  <a:lnTo>
                    <a:pt x="257289" y="425043"/>
                  </a:lnTo>
                  <a:lnTo>
                    <a:pt x="270040" y="380085"/>
                  </a:lnTo>
                  <a:lnTo>
                    <a:pt x="292722" y="339204"/>
                  </a:lnTo>
                  <a:lnTo>
                    <a:pt x="323126" y="305612"/>
                  </a:lnTo>
                  <a:lnTo>
                    <a:pt x="359638" y="279958"/>
                  </a:lnTo>
                  <a:lnTo>
                    <a:pt x="400672" y="262902"/>
                  </a:lnTo>
                  <a:lnTo>
                    <a:pt x="444614" y="255130"/>
                  </a:lnTo>
                  <a:lnTo>
                    <a:pt x="489864" y="257289"/>
                  </a:lnTo>
                  <a:lnTo>
                    <a:pt x="534835" y="270040"/>
                  </a:lnTo>
                  <a:lnTo>
                    <a:pt x="575703" y="292722"/>
                  </a:lnTo>
                  <a:lnTo>
                    <a:pt x="609295" y="323126"/>
                  </a:lnTo>
                  <a:lnTo>
                    <a:pt x="634961" y="359638"/>
                  </a:lnTo>
                  <a:lnTo>
                    <a:pt x="652005" y="400672"/>
                  </a:lnTo>
                  <a:lnTo>
                    <a:pt x="659790" y="444614"/>
                  </a:lnTo>
                  <a:lnTo>
                    <a:pt x="659790" y="47752"/>
                  </a:lnTo>
                  <a:lnTo>
                    <a:pt x="587959" y="18973"/>
                  </a:lnTo>
                  <a:lnTo>
                    <a:pt x="543369" y="8077"/>
                  </a:lnTo>
                  <a:lnTo>
                    <a:pt x="498563" y="1790"/>
                  </a:lnTo>
                  <a:lnTo>
                    <a:pt x="453859" y="0"/>
                  </a:lnTo>
                  <a:lnTo>
                    <a:pt x="409536" y="2578"/>
                  </a:lnTo>
                  <a:lnTo>
                    <a:pt x="365912" y="9385"/>
                  </a:lnTo>
                  <a:lnTo>
                    <a:pt x="323303" y="20307"/>
                  </a:lnTo>
                  <a:lnTo>
                    <a:pt x="281978" y="35217"/>
                  </a:lnTo>
                  <a:lnTo>
                    <a:pt x="242265" y="53975"/>
                  </a:lnTo>
                  <a:lnTo>
                    <a:pt x="204457" y="76479"/>
                  </a:lnTo>
                  <a:lnTo>
                    <a:pt x="168859" y="102590"/>
                  </a:lnTo>
                  <a:lnTo>
                    <a:pt x="135775" y="132194"/>
                  </a:lnTo>
                  <a:lnTo>
                    <a:pt x="105498" y="165138"/>
                  </a:lnTo>
                  <a:lnTo>
                    <a:pt x="78346" y="201320"/>
                  </a:lnTo>
                  <a:lnTo>
                    <a:pt x="54610" y="240614"/>
                  </a:lnTo>
                  <a:lnTo>
                    <a:pt x="34607" y="282879"/>
                  </a:lnTo>
                  <a:lnTo>
                    <a:pt x="18973" y="326961"/>
                  </a:lnTo>
                  <a:lnTo>
                    <a:pt x="8077" y="371551"/>
                  </a:lnTo>
                  <a:lnTo>
                    <a:pt x="1790" y="416344"/>
                  </a:lnTo>
                  <a:lnTo>
                    <a:pt x="0" y="461060"/>
                  </a:lnTo>
                  <a:lnTo>
                    <a:pt x="2578" y="505371"/>
                  </a:lnTo>
                  <a:lnTo>
                    <a:pt x="9385" y="548995"/>
                  </a:lnTo>
                  <a:lnTo>
                    <a:pt x="20307" y="591616"/>
                  </a:lnTo>
                  <a:lnTo>
                    <a:pt x="35217" y="632929"/>
                  </a:lnTo>
                  <a:lnTo>
                    <a:pt x="53975" y="672642"/>
                  </a:lnTo>
                  <a:lnTo>
                    <a:pt x="76479" y="710450"/>
                  </a:lnTo>
                  <a:lnTo>
                    <a:pt x="102590" y="746048"/>
                  </a:lnTo>
                  <a:lnTo>
                    <a:pt x="132194" y="779145"/>
                  </a:lnTo>
                  <a:lnTo>
                    <a:pt x="165138" y="809409"/>
                  </a:lnTo>
                  <a:lnTo>
                    <a:pt x="201320" y="836561"/>
                  </a:lnTo>
                  <a:lnTo>
                    <a:pt x="240614" y="860298"/>
                  </a:lnTo>
                  <a:lnTo>
                    <a:pt x="282879" y="880313"/>
                  </a:lnTo>
                  <a:lnTo>
                    <a:pt x="326961" y="895946"/>
                  </a:lnTo>
                  <a:lnTo>
                    <a:pt x="371551" y="906843"/>
                  </a:lnTo>
                  <a:lnTo>
                    <a:pt x="416344" y="913117"/>
                  </a:lnTo>
                  <a:lnTo>
                    <a:pt x="461060" y="914908"/>
                  </a:lnTo>
                  <a:lnTo>
                    <a:pt x="505371" y="912342"/>
                  </a:lnTo>
                  <a:lnTo>
                    <a:pt x="548995" y="905535"/>
                  </a:lnTo>
                  <a:lnTo>
                    <a:pt x="591616" y="894613"/>
                  </a:lnTo>
                  <a:lnTo>
                    <a:pt x="632929" y="879703"/>
                  </a:lnTo>
                  <a:lnTo>
                    <a:pt x="672642" y="860933"/>
                  </a:lnTo>
                  <a:lnTo>
                    <a:pt x="710450" y="838428"/>
                  </a:lnTo>
                  <a:lnTo>
                    <a:pt x="746048" y="812317"/>
                  </a:lnTo>
                  <a:lnTo>
                    <a:pt x="779145" y="782726"/>
                  </a:lnTo>
                  <a:lnTo>
                    <a:pt x="809409" y="749769"/>
                  </a:lnTo>
                  <a:lnTo>
                    <a:pt x="836561" y="713587"/>
                  </a:lnTo>
                  <a:lnTo>
                    <a:pt x="860298" y="674306"/>
                  </a:lnTo>
                  <a:lnTo>
                    <a:pt x="867168" y="659790"/>
                  </a:lnTo>
                  <a:lnTo>
                    <a:pt x="880313" y="632028"/>
                  </a:lnTo>
                  <a:lnTo>
                    <a:pt x="895946" y="587959"/>
                  </a:lnTo>
                  <a:lnTo>
                    <a:pt x="906843" y="543369"/>
                  </a:lnTo>
                  <a:lnTo>
                    <a:pt x="913117" y="498563"/>
                  </a:lnTo>
                  <a:lnTo>
                    <a:pt x="914908" y="453859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16526" y="1252848"/>
              <a:ext cx="1158875" cy="253365"/>
            </a:xfrm>
            <a:custGeom>
              <a:avLst/>
              <a:gdLst/>
              <a:ahLst/>
              <a:cxnLst/>
              <a:rect l="l" t="t" r="r" b="b"/>
              <a:pathLst>
                <a:path w="1158875" h="253365">
                  <a:moveTo>
                    <a:pt x="221145" y="0"/>
                  </a:moveTo>
                  <a:lnTo>
                    <a:pt x="167487" y="0"/>
                  </a:lnTo>
                  <a:lnTo>
                    <a:pt x="167487" y="99060"/>
                  </a:lnTo>
                  <a:lnTo>
                    <a:pt x="53670" y="99060"/>
                  </a:lnTo>
                  <a:lnTo>
                    <a:pt x="53670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47320"/>
                  </a:lnTo>
                  <a:lnTo>
                    <a:pt x="0" y="252730"/>
                  </a:lnTo>
                  <a:lnTo>
                    <a:pt x="53670" y="252730"/>
                  </a:lnTo>
                  <a:lnTo>
                    <a:pt x="53670" y="147320"/>
                  </a:lnTo>
                  <a:lnTo>
                    <a:pt x="167487" y="147320"/>
                  </a:lnTo>
                  <a:lnTo>
                    <a:pt x="167487" y="252730"/>
                  </a:lnTo>
                  <a:lnTo>
                    <a:pt x="221145" y="252730"/>
                  </a:lnTo>
                  <a:lnTo>
                    <a:pt x="221145" y="147320"/>
                  </a:lnTo>
                  <a:lnTo>
                    <a:pt x="221145" y="99060"/>
                  </a:lnTo>
                  <a:lnTo>
                    <a:pt x="221145" y="0"/>
                  </a:lnTo>
                  <a:close/>
                </a:path>
                <a:path w="1158875" h="253365">
                  <a:moveTo>
                    <a:pt x="482638" y="252882"/>
                  </a:moveTo>
                  <a:lnTo>
                    <a:pt x="460438" y="184531"/>
                  </a:lnTo>
                  <a:lnTo>
                    <a:pt x="445490" y="138493"/>
                  </a:lnTo>
                  <a:lnTo>
                    <a:pt x="416966" y="50647"/>
                  </a:lnTo>
                  <a:lnTo>
                    <a:pt x="400519" y="0"/>
                  </a:lnTo>
                  <a:lnTo>
                    <a:pt x="392950" y="0"/>
                  </a:lnTo>
                  <a:lnTo>
                    <a:pt x="392950" y="138493"/>
                  </a:lnTo>
                  <a:lnTo>
                    <a:pt x="323075" y="138493"/>
                  </a:lnTo>
                  <a:lnTo>
                    <a:pt x="350088" y="50647"/>
                  </a:lnTo>
                  <a:lnTo>
                    <a:pt x="365937" y="50647"/>
                  </a:lnTo>
                  <a:lnTo>
                    <a:pt x="392950" y="138493"/>
                  </a:lnTo>
                  <a:lnTo>
                    <a:pt x="392950" y="0"/>
                  </a:lnTo>
                  <a:lnTo>
                    <a:pt x="317322" y="0"/>
                  </a:lnTo>
                  <a:lnTo>
                    <a:pt x="235559" y="252882"/>
                  </a:lnTo>
                  <a:lnTo>
                    <a:pt x="288505" y="252882"/>
                  </a:lnTo>
                  <a:lnTo>
                    <a:pt x="309397" y="184531"/>
                  </a:lnTo>
                  <a:lnTo>
                    <a:pt x="407365" y="184531"/>
                  </a:lnTo>
                  <a:lnTo>
                    <a:pt x="428244" y="252882"/>
                  </a:lnTo>
                  <a:lnTo>
                    <a:pt x="482638" y="252882"/>
                  </a:lnTo>
                  <a:close/>
                </a:path>
                <a:path w="1158875" h="253365">
                  <a:moveTo>
                    <a:pt x="683971" y="0"/>
                  </a:moveTo>
                  <a:lnTo>
                    <a:pt x="629589" y="0"/>
                  </a:lnTo>
                  <a:lnTo>
                    <a:pt x="575195" y="113347"/>
                  </a:lnTo>
                  <a:lnTo>
                    <a:pt x="565111" y="113347"/>
                  </a:lnTo>
                  <a:lnTo>
                    <a:pt x="504964" y="0"/>
                  </a:lnTo>
                  <a:lnTo>
                    <a:pt x="448779" y="0"/>
                  </a:lnTo>
                  <a:lnTo>
                    <a:pt x="543864" y="177088"/>
                  </a:lnTo>
                  <a:lnTo>
                    <a:pt x="507136" y="252882"/>
                  </a:lnTo>
                  <a:lnTo>
                    <a:pt x="560793" y="252882"/>
                  </a:lnTo>
                  <a:lnTo>
                    <a:pt x="683971" y="0"/>
                  </a:lnTo>
                  <a:close/>
                </a:path>
                <a:path w="1158875" h="253365">
                  <a:moveTo>
                    <a:pt x="1158684" y="252882"/>
                  </a:moveTo>
                  <a:lnTo>
                    <a:pt x="1136484" y="184531"/>
                  </a:lnTo>
                  <a:lnTo>
                    <a:pt x="1121537" y="138493"/>
                  </a:lnTo>
                  <a:lnTo>
                    <a:pt x="1093012" y="50647"/>
                  </a:lnTo>
                  <a:lnTo>
                    <a:pt x="1076553" y="0"/>
                  </a:lnTo>
                  <a:lnTo>
                    <a:pt x="1068997" y="0"/>
                  </a:lnTo>
                  <a:lnTo>
                    <a:pt x="1068997" y="138493"/>
                  </a:lnTo>
                  <a:lnTo>
                    <a:pt x="999121" y="138493"/>
                  </a:lnTo>
                  <a:lnTo>
                    <a:pt x="1026147" y="50647"/>
                  </a:lnTo>
                  <a:lnTo>
                    <a:pt x="1041996" y="50647"/>
                  </a:lnTo>
                  <a:lnTo>
                    <a:pt x="1068997" y="138493"/>
                  </a:lnTo>
                  <a:lnTo>
                    <a:pt x="1068997" y="0"/>
                  </a:lnTo>
                  <a:lnTo>
                    <a:pt x="993368" y="0"/>
                  </a:lnTo>
                  <a:lnTo>
                    <a:pt x="914692" y="243332"/>
                  </a:lnTo>
                  <a:lnTo>
                    <a:pt x="858304" y="122897"/>
                  </a:lnTo>
                  <a:lnTo>
                    <a:pt x="915924" y="0"/>
                  </a:lnTo>
                  <a:lnTo>
                    <a:pt x="860463" y="0"/>
                  </a:lnTo>
                  <a:lnTo>
                    <a:pt x="813282" y="98818"/>
                  </a:lnTo>
                  <a:lnTo>
                    <a:pt x="752398" y="98818"/>
                  </a:lnTo>
                  <a:lnTo>
                    <a:pt x="752398" y="0"/>
                  </a:lnTo>
                  <a:lnTo>
                    <a:pt x="698741" y="0"/>
                  </a:lnTo>
                  <a:lnTo>
                    <a:pt x="698741" y="252882"/>
                  </a:lnTo>
                  <a:lnTo>
                    <a:pt x="752398" y="252882"/>
                  </a:lnTo>
                  <a:lnTo>
                    <a:pt x="752398" y="146634"/>
                  </a:lnTo>
                  <a:lnTo>
                    <a:pt x="813638" y="146634"/>
                  </a:lnTo>
                  <a:lnTo>
                    <a:pt x="863688" y="252882"/>
                  </a:lnTo>
                  <a:lnTo>
                    <a:pt x="911606" y="252882"/>
                  </a:lnTo>
                  <a:lnTo>
                    <a:pt x="919175" y="252882"/>
                  </a:lnTo>
                  <a:lnTo>
                    <a:pt x="964552" y="252882"/>
                  </a:lnTo>
                  <a:lnTo>
                    <a:pt x="985443" y="184531"/>
                  </a:lnTo>
                  <a:lnTo>
                    <a:pt x="1083411" y="184531"/>
                  </a:lnTo>
                  <a:lnTo>
                    <a:pt x="1104290" y="252882"/>
                  </a:lnTo>
                  <a:lnTo>
                    <a:pt x="1158684" y="25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57472" y="1253252"/>
              <a:ext cx="504247" cy="2527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11796" y="916118"/>
              <a:ext cx="1326804" cy="260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F5E9A-BE07-8631-005F-A4C58D4BE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1"/>
            <a:ext cx="6252342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679" y="3914057"/>
            <a:ext cx="1169416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650" dirty="0"/>
              <a:t>ВСЕМ </a:t>
            </a:r>
            <a:r>
              <a:rPr sz="8650" spc="-10" dirty="0"/>
              <a:t>СПАСИБО! </a:t>
            </a:r>
            <a:r>
              <a:rPr sz="8650" dirty="0"/>
              <a:t>ДО НОВЫХ </a:t>
            </a:r>
            <a:r>
              <a:rPr sz="8650" spc="-10" dirty="0"/>
              <a:t>ВСТРЕЧ!</a:t>
            </a:r>
            <a:endParaRPr sz="8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9455" y="2827139"/>
            <a:ext cx="4445746" cy="51342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04232" y="597081"/>
            <a:ext cx="2173817" cy="14981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1623" y="1011564"/>
            <a:ext cx="1365890" cy="66962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294575" y="1097672"/>
            <a:ext cx="1550035" cy="497205"/>
            <a:chOff x="4294575" y="1097672"/>
            <a:chExt cx="1550035" cy="49720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0193" y="1434172"/>
              <a:ext cx="282174" cy="835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8543" y="1434172"/>
              <a:ext cx="243546" cy="835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4575" y="1097672"/>
              <a:ext cx="1549545" cy="49677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7491" y="1195570"/>
            <a:ext cx="1390042" cy="3011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2877" y="1011085"/>
            <a:ext cx="598427" cy="67009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2947752" y="1451463"/>
            <a:ext cx="1854200" cy="405130"/>
          </a:xfrm>
          <a:custGeom>
            <a:avLst/>
            <a:gdLst/>
            <a:ahLst/>
            <a:cxnLst/>
            <a:rect l="l" t="t" r="r" b="b"/>
            <a:pathLst>
              <a:path w="1854200" h="405130">
                <a:moveTo>
                  <a:pt x="353847" y="0"/>
                </a:moveTo>
                <a:lnTo>
                  <a:pt x="267970" y="0"/>
                </a:lnTo>
                <a:lnTo>
                  <a:pt x="267970" y="157480"/>
                </a:lnTo>
                <a:lnTo>
                  <a:pt x="85864" y="157480"/>
                </a:lnTo>
                <a:lnTo>
                  <a:pt x="85864" y="0"/>
                </a:lnTo>
                <a:lnTo>
                  <a:pt x="0" y="0"/>
                </a:lnTo>
                <a:lnTo>
                  <a:pt x="0" y="157480"/>
                </a:lnTo>
                <a:lnTo>
                  <a:pt x="0" y="234950"/>
                </a:lnTo>
                <a:lnTo>
                  <a:pt x="0" y="405130"/>
                </a:lnTo>
                <a:lnTo>
                  <a:pt x="85864" y="405130"/>
                </a:lnTo>
                <a:lnTo>
                  <a:pt x="85864" y="234950"/>
                </a:lnTo>
                <a:lnTo>
                  <a:pt x="267970" y="234950"/>
                </a:lnTo>
                <a:lnTo>
                  <a:pt x="267970" y="405130"/>
                </a:lnTo>
                <a:lnTo>
                  <a:pt x="353847" y="405130"/>
                </a:lnTo>
                <a:lnTo>
                  <a:pt x="353847" y="234950"/>
                </a:lnTo>
                <a:lnTo>
                  <a:pt x="353847" y="157480"/>
                </a:lnTo>
                <a:lnTo>
                  <a:pt x="353847" y="0"/>
                </a:lnTo>
                <a:close/>
              </a:path>
              <a:path w="1854200" h="405130">
                <a:moveTo>
                  <a:pt x="772210" y="404622"/>
                </a:moveTo>
                <a:lnTo>
                  <a:pt x="736688" y="295249"/>
                </a:lnTo>
                <a:lnTo>
                  <a:pt x="712774" y="221576"/>
                </a:lnTo>
                <a:lnTo>
                  <a:pt x="667131" y="81038"/>
                </a:lnTo>
                <a:lnTo>
                  <a:pt x="640816" y="12"/>
                </a:lnTo>
                <a:lnTo>
                  <a:pt x="628713" y="12"/>
                </a:lnTo>
                <a:lnTo>
                  <a:pt x="628713" y="221576"/>
                </a:lnTo>
                <a:lnTo>
                  <a:pt x="516915" y="221576"/>
                </a:lnTo>
                <a:lnTo>
                  <a:pt x="560146" y="81038"/>
                </a:lnTo>
                <a:lnTo>
                  <a:pt x="585508" y="81038"/>
                </a:lnTo>
                <a:lnTo>
                  <a:pt x="628713" y="221576"/>
                </a:lnTo>
                <a:lnTo>
                  <a:pt x="628713" y="12"/>
                </a:lnTo>
                <a:lnTo>
                  <a:pt x="507707" y="12"/>
                </a:lnTo>
                <a:lnTo>
                  <a:pt x="376885" y="404622"/>
                </a:lnTo>
                <a:lnTo>
                  <a:pt x="461594" y="404622"/>
                </a:lnTo>
                <a:lnTo>
                  <a:pt x="495020" y="295249"/>
                </a:lnTo>
                <a:lnTo>
                  <a:pt x="651764" y="295249"/>
                </a:lnTo>
                <a:lnTo>
                  <a:pt x="685190" y="404622"/>
                </a:lnTo>
                <a:lnTo>
                  <a:pt x="772210" y="404622"/>
                </a:lnTo>
                <a:close/>
              </a:path>
              <a:path w="1854200" h="405130">
                <a:moveTo>
                  <a:pt x="1094346" y="0"/>
                </a:moveTo>
                <a:lnTo>
                  <a:pt x="1007338" y="0"/>
                </a:lnTo>
                <a:lnTo>
                  <a:pt x="920318" y="181356"/>
                </a:lnTo>
                <a:lnTo>
                  <a:pt x="904189" y="181356"/>
                </a:lnTo>
                <a:lnTo>
                  <a:pt x="807948" y="0"/>
                </a:lnTo>
                <a:lnTo>
                  <a:pt x="718045" y="0"/>
                </a:lnTo>
                <a:lnTo>
                  <a:pt x="870178" y="283349"/>
                </a:lnTo>
                <a:lnTo>
                  <a:pt x="811403" y="404622"/>
                </a:lnTo>
                <a:lnTo>
                  <a:pt x="897267" y="404622"/>
                </a:lnTo>
                <a:lnTo>
                  <a:pt x="1094346" y="0"/>
                </a:lnTo>
                <a:close/>
              </a:path>
              <a:path w="1854200" h="405130">
                <a:moveTo>
                  <a:pt x="1853895" y="404622"/>
                </a:moveTo>
                <a:lnTo>
                  <a:pt x="1818373" y="295249"/>
                </a:lnTo>
                <a:lnTo>
                  <a:pt x="1794446" y="221576"/>
                </a:lnTo>
                <a:lnTo>
                  <a:pt x="1748802" y="81038"/>
                </a:lnTo>
                <a:lnTo>
                  <a:pt x="1722488" y="12"/>
                </a:lnTo>
                <a:lnTo>
                  <a:pt x="1710397" y="12"/>
                </a:lnTo>
                <a:lnTo>
                  <a:pt x="1710397" y="221576"/>
                </a:lnTo>
                <a:lnTo>
                  <a:pt x="1598599" y="221576"/>
                </a:lnTo>
                <a:lnTo>
                  <a:pt x="1641817" y="81038"/>
                </a:lnTo>
                <a:lnTo>
                  <a:pt x="1667179" y="81038"/>
                </a:lnTo>
                <a:lnTo>
                  <a:pt x="1710397" y="221576"/>
                </a:lnTo>
                <a:lnTo>
                  <a:pt x="1710397" y="12"/>
                </a:lnTo>
                <a:lnTo>
                  <a:pt x="1589379" y="12"/>
                </a:lnTo>
                <a:lnTo>
                  <a:pt x="1463497" y="389356"/>
                </a:lnTo>
                <a:lnTo>
                  <a:pt x="1373276" y="196646"/>
                </a:lnTo>
                <a:lnTo>
                  <a:pt x="1465478" y="12"/>
                </a:lnTo>
                <a:lnTo>
                  <a:pt x="1376730" y="12"/>
                </a:lnTo>
                <a:lnTo>
                  <a:pt x="1301229" y="158115"/>
                </a:lnTo>
                <a:lnTo>
                  <a:pt x="1203845" y="158115"/>
                </a:lnTo>
                <a:lnTo>
                  <a:pt x="1203845" y="12"/>
                </a:lnTo>
                <a:lnTo>
                  <a:pt x="1117968" y="12"/>
                </a:lnTo>
                <a:lnTo>
                  <a:pt x="1117968" y="404622"/>
                </a:lnTo>
                <a:lnTo>
                  <a:pt x="1203845" y="404622"/>
                </a:lnTo>
                <a:lnTo>
                  <a:pt x="1203845" y="234619"/>
                </a:lnTo>
                <a:lnTo>
                  <a:pt x="1301813" y="234619"/>
                </a:lnTo>
                <a:lnTo>
                  <a:pt x="1381912" y="404622"/>
                </a:lnTo>
                <a:lnTo>
                  <a:pt x="1458569" y="404622"/>
                </a:lnTo>
                <a:lnTo>
                  <a:pt x="1470660" y="404622"/>
                </a:lnTo>
                <a:lnTo>
                  <a:pt x="1543278" y="404622"/>
                </a:lnTo>
                <a:lnTo>
                  <a:pt x="1576705" y="295249"/>
                </a:lnTo>
                <a:lnTo>
                  <a:pt x="1733448" y="295249"/>
                </a:lnTo>
                <a:lnTo>
                  <a:pt x="1766862" y="404622"/>
                </a:lnTo>
                <a:lnTo>
                  <a:pt x="1853895" y="404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933245" y="1452619"/>
            <a:ext cx="807085" cy="403860"/>
          </a:xfrm>
          <a:custGeom>
            <a:avLst/>
            <a:gdLst/>
            <a:ahLst/>
            <a:cxnLst/>
            <a:rect l="l" t="t" r="r" b="b"/>
            <a:pathLst>
              <a:path w="807084" h="403860">
                <a:moveTo>
                  <a:pt x="405028" y="201930"/>
                </a:moveTo>
                <a:lnTo>
                  <a:pt x="402577" y="180340"/>
                </a:lnTo>
                <a:lnTo>
                  <a:pt x="399681" y="154940"/>
                </a:lnTo>
                <a:lnTo>
                  <a:pt x="398754" y="152400"/>
                </a:lnTo>
                <a:lnTo>
                  <a:pt x="387210" y="120650"/>
                </a:lnTo>
                <a:lnTo>
                  <a:pt x="384441" y="113030"/>
                </a:lnTo>
                <a:lnTo>
                  <a:pt x="376707" y="100711"/>
                </a:lnTo>
                <a:lnTo>
                  <a:pt x="376707" y="251460"/>
                </a:lnTo>
                <a:lnTo>
                  <a:pt x="375653" y="255270"/>
                </a:lnTo>
                <a:lnTo>
                  <a:pt x="374230" y="256540"/>
                </a:lnTo>
                <a:lnTo>
                  <a:pt x="371983" y="256540"/>
                </a:lnTo>
                <a:lnTo>
                  <a:pt x="298640" y="234950"/>
                </a:lnTo>
                <a:lnTo>
                  <a:pt x="297688" y="237490"/>
                </a:lnTo>
                <a:lnTo>
                  <a:pt x="296659" y="240030"/>
                </a:lnTo>
                <a:lnTo>
                  <a:pt x="295478" y="242570"/>
                </a:lnTo>
                <a:lnTo>
                  <a:pt x="346036" y="266700"/>
                </a:lnTo>
                <a:lnTo>
                  <a:pt x="346773" y="269240"/>
                </a:lnTo>
                <a:lnTo>
                  <a:pt x="345287" y="273050"/>
                </a:lnTo>
                <a:lnTo>
                  <a:pt x="341604" y="273050"/>
                </a:lnTo>
                <a:lnTo>
                  <a:pt x="292366" y="248920"/>
                </a:lnTo>
                <a:lnTo>
                  <a:pt x="291122" y="251460"/>
                </a:lnTo>
                <a:lnTo>
                  <a:pt x="289750" y="254000"/>
                </a:lnTo>
                <a:lnTo>
                  <a:pt x="288315" y="256540"/>
                </a:lnTo>
                <a:lnTo>
                  <a:pt x="304584" y="267970"/>
                </a:lnTo>
                <a:lnTo>
                  <a:pt x="304990" y="269240"/>
                </a:lnTo>
                <a:lnTo>
                  <a:pt x="303885" y="271780"/>
                </a:lnTo>
                <a:lnTo>
                  <a:pt x="303174" y="273050"/>
                </a:lnTo>
                <a:lnTo>
                  <a:pt x="299478" y="273050"/>
                </a:lnTo>
                <a:lnTo>
                  <a:pt x="298869" y="271780"/>
                </a:lnTo>
                <a:lnTo>
                  <a:pt x="284276" y="262890"/>
                </a:lnTo>
                <a:lnTo>
                  <a:pt x="281965" y="265430"/>
                </a:lnTo>
                <a:lnTo>
                  <a:pt x="279488" y="267970"/>
                </a:lnTo>
                <a:lnTo>
                  <a:pt x="276834" y="271780"/>
                </a:lnTo>
                <a:lnTo>
                  <a:pt x="316052" y="311150"/>
                </a:lnTo>
                <a:lnTo>
                  <a:pt x="316052" y="312420"/>
                </a:lnTo>
                <a:lnTo>
                  <a:pt x="313944" y="314960"/>
                </a:lnTo>
                <a:lnTo>
                  <a:pt x="310261" y="314960"/>
                </a:lnTo>
                <a:lnTo>
                  <a:pt x="271767" y="276860"/>
                </a:lnTo>
                <a:lnTo>
                  <a:pt x="268439" y="279400"/>
                </a:lnTo>
                <a:lnTo>
                  <a:pt x="264896" y="281940"/>
                </a:lnTo>
                <a:lnTo>
                  <a:pt x="261162" y="285750"/>
                </a:lnTo>
                <a:lnTo>
                  <a:pt x="297624" y="341630"/>
                </a:lnTo>
                <a:lnTo>
                  <a:pt x="297154" y="342900"/>
                </a:lnTo>
                <a:lnTo>
                  <a:pt x="294881" y="344170"/>
                </a:lnTo>
                <a:lnTo>
                  <a:pt x="294195" y="345440"/>
                </a:lnTo>
                <a:lnTo>
                  <a:pt x="292354" y="345440"/>
                </a:lnTo>
                <a:lnTo>
                  <a:pt x="291198" y="344170"/>
                </a:lnTo>
                <a:lnTo>
                  <a:pt x="255168" y="289560"/>
                </a:lnTo>
                <a:lnTo>
                  <a:pt x="252361" y="290830"/>
                </a:lnTo>
                <a:lnTo>
                  <a:pt x="249478" y="292100"/>
                </a:lnTo>
                <a:lnTo>
                  <a:pt x="246494" y="293370"/>
                </a:lnTo>
                <a:lnTo>
                  <a:pt x="272491" y="353060"/>
                </a:lnTo>
                <a:lnTo>
                  <a:pt x="271653" y="355600"/>
                </a:lnTo>
                <a:lnTo>
                  <a:pt x="269354" y="356870"/>
                </a:lnTo>
                <a:lnTo>
                  <a:pt x="267004" y="356870"/>
                </a:lnTo>
                <a:lnTo>
                  <a:pt x="265671" y="355600"/>
                </a:lnTo>
                <a:lnTo>
                  <a:pt x="239903" y="297180"/>
                </a:lnTo>
                <a:lnTo>
                  <a:pt x="233591" y="299720"/>
                </a:lnTo>
                <a:lnTo>
                  <a:pt x="230327" y="299720"/>
                </a:lnTo>
                <a:lnTo>
                  <a:pt x="249301" y="377190"/>
                </a:lnTo>
                <a:lnTo>
                  <a:pt x="248119" y="379730"/>
                </a:lnTo>
                <a:lnTo>
                  <a:pt x="243713" y="379730"/>
                </a:lnTo>
                <a:lnTo>
                  <a:pt x="242252" y="378460"/>
                </a:lnTo>
                <a:lnTo>
                  <a:pt x="235940" y="353060"/>
                </a:lnTo>
                <a:lnTo>
                  <a:pt x="228701" y="323850"/>
                </a:lnTo>
                <a:lnTo>
                  <a:pt x="223342" y="302260"/>
                </a:lnTo>
                <a:lnTo>
                  <a:pt x="217500" y="302260"/>
                </a:lnTo>
                <a:lnTo>
                  <a:pt x="214528" y="303530"/>
                </a:lnTo>
                <a:lnTo>
                  <a:pt x="216065" y="321310"/>
                </a:lnTo>
                <a:lnTo>
                  <a:pt x="214579" y="323850"/>
                </a:lnTo>
                <a:lnTo>
                  <a:pt x="210451" y="323850"/>
                </a:lnTo>
                <a:lnTo>
                  <a:pt x="208864" y="322580"/>
                </a:lnTo>
                <a:lnTo>
                  <a:pt x="207365" y="303530"/>
                </a:lnTo>
                <a:lnTo>
                  <a:pt x="200444" y="303530"/>
                </a:lnTo>
                <a:lnTo>
                  <a:pt x="197777" y="351790"/>
                </a:lnTo>
                <a:lnTo>
                  <a:pt x="196189" y="353060"/>
                </a:lnTo>
                <a:lnTo>
                  <a:pt x="192112" y="353060"/>
                </a:lnTo>
                <a:lnTo>
                  <a:pt x="190601" y="351790"/>
                </a:lnTo>
                <a:lnTo>
                  <a:pt x="193268" y="303530"/>
                </a:lnTo>
                <a:lnTo>
                  <a:pt x="189814" y="303530"/>
                </a:lnTo>
                <a:lnTo>
                  <a:pt x="186397" y="302260"/>
                </a:lnTo>
                <a:lnTo>
                  <a:pt x="183045" y="302260"/>
                </a:lnTo>
                <a:lnTo>
                  <a:pt x="163830" y="384810"/>
                </a:lnTo>
                <a:lnTo>
                  <a:pt x="162356" y="386080"/>
                </a:lnTo>
                <a:lnTo>
                  <a:pt x="157962" y="386080"/>
                </a:lnTo>
                <a:lnTo>
                  <a:pt x="156756" y="383540"/>
                </a:lnTo>
                <a:lnTo>
                  <a:pt x="163576" y="354330"/>
                </a:lnTo>
                <a:lnTo>
                  <a:pt x="176022" y="300990"/>
                </a:lnTo>
                <a:lnTo>
                  <a:pt x="167690" y="298450"/>
                </a:lnTo>
                <a:lnTo>
                  <a:pt x="163703" y="295910"/>
                </a:lnTo>
                <a:lnTo>
                  <a:pt x="138112" y="353060"/>
                </a:lnTo>
                <a:lnTo>
                  <a:pt x="137502" y="354330"/>
                </a:lnTo>
                <a:lnTo>
                  <a:pt x="133832" y="354330"/>
                </a:lnTo>
                <a:lnTo>
                  <a:pt x="131533" y="353060"/>
                </a:lnTo>
                <a:lnTo>
                  <a:pt x="130733" y="351790"/>
                </a:lnTo>
                <a:lnTo>
                  <a:pt x="132461" y="347980"/>
                </a:lnTo>
                <a:lnTo>
                  <a:pt x="157175" y="293370"/>
                </a:lnTo>
                <a:lnTo>
                  <a:pt x="154444" y="292100"/>
                </a:lnTo>
                <a:lnTo>
                  <a:pt x="151790" y="290830"/>
                </a:lnTo>
                <a:lnTo>
                  <a:pt x="149199" y="288290"/>
                </a:lnTo>
                <a:lnTo>
                  <a:pt x="110096" y="347980"/>
                </a:lnTo>
                <a:lnTo>
                  <a:pt x="106413" y="347980"/>
                </a:lnTo>
                <a:lnTo>
                  <a:pt x="104152" y="346710"/>
                </a:lnTo>
                <a:lnTo>
                  <a:pt x="103682" y="344170"/>
                </a:lnTo>
                <a:lnTo>
                  <a:pt x="119672" y="320040"/>
                </a:lnTo>
                <a:lnTo>
                  <a:pt x="143230" y="284480"/>
                </a:lnTo>
                <a:lnTo>
                  <a:pt x="138493" y="281940"/>
                </a:lnTo>
                <a:lnTo>
                  <a:pt x="134073" y="276860"/>
                </a:lnTo>
                <a:lnTo>
                  <a:pt x="130009" y="273050"/>
                </a:lnTo>
                <a:lnTo>
                  <a:pt x="79895" y="318770"/>
                </a:lnTo>
                <a:lnTo>
                  <a:pt x="79044" y="320040"/>
                </a:lnTo>
                <a:lnTo>
                  <a:pt x="77190" y="320040"/>
                </a:lnTo>
                <a:lnTo>
                  <a:pt x="76212" y="318770"/>
                </a:lnTo>
                <a:lnTo>
                  <a:pt x="74168" y="317500"/>
                </a:lnTo>
                <a:lnTo>
                  <a:pt x="74269" y="314960"/>
                </a:lnTo>
                <a:lnTo>
                  <a:pt x="100406" y="290830"/>
                </a:lnTo>
                <a:lnTo>
                  <a:pt x="125158" y="267970"/>
                </a:lnTo>
                <a:lnTo>
                  <a:pt x="123647" y="266700"/>
                </a:lnTo>
                <a:lnTo>
                  <a:pt x="122186" y="264160"/>
                </a:lnTo>
                <a:lnTo>
                  <a:pt x="120802" y="262890"/>
                </a:lnTo>
                <a:lnTo>
                  <a:pt x="80098" y="290830"/>
                </a:lnTo>
                <a:lnTo>
                  <a:pt x="77546" y="290830"/>
                </a:lnTo>
                <a:lnTo>
                  <a:pt x="76415" y="289560"/>
                </a:lnTo>
                <a:lnTo>
                  <a:pt x="74587" y="287020"/>
                </a:lnTo>
                <a:lnTo>
                  <a:pt x="75006" y="285750"/>
                </a:lnTo>
                <a:lnTo>
                  <a:pt x="78638" y="283210"/>
                </a:lnTo>
                <a:lnTo>
                  <a:pt x="116751" y="256540"/>
                </a:lnTo>
                <a:lnTo>
                  <a:pt x="115239" y="254000"/>
                </a:lnTo>
                <a:lnTo>
                  <a:pt x="113817" y="251460"/>
                </a:lnTo>
                <a:lnTo>
                  <a:pt x="112509" y="248920"/>
                </a:lnTo>
                <a:lnTo>
                  <a:pt x="42710" y="281940"/>
                </a:lnTo>
                <a:lnTo>
                  <a:pt x="42227" y="283210"/>
                </a:lnTo>
                <a:lnTo>
                  <a:pt x="39827" y="283210"/>
                </a:lnTo>
                <a:lnTo>
                  <a:pt x="38544" y="281940"/>
                </a:lnTo>
                <a:lnTo>
                  <a:pt x="37058" y="279400"/>
                </a:lnTo>
                <a:lnTo>
                  <a:pt x="37820" y="276860"/>
                </a:lnTo>
                <a:lnTo>
                  <a:pt x="90855" y="251460"/>
                </a:lnTo>
                <a:lnTo>
                  <a:pt x="109423" y="242570"/>
                </a:lnTo>
                <a:lnTo>
                  <a:pt x="108064" y="238760"/>
                </a:lnTo>
                <a:lnTo>
                  <a:pt x="106845" y="236220"/>
                </a:lnTo>
                <a:lnTo>
                  <a:pt x="105816" y="232410"/>
                </a:lnTo>
                <a:lnTo>
                  <a:pt x="39192" y="251460"/>
                </a:lnTo>
                <a:lnTo>
                  <a:pt x="36982" y="251460"/>
                </a:lnTo>
                <a:lnTo>
                  <a:pt x="35547" y="250190"/>
                </a:lnTo>
                <a:lnTo>
                  <a:pt x="34544" y="246380"/>
                </a:lnTo>
                <a:lnTo>
                  <a:pt x="35674" y="245110"/>
                </a:lnTo>
                <a:lnTo>
                  <a:pt x="103949" y="226060"/>
                </a:lnTo>
                <a:lnTo>
                  <a:pt x="103352" y="223520"/>
                </a:lnTo>
                <a:lnTo>
                  <a:pt x="102819" y="220980"/>
                </a:lnTo>
                <a:lnTo>
                  <a:pt x="102425" y="218440"/>
                </a:lnTo>
                <a:lnTo>
                  <a:pt x="58077" y="223520"/>
                </a:lnTo>
                <a:lnTo>
                  <a:pt x="56134" y="223520"/>
                </a:lnTo>
                <a:lnTo>
                  <a:pt x="54584" y="222250"/>
                </a:lnTo>
                <a:lnTo>
                  <a:pt x="54114" y="218440"/>
                </a:lnTo>
                <a:lnTo>
                  <a:pt x="55524" y="217170"/>
                </a:lnTo>
                <a:lnTo>
                  <a:pt x="101625" y="210820"/>
                </a:lnTo>
                <a:lnTo>
                  <a:pt x="101409" y="208280"/>
                </a:lnTo>
                <a:lnTo>
                  <a:pt x="101257" y="205740"/>
                </a:lnTo>
                <a:lnTo>
                  <a:pt x="101358" y="199390"/>
                </a:lnTo>
                <a:lnTo>
                  <a:pt x="49098" y="195580"/>
                </a:lnTo>
                <a:lnTo>
                  <a:pt x="47599" y="194310"/>
                </a:lnTo>
                <a:lnTo>
                  <a:pt x="47853" y="190500"/>
                </a:lnTo>
                <a:lnTo>
                  <a:pt x="49542" y="189230"/>
                </a:lnTo>
                <a:lnTo>
                  <a:pt x="101828" y="191770"/>
                </a:lnTo>
                <a:lnTo>
                  <a:pt x="102095" y="189230"/>
                </a:lnTo>
                <a:lnTo>
                  <a:pt x="102374" y="186690"/>
                </a:lnTo>
                <a:lnTo>
                  <a:pt x="103365" y="181610"/>
                </a:lnTo>
                <a:lnTo>
                  <a:pt x="104711" y="176530"/>
                </a:lnTo>
                <a:lnTo>
                  <a:pt x="29413" y="153670"/>
                </a:lnTo>
                <a:lnTo>
                  <a:pt x="28333" y="152400"/>
                </a:lnTo>
                <a:lnTo>
                  <a:pt x="29464" y="148590"/>
                </a:lnTo>
                <a:lnTo>
                  <a:pt x="31483" y="147320"/>
                </a:lnTo>
                <a:lnTo>
                  <a:pt x="106845" y="170180"/>
                </a:lnTo>
                <a:lnTo>
                  <a:pt x="107797" y="166370"/>
                </a:lnTo>
                <a:lnTo>
                  <a:pt x="108877" y="163830"/>
                </a:lnTo>
                <a:lnTo>
                  <a:pt x="110083" y="161290"/>
                </a:lnTo>
                <a:lnTo>
                  <a:pt x="80505" y="147320"/>
                </a:lnTo>
                <a:lnTo>
                  <a:pt x="58991" y="137160"/>
                </a:lnTo>
                <a:lnTo>
                  <a:pt x="58254" y="134620"/>
                </a:lnTo>
                <a:lnTo>
                  <a:pt x="59969" y="130810"/>
                </a:lnTo>
                <a:lnTo>
                  <a:pt x="62128" y="130810"/>
                </a:lnTo>
                <a:lnTo>
                  <a:pt x="113233" y="154940"/>
                </a:lnTo>
                <a:lnTo>
                  <a:pt x="114515" y="152400"/>
                </a:lnTo>
                <a:lnTo>
                  <a:pt x="115900" y="149860"/>
                </a:lnTo>
                <a:lnTo>
                  <a:pt x="117348" y="147320"/>
                </a:lnTo>
                <a:lnTo>
                  <a:pt x="102082" y="137160"/>
                </a:lnTo>
                <a:lnTo>
                  <a:pt x="100457" y="135890"/>
                </a:lnTo>
                <a:lnTo>
                  <a:pt x="100025" y="134620"/>
                </a:lnTo>
                <a:lnTo>
                  <a:pt x="102285" y="130810"/>
                </a:lnTo>
                <a:lnTo>
                  <a:pt x="104521" y="130810"/>
                </a:lnTo>
                <a:lnTo>
                  <a:pt x="121437" y="142240"/>
                </a:lnTo>
                <a:lnTo>
                  <a:pt x="123748" y="138430"/>
                </a:lnTo>
                <a:lnTo>
                  <a:pt x="126238" y="135890"/>
                </a:lnTo>
                <a:lnTo>
                  <a:pt x="128879" y="133350"/>
                </a:lnTo>
                <a:lnTo>
                  <a:pt x="126390" y="130810"/>
                </a:lnTo>
                <a:lnTo>
                  <a:pt x="88988" y="92710"/>
                </a:lnTo>
                <a:lnTo>
                  <a:pt x="88988" y="91440"/>
                </a:lnTo>
                <a:lnTo>
                  <a:pt x="91795" y="87630"/>
                </a:lnTo>
                <a:lnTo>
                  <a:pt x="94068" y="87630"/>
                </a:lnTo>
                <a:lnTo>
                  <a:pt x="133985" y="128270"/>
                </a:lnTo>
                <a:lnTo>
                  <a:pt x="137287" y="125730"/>
                </a:lnTo>
                <a:lnTo>
                  <a:pt x="140804" y="121920"/>
                </a:lnTo>
                <a:lnTo>
                  <a:pt x="144487" y="119380"/>
                </a:lnTo>
                <a:lnTo>
                  <a:pt x="123418" y="87630"/>
                </a:lnTo>
                <a:lnTo>
                  <a:pt x="107403" y="63500"/>
                </a:lnTo>
                <a:lnTo>
                  <a:pt x="107873" y="60960"/>
                </a:lnTo>
                <a:lnTo>
                  <a:pt x="111213" y="58420"/>
                </a:lnTo>
                <a:lnTo>
                  <a:pt x="113436" y="58420"/>
                </a:lnTo>
                <a:lnTo>
                  <a:pt x="150533" y="115570"/>
                </a:lnTo>
                <a:lnTo>
                  <a:pt x="153289" y="114300"/>
                </a:lnTo>
                <a:lnTo>
                  <a:pt x="156121" y="113030"/>
                </a:lnTo>
                <a:lnTo>
                  <a:pt x="159042" y="111760"/>
                </a:lnTo>
                <a:lnTo>
                  <a:pt x="135851" y="58420"/>
                </a:lnTo>
                <a:lnTo>
                  <a:pt x="132549" y="50800"/>
                </a:lnTo>
                <a:lnTo>
                  <a:pt x="133388" y="48260"/>
                </a:lnTo>
                <a:lnTo>
                  <a:pt x="137033" y="46990"/>
                </a:lnTo>
                <a:lnTo>
                  <a:pt x="139153" y="46990"/>
                </a:lnTo>
                <a:lnTo>
                  <a:pt x="165658" y="107950"/>
                </a:lnTo>
                <a:lnTo>
                  <a:pt x="168706" y="106680"/>
                </a:lnTo>
                <a:lnTo>
                  <a:pt x="171831" y="106680"/>
                </a:lnTo>
                <a:lnTo>
                  <a:pt x="175031" y="105410"/>
                </a:lnTo>
                <a:lnTo>
                  <a:pt x="160705" y="46990"/>
                </a:lnTo>
                <a:lnTo>
                  <a:pt x="155727" y="26670"/>
                </a:lnTo>
                <a:lnTo>
                  <a:pt x="156908" y="24130"/>
                </a:lnTo>
                <a:lnTo>
                  <a:pt x="160743" y="24130"/>
                </a:lnTo>
                <a:lnTo>
                  <a:pt x="162712" y="25400"/>
                </a:lnTo>
                <a:lnTo>
                  <a:pt x="182016" y="102870"/>
                </a:lnTo>
                <a:lnTo>
                  <a:pt x="187718" y="102870"/>
                </a:lnTo>
                <a:lnTo>
                  <a:pt x="190614" y="101600"/>
                </a:lnTo>
                <a:lnTo>
                  <a:pt x="188976" y="82550"/>
                </a:lnTo>
                <a:lnTo>
                  <a:pt x="190449" y="81280"/>
                </a:lnTo>
                <a:lnTo>
                  <a:pt x="194411" y="80010"/>
                </a:lnTo>
                <a:lnTo>
                  <a:pt x="196151" y="81280"/>
                </a:lnTo>
                <a:lnTo>
                  <a:pt x="197777" y="101600"/>
                </a:lnTo>
                <a:lnTo>
                  <a:pt x="204495" y="101600"/>
                </a:lnTo>
                <a:lnTo>
                  <a:pt x="205701" y="80010"/>
                </a:lnTo>
                <a:lnTo>
                  <a:pt x="207251" y="52070"/>
                </a:lnTo>
                <a:lnTo>
                  <a:pt x="208978" y="50800"/>
                </a:lnTo>
                <a:lnTo>
                  <a:pt x="212915" y="50800"/>
                </a:lnTo>
                <a:lnTo>
                  <a:pt x="214439" y="52070"/>
                </a:lnTo>
                <a:lnTo>
                  <a:pt x="211683" y="101600"/>
                </a:lnTo>
                <a:lnTo>
                  <a:pt x="215061" y="101600"/>
                </a:lnTo>
                <a:lnTo>
                  <a:pt x="218401" y="102870"/>
                </a:lnTo>
                <a:lnTo>
                  <a:pt x="221678" y="102870"/>
                </a:lnTo>
                <a:lnTo>
                  <a:pt x="233832" y="50800"/>
                </a:lnTo>
                <a:lnTo>
                  <a:pt x="240068" y="24130"/>
                </a:lnTo>
                <a:lnTo>
                  <a:pt x="241249" y="19050"/>
                </a:lnTo>
                <a:lnTo>
                  <a:pt x="243179" y="17780"/>
                </a:lnTo>
                <a:lnTo>
                  <a:pt x="247065" y="17780"/>
                </a:lnTo>
                <a:lnTo>
                  <a:pt x="248285" y="20320"/>
                </a:lnTo>
                <a:lnTo>
                  <a:pt x="228688" y="105410"/>
                </a:lnTo>
                <a:lnTo>
                  <a:pt x="232829" y="105410"/>
                </a:lnTo>
                <a:lnTo>
                  <a:pt x="236855" y="107950"/>
                </a:lnTo>
                <a:lnTo>
                  <a:pt x="240766" y="109220"/>
                </a:lnTo>
                <a:lnTo>
                  <a:pt x="267741" y="49530"/>
                </a:lnTo>
                <a:lnTo>
                  <a:pt x="269875" y="48260"/>
                </a:lnTo>
                <a:lnTo>
                  <a:pt x="273494" y="50800"/>
                </a:lnTo>
                <a:lnTo>
                  <a:pt x="274294" y="52070"/>
                </a:lnTo>
                <a:lnTo>
                  <a:pt x="247332" y="111760"/>
                </a:lnTo>
                <a:lnTo>
                  <a:pt x="250012" y="113030"/>
                </a:lnTo>
                <a:lnTo>
                  <a:pt x="252641" y="114300"/>
                </a:lnTo>
                <a:lnTo>
                  <a:pt x="255168" y="115570"/>
                </a:lnTo>
                <a:lnTo>
                  <a:pt x="295338" y="55880"/>
                </a:lnTo>
                <a:lnTo>
                  <a:pt x="297573" y="54610"/>
                </a:lnTo>
                <a:lnTo>
                  <a:pt x="300875" y="57150"/>
                </a:lnTo>
                <a:lnTo>
                  <a:pt x="301320" y="59690"/>
                </a:lnTo>
                <a:lnTo>
                  <a:pt x="261162" y="120650"/>
                </a:lnTo>
                <a:lnTo>
                  <a:pt x="265849" y="123190"/>
                </a:lnTo>
                <a:lnTo>
                  <a:pt x="270256" y="127000"/>
                </a:lnTo>
                <a:lnTo>
                  <a:pt x="274294" y="130810"/>
                </a:lnTo>
                <a:lnTo>
                  <a:pt x="325894" y="83820"/>
                </a:lnTo>
                <a:lnTo>
                  <a:pt x="328168" y="83820"/>
                </a:lnTo>
                <a:lnTo>
                  <a:pt x="330860" y="87630"/>
                </a:lnTo>
                <a:lnTo>
                  <a:pt x="330771" y="88900"/>
                </a:lnTo>
                <a:lnTo>
                  <a:pt x="279184" y="137160"/>
                </a:lnTo>
                <a:lnTo>
                  <a:pt x="282168" y="139700"/>
                </a:lnTo>
                <a:lnTo>
                  <a:pt x="283540" y="142240"/>
                </a:lnTo>
                <a:lnTo>
                  <a:pt x="325958" y="113030"/>
                </a:lnTo>
                <a:lnTo>
                  <a:pt x="328180" y="113030"/>
                </a:lnTo>
                <a:lnTo>
                  <a:pt x="330428" y="116840"/>
                </a:lnTo>
                <a:lnTo>
                  <a:pt x="330022" y="119380"/>
                </a:lnTo>
                <a:lnTo>
                  <a:pt x="287642" y="147320"/>
                </a:lnTo>
                <a:lnTo>
                  <a:pt x="289166" y="149860"/>
                </a:lnTo>
                <a:lnTo>
                  <a:pt x="290614" y="152400"/>
                </a:lnTo>
                <a:lnTo>
                  <a:pt x="291947" y="154940"/>
                </a:lnTo>
                <a:lnTo>
                  <a:pt x="362318" y="121920"/>
                </a:lnTo>
                <a:lnTo>
                  <a:pt x="364083" y="120650"/>
                </a:lnTo>
                <a:lnTo>
                  <a:pt x="366255" y="121920"/>
                </a:lnTo>
                <a:lnTo>
                  <a:pt x="367957" y="124460"/>
                </a:lnTo>
                <a:lnTo>
                  <a:pt x="367220" y="127000"/>
                </a:lnTo>
                <a:lnTo>
                  <a:pt x="295084" y="161290"/>
                </a:lnTo>
                <a:lnTo>
                  <a:pt x="296468" y="165100"/>
                </a:lnTo>
                <a:lnTo>
                  <a:pt x="297713" y="167640"/>
                </a:lnTo>
                <a:lnTo>
                  <a:pt x="298780" y="171450"/>
                </a:lnTo>
                <a:lnTo>
                  <a:pt x="367411" y="152400"/>
                </a:lnTo>
                <a:lnTo>
                  <a:pt x="369404" y="153670"/>
                </a:lnTo>
                <a:lnTo>
                  <a:pt x="370471" y="157480"/>
                </a:lnTo>
                <a:lnTo>
                  <a:pt x="369366" y="158750"/>
                </a:lnTo>
                <a:lnTo>
                  <a:pt x="300774" y="177800"/>
                </a:lnTo>
                <a:lnTo>
                  <a:pt x="301409" y="180340"/>
                </a:lnTo>
                <a:lnTo>
                  <a:pt x="301929" y="182880"/>
                </a:lnTo>
                <a:lnTo>
                  <a:pt x="302374" y="185420"/>
                </a:lnTo>
                <a:lnTo>
                  <a:pt x="348640" y="180340"/>
                </a:lnTo>
                <a:lnTo>
                  <a:pt x="350418" y="181610"/>
                </a:lnTo>
                <a:lnTo>
                  <a:pt x="350913" y="185420"/>
                </a:lnTo>
                <a:lnTo>
                  <a:pt x="349504" y="187960"/>
                </a:lnTo>
                <a:lnTo>
                  <a:pt x="303301" y="193040"/>
                </a:lnTo>
                <a:lnTo>
                  <a:pt x="303593" y="196850"/>
                </a:lnTo>
                <a:lnTo>
                  <a:pt x="303707" y="204470"/>
                </a:lnTo>
                <a:lnTo>
                  <a:pt x="355930" y="208280"/>
                </a:lnTo>
                <a:lnTo>
                  <a:pt x="357428" y="209550"/>
                </a:lnTo>
                <a:lnTo>
                  <a:pt x="357174" y="213360"/>
                </a:lnTo>
                <a:lnTo>
                  <a:pt x="355612" y="214630"/>
                </a:lnTo>
                <a:lnTo>
                  <a:pt x="353479" y="214630"/>
                </a:lnTo>
                <a:lnTo>
                  <a:pt x="303326" y="212090"/>
                </a:lnTo>
                <a:lnTo>
                  <a:pt x="302844" y="217170"/>
                </a:lnTo>
                <a:lnTo>
                  <a:pt x="301955" y="222250"/>
                </a:lnTo>
                <a:lnTo>
                  <a:pt x="300659" y="227330"/>
                </a:lnTo>
                <a:lnTo>
                  <a:pt x="375615" y="250190"/>
                </a:lnTo>
                <a:lnTo>
                  <a:pt x="376707" y="251460"/>
                </a:lnTo>
                <a:lnTo>
                  <a:pt x="376707" y="100711"/>
                </a:lnTo>
                <a:lnTo>
                  <a:pt x="366115" y="83820"/>
                </a:lnTo>
                <a:lnTo>
                  <a:pt x="360540" y="74930"/>
                </a:lnTo>
                <a:lnTo>
                  <a:pt x="339636" y="54610"/>
                </a:lnTo>
                <a:lnTo>
                  <a:pt x="333095" y="48260"/>
                </a:lnTo>
                <a:lnTo>
                  <a:pt x="329184" y="44450"/>
                </a:lnTo>
                <a:lnTo>
                  <a:pt x="291579" y="20320"/>
                </a:lnTo>
                <a:lnTo>
                  <a:pt x="284480" y="17780"/>
                </a:lnTo>
                <a:lnTo>
                  <a:pt x="248958" y="5080"/>
                </a:lnTo>
                <a:lnTo>
                  <a:pt x="202526" y="0"/>
                </a:lnTo>
                <a:lnTo>
                  <a:pt x="156083" y="5080"/>
                </a:lnTo>
                <a:lnTo>
                  <a:pt x="113461" y="20320"/>
                </a:lnTo>
                <a:lnTo>
                  <a:pt x="75857" y="44450"/>
                </a:lnTo>
                <a:lnTo>
                  <a:pt x="44500" y="74930"/>
                </a:lnTo>
                <a:lnTo>
                  <a:pt x="20586" y="113030"/>
                </a:lnTo>
                <a:lnTo>
                  <a:pt x="5359" y="154940"/>
                </a:lnTo>
                <a:lnTo>
                  <a:pt x="0" y="201930"/>
                </a:lnTo>
                <a:lnTo>
                  <a:pt x="5359" y="248920"/>
                </a:lnTo>
                <a:lnTo>
                  <a:pt x="20586" y="290830"/>
                </a:lnTo>
                <a:lnTo>
                  <a:pt x="44500" y="328930"/>
                </a:lnTo>
                <a:lnTo>
                  <a:pt x="75857" y="359410"/>
                </a:lnTo>
                <a:lnTo>
                  <a:pt x="113461" y="383540"/>
                </a:lnTo>
                <a:lnTo>
                  <a:pt x="156083" y="398780"/>
                </a:lnTo>
                <a:lnTo>
                  <a:pt x="202526" y="403860"/>
                </a:lnTo>
                <a:lnTo>
                  <a:pt x="248958" y="398780"/>
                </a:lnTo>
                <a:lnTo>
                  <a:pt x="284480" y="386080"/>
                </a:lnTo>
                <a:lnTo>
                  <a:pt x="291579" y="383540"/>
                </a:lnTo>
                <a:lnTo>
                  <a:pt x="297510" y="379730"/>
                </a:lnTo>
                <a:lnTo>
                  <a:pt x="329184" y="359410"/>
                </a:lnTo>
                <a:lnTo>
                  <a:pt x="331787" y="356870"/>
                </a:lnTo>
                <a:lnTo>
                  <a:pt x="343547" y="345440"/>
                </a:lnTo>
                <a:lnTo>
                  <a:pt x="360540" y="328930"/>
                </a:lnTo>
                <a:lnTo>
                  <a:pt x="369303" y="314960"/>
                </a:lnTo>
                <a:lnTo>
                  <a:pt x="384441" y="290830"/>
                </a:lnTo>
                <a:lnTo>
                  <a:pt x="390906" y="273050"/>
                </a:lnTo>
                <a:lnTo>
                  <a:pt x="396913" y="256540"/>
                </a:lnTo>
                <a:lnTo>
                  <a:pt x="399681" y="248920"/>
                </a:lnTo>
                <a:lnTo>
                  <a:pt x="403580" y="214630"/>
                </a:lnTo>
                <a:lnTo>
                  <a:pt x="405028" y="201930"/>
                </a:lnTo>
                <a:close/>
              </a:path>
              <a:path w="807084" h="403860">
                <a:moveTo>
                  <a:pt x="806805" y="165150"/>
                </a:moveTo>
                <a:lnTo>
                  <a:pt x="657999" y="165150"/>
                </a:lnTo>
                <a:lnTo>
                  <a:pt x="657999" y="12750"/>
                </a:lnTo>
                <a:lnTo>
                  <a:pt x="579526" y="12750"/>
                </a:lnTo>
                <a:lnTo>
                  <a:pt x="579526" y="165150"/>
                </a:lnTo>
                <a:lnTo>
                  <a:pt x="430720" y="165150"/>
                </a:lnTo>
                <a:lnTo>
                  <a:pt x="430720" y="237540"/>
                </a:lnTo>
                <a:lnTo>
                  <a:pt x="579526" y="237540"/>
                </a:lnTo>
                <a:lnTo>
                  <a:pt x="579526" y="389940"/>
                </a:lnTo>
                <a:lnTo>
                  <a:pt x="657999" y="389940"/>
                </a:lnTo>
                <a:lnTo>
                  <a:pt x="657999" y="237540"/>
                </a:lnTo>
                <a:lnTo>
                  <a:pt x="806805" y="237540"/>
                </a:lnTo>
                <a:lnTo>
                  <a:pt x="806805" y="165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940177" y="912698"/>
            <a:ext cx="2122888" cy="41750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8240" y="8807154"/>
            <a:ext cx="18847614" cy="1727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ЗА</a:t>
            </a:r>
            <a:r>
              <a:rPr spc="-3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КАКОЕ</a:t>
            </a:r>
            <a:r>
              <a:rPr spc="-2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ВРЕМЯ </a:t>
            </a:r>
            <a:r>
              <a:rPr dirty="0">
                <a:solidFill>
                  <a:srgbClr val="FF0099"/>
                </a:solidFill>
              </a:rPr>
              <a:t>СВЕТОВОЙ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СИГНАЛ </a:t>
            </a:r>
            <a:r>
              <a:rPr dirty="0">
                <a:solidFill>
                  <a:srgbClr val="FF0099"/>
                </a:solidFill>
              </a:rPr>
              <a:t>ДОЙДЕТ</a:t>
            </a:r>
            <a:r>
              <a:rPr spc="-30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ДО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1713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6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62038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3,5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54978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0,2</a:t>
            </a:r>
            <a:r>
              <a:rPr sz="6150" b="1" spc="-3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0B4B97B-5A70-DA07-B227-8564D2336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3842224-C7E1-EC7A-D2BA-F994F15118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МЕТАЛЛОМ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33845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20" dirty="0">
                <a:solidFill>
                  <a:srgbClr val="FFFFFF"/>
                </a:solidFill>
                <a:latin typeface="Formular"/>
                <a:cs typeface="Formular"/>
              </a:rPr>
              <a:t>НАТРИЙ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2050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АЛЮМИНИЙ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0874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5" dirty="0">
                <a:solidFill>
                  <a:srgbClr val="FFFFFF"/>
                </a:solidFill>
                <a:latin typeface="Formular"/>
                <a:cs typeface="Formular"/>
              </a:rPr>
              <a:t>РУБИДИЙ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5" name="object 15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4DEAF90-08CF-592C-6671-32339CFA79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МЕТАЛЛОМ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33845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20" dirty="0">
                <a:solidFill>
                  <a:srgbClr val="FFFFFF"/>
                </a:solidFill>
                <a:latin typeface="Formular"/>
                <a:cs typeface="Formular"/>
              </a:rPr>
              <a:t>НАТРИЙ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2050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АЛЮМИНИЙ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0874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5" dirty="0">
                <a:solidFill>
                  <a:srgbClr val="FFFFFF"/>
                </a:solidFill>
                <a:latin typeface="Formular"/>
                <a:cs typeface="Formular"/>
              </a:rPr>
              <a:t>РУБИДИЙ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8" name="object 18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426432" y="2525108"/>
              <a:ext cx="2390140" cy="1471930"/>
            </a:xfrm>
            <a:custGeom>
              <a:avLst/>
              <a:gdLst/>
              <a:ahLst/>
              <a:cxnLst/>
              <a:rect l="l" t="t" r="r" b="b"/>
              <a:pathLst>
                <a:path w="2390140" h="1471929">
                  <a:moveTo>
                    <a:pt x="299288" y="1145857"/>
                  </a:moveTo>
                  <a:lnTo>
                    <a:pt x="283565" y="1099413"/>
                  </a:lnTo>
                  <a:lnTo>
                    <a:pt x="268211" y="1078357"/>
                  </a:lnTo>
                  <a:lnTo>
                    <a:pt x="254660" y="1059789"/>
                  </a:lnTo>
                  <a:lnTo>
                    <a:pt x="252679" y="1058583"/>
                  </a:lnTo>
                  <a:lnTo>
                    <a:pt x="252679" y="1160208"/>
                  </a:lnTo>
                  <a:lnTo>
                    <a:pt x="249885" y="1182331"/>
                  </a:lnTo>
                  <a:lnTo>
                    <a:pt x="237197" y="1201712"/>
                  </a:lnTo>
                  <a:lnTo>
                    <a:pt x="215061" y="1217587"/>
                  </a:lnTo>
                  <a:lnTo>
                    <a:pt x="129565" y="1261922"/>
                  </a:lnTo>
                  <a:lnTo>
                    <a:pt x="62014" y="1131633"/>
                  </a:lnTo>
                  <a:lnTo>
                    <a:pt x="147510" y="1087310"/>
                  </a:lnTo>
                  <a:lnTo>
                    <a:pt x="173240" y="1078357"/>
                  </a:lnTo>
                  <a:lnTo>
                    <a:pt x="196392" y="1079157"/>
                  </a:lnTo>
                  <a:lnTo>
                    <a:pt x="216077" y="1089609"/>
                  </a:lnTo>
                  <a:lnTo>
                    <a:pt x="231419" y="1109662"/>
                  </a:lnTo>
                  <a:lnTo>
                    <a:pt x="245135" y="1136116"/>
                  </a:lnTo>
                  <a:lnTo>
                    <a:pt x="252679" y="1160208"/>
                  </a:lnTo>
                  <a:lnTo>
                    <a:pt x="252679" y="1058583"/>
                  </a:lnTo>
                  <a:lnTo>
                    <a:pt x="218567" y="1037704"/>
                  </a:lnTo>
                  <a:lnTo>
                    <a:pt x="176390" y="1034021"/>
                  </a:lnTo>
                  <a:lnTo>
                    <a:pt x="129260" y="1049616"/>
                  </a:lnTo>
                  <a:lnTo>
                    <a:pt x="0" y="1116660"/>
                  </a:lnTo>
                  <a:lnTo>
                    <a:pt x="184175" y="1471866"/>
                  </a:lnTo>
                  <a:lnTo>
                    <a:pt x="226936" y="1449705"/>
                  </a:lnTo>
                  <a:lnTo>
                    <a:pt x="148831" y="1299070"/>
                  </a:lnTo>
                  <a:lnTo>
                    <a:pt x="220472" y="1261922"/>
                  </a:lnTo>
                  <a:lnTo>
                    <a:pt x="235331" y="1254213"/>
                  </a:lnTo>
                  <a:lnTo>
                    <a:pt x="275234" y="1224673"/>
                  </a:lnTo>
                  <a:lnTo>
                    <a:pt x="296532" y="1188085"/>
                  </a:lnTo>
                  <a:lnTo>
                    <a:pt x="299288" y="1145857"/>
                  </a:lnTo>
                  <a:close/>
                </a:path>
                <a:path w="2390140" h="1471929">
                  <a:moveTo>
                    <a:pt x="761949" y="1133487"/>
                  </a:moveTo>
                  <a:lnTo>
                    <a:pt x="702652" y="1083157"/>
                  </a:lnTo>
                  <a:lnTo>
                    <a:pt x="596747" y="993279"/>
                  </a:lnTo>
                  <a:lnTo>
                    <a:pt x="596747" y="1054100"/>
                  </a:lnTo>
                  <a:lnTo>
                    <a:pt x="497776" y="1117485"/>
                  </a:lnTo>
                  <a:lnTo>
                    <a:pt x="440893" y="924471"/>
                  </a:lnTo>
                  <a:lnTo>
                    <a:pt x="445249" y="921702"/>
                  </a:lnTo>
                  <a:lnTo>
                    <a:pt x="596747" y="1054100"/>
                  </a:lnTo>
                  <a:lnTo>
                    <a:pt x="596747" y="993279"/>
                  </a:lnTo>
                  <a:lnTo>
                    <a:pt x="512406" y="921702"/>
                  </a:lnTo>
                  <a:lnTo>
                    <a:pt x="442836" y="862660"/>
                  </a:lnTo>
                  <a:lnTo>
                    <a:pt x="389242" y="896962"/>
                  </a:lnTo>
                  <a:lnTo>
                    <a:pt x="501726" y="1300111"/>
                  </a:lnTo>
                  <a:lnTo>
                    <a:pt x="543725" y="1273225"/>
                  </a:lnTo>
                  <a:lnTo>
                    <a:pt x="510679" y="1158913"/>
                  </a:lnTo>
                  <a:lnTo>
                    <a:pt x="575360" y="1117485"/>
                  </a:lnTo>
                  <a:lnTo>
                    <a:pt x="628967" y="1083157"/>
                  </a:lnTo>
                  <a:lnTo>
                    <a:pt x="718972" y="1160995"/>
                  </a:lnTo>
                  <a:lnTo>
                    <a:pt x="761949" y="1133487"/>
                  </a:lnTo>
                  <a:close/>
                </a:path>
                <a:path w="2390140" h="1471929">
                  <a:moveTo>
                    <a:pt x="933640" y="984186"/>
                  </a:moveTo>
                  <a:lnTo>
                    <a:pt x="929043" y="953617"/>
                  </a:lnTo>
                  <a:lnTo>
                    <a:pt x="845350" y="594194"/>
                  </a:lnTo>
                  <a:lnTo>
                    <a:pt x="804405" y="621665"/>
                  </a:lnTo>
                  <a:lnTo>
                    <a:pt x="851395" y="817245"/>
                  </a:lnTo>
                  <a:lnTo>
                    <a:pt x="868756" y="882230"/>
                  </a:lnTo>
                  <a:lnTo>
                    <a:pt x="867803" y="882878"/>
                  </a:lnTo>
                  <a:lnTo>
                    <a:pt x="812507" y="842632"/>
                  </a:lnTo>
                  <a:lnTo>
                    <a:pt x="641591" y="730885"/>
                  </a:lnTo>
                  <a:lnTo>
                    <a:pt x="598741" y="759612"/>
                  </a:lnTo>
                  <a:lnTo>
                    <a:pt x="880999" y="939596"/>
                  </a:lnTo>
                  <a:lnTo>
                    <a:pt x="893076" y="993622"/>
                  </a:lnTo>
                  <a:lnTo>
                    <a:pt x="843559" y="1026833"/>
                  </a:lnTo>
                  <a:lnTo>
                    <a:pt x="866876" y="1061580"/>
                  </a:lnTo>
                  <a:lnTo>
                    <a:pt x="895438" y="1042428"/>
                  </a:lnTo>
                  <a:lnTo>
                    <a:pt x="917536" y="1025017"/>
                  </a:lnTo>
                  <a:lnTo>
                    <a:pt x="930033" y="1006792"/>
                  </a:lnTo>
                  <a:lnTo>
                    <a:pt x="933640" y="984186"/>
                  </a:lnTo>
                  <a:close/>
                </a:path>
                <a:path w="2390140" h="1471929">
                  <a:moveTo>
                    <a:pt x="1360195" y="742797"/>
                  </a:moveTo>
                  <a:lnTo>
                    <a:pt x="1150086" y="402221"/>
                  </a:lnTo>
                  <a:lnTo>
                    <a:pt x="1109103" y="427507"/>
                  </a:lnTo>
                  <a:lnTo>
                    <a:pt x="1201813" y="577786"/>
                  </a:lnTo>
                  <a:lnTo>
                    <a:pt x="1069086" y="659663"/>
                  </a:lnTo>
                  <a:lnTo>
                    <a:pt x="976376" y="509384"/>
                  </a:lnTo>
                  <a:lnTo>
                    <a:pt x="935393" y="534657"/>
                  </a:lnTo>
                  <a:lnTo>
                    <a:pt x="1145489" y="875245"/>
                  </a:lnTo>
                  <a:lnTo>
                    <a:pt x="1186472" y="849972"/>
                  </a:lnTo>
                  <a:lnTo>
                    <a:pt x="1091069" y="695286"/>
                  </a:lnTo>
                  <a:lnTo>
                    <a:pt x="1223784" y="613410"/>
                  </a:lnTo>
                  <a:lnTo>
                    <a:pt x="1319212" y="768083"/>
                  </a:lnTo>
                  <a:lnTo>
                    <a:pt x="1360195" y="742797"/>
                  </a:lnTo>
                  <a:close/>
                </a:path>
                <a:path w="2390140" h="1471929">
                  <a:moveTo>
                    <a:pt x="1749996" y="637324"/>
                  </a:moveTo>
                  <a:lnTo>
                    <a:pt x="1721459" y="580034"/>
                  </a:lnTo>
                  <a:lnTo>
                    <a:pt x="1703819" y="544626"/>
                  </a:lnTo>
                  <a:lnTo>
                    <a:pt x="1692986" y="522897"/>
                  </a:lnTo>
                  <a:lnTo>
                    <a:pt x="1649361" y="544626"/>
                  </a:lnTo>
                  <a:lnTo>
                    <a:pt x="1606257" y="458152"/>
                  </a:lnTo>
                  <a:lnTo>
                    <a:pt x="1606257" y="566102"/>
                  </a:lnTo>
                  <a:lnTo>
                    <a:pt x="1484655" y="626706"/>
                  </a:lnTo>
                  <a:lnTo>
                    <a:pt x="1484757" y="593915"/>
                  </a:lnTo>
                  <a:lnTo>
                    <a:pt x="1478940" y="554850"/>
                  </a:lnTo>
                  <a:lnTo>
                    <a:pt x="1466418" y="508965"/>
                  </a:lnTo>
                  <a:lnTo>
                    <a:pt x="1446466" y="455726"/>
                  </a:lnTo>
                  <a:lnTo>
                    <a:pt x="1418297" y="394589"/>
                  </a:lnTo>
                  <a:lnTo>
                    <a:pt x="1383004" y="323786"/>
                  </a:lnTo>
                  <a:lnTo>
                    <a:pt x="1465097" y="282879"/>
                  </a:lnTo>
                  <a:lnTo>
                    <a:pt x="1606257" y="566102"/>
                  </a:lnTo>
                  <a:lnTo>
                    <a:pt x="1606257" y="458152"/>
                  </a:lnTo>
                  <a:lnTo>
                    <a:pt x="1518907" y="282879"/>
                  </a:lnTo>
                  <a:lnTo>
                    <a:pt x="1489532" y="223939"/>
                  </a:lnTo>
                  <a:lnTo>
                    <a:pt x="1322260" y="307301"/>
                  </a:lnTo>
                  <a:lnTo>
                    <a:pt x="1374686" y="412483"/>
                  </a:lnTo>
                  <a:lnTo>
                    <a:pt x="1402168" y="472401"/>
                  </a:lnTo>
                  <a:lnTo>
                    <a:pt x="1421460" y="525297"/>
                  </a:lnTo>
                  <a:lnTo>
                    <a:pt x="1433068" y="572109"/>
                  </a:lnTo>
                  <a:lnTo>
                    <a:pt x="1437538" y="613791"/>
                  </a:lnTo>
                  <a:lnTo>
                    <a:pt x="1435392" y="651256"/>
                  </a:lnTo>
                  <a:lnTo>
                    <a:pt x="1404607" y="666610"/>
                  </a:lnTo>
                  <a:lnTo>
                    <a:pt x="1461630" y="781037"/>
                  </a:lnTo>
                  <a:lnTo>
                    <a:pt x="1501152" y="761339"/>
                  </a:lnTo>
                  <a:lnTo>
                    <a:pt x="1462786" y="684377"/>
                  </a:lnTo>
                  <a:lnTo>
                    <a:pt x="1578483" y="626706"/>
                  </a:lnTo>
                  <a:lnTo>
                    <a:pt x="1672145" y="580034"/>
                  </a:lnTo>
                  <a:lnTo>
                    <a:pt x="1710499" y="657009"/>
                  </a:lnTo>
                  <a:lnTo>
                    <a:pt x="1749996" y="637324"/>
                  </a:lnTo>
                  <a:close/>
                </a:path>
                <a:path w="2390140" h="1471929">
                  <a:moveTo>
                    <a:pt x="2389886" y="375094"/>
                  </a:moveTo>
                  <a:lnTo>
                    <a:pt x="2382469" y="333908"/>
                  </a:lnTo>
                  <a:lnTo>
                    <a:pt x="2278659" y="352615"/>
                  </a:lnTo>
                  <a:lnTo>
                    <a:pt x="2215146" y="0"/>
                  </a:lnTo>
                  <a:lnTo>
                    <a:pt x="2141232" y="13322"/>
                  </a:lnTo>
                  <a:lnTo>
                    <a:pt x="2054453" y="129717"/>
                  </a:lnTo>
                  <a:lnTo>
                    <a:pt x="2087486" y="154635"/>
                  </a:lnTo>
                  <a:lnTo>
                    <a:pt x="2170112" y="44234"/>
                  </a:lnTo>
                  <a:lnTo>
                    <a:pt x="2174062" y="43522"/>
                  </a:lnTo>
                  <a:lnTo>
                    <a:pt x="2231263" y="361149"/>
                  </a:lnTo>
                  <a:lnTo>
                    <a:pt x="2118436" y="381469"/>
                  </a:lnTo>
                  <a:lnTo>
                    <a:pt x="2125853" y="422656"/>
                  </a:lnTo>
                  <a:lnTo>
                    <a:pt x="2389886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D656B449-0EAE-008A-81AE-B7CA1B89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1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CBA92DE-B129-6713-1DDC-7B00E5B429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2093357" y="4063285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39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2028" y="5701853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4" h="818515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6648" y="7545577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0782" y="7866332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30168" y="8588079"/>
            <a:ext cx="1202690" cy="1591945"/>
            <a:chOff x="1330168" y="8588079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939958" y="8599126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4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0159" y="918135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19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996363" y="6231820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5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2378" y="5277084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5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024851" y="1925837"/>
            <a:ext cx="16079469" cy="9382760"/>
            <a:chOff x="4024851" y="1925837"/>
            <a:chExt cx="16079469" cy="9382760"/>
          </a:xfrm>
        </p:grpSpPr>
        <p:sp>
          <p:nvSpPr>
            <p:cNvPr id="13" name="object 13"/>
            <p:cNvSpPr/>
            <p:nvPr/>
          </p:nvSpPr>
          <p:spPr>
            <a:xfrm>
              <a:off x="16708065" y="1925837"/>
              <a:ext cx="3396615" cy="2794000"/>
            </a:xfrm>
            <a:custGeom>
              <a:avLst/>
              <a:gdLst/>
              <a:ahLst/>
              <a:cxnLst/>
              <a:rect l="l" t="t" r="r" b="b"/>
              <a:pathLst>
                <a:path w="3396615" h="2794000">
                  <a:moveTo>
                    <a:pt x="3396035" y="0"/>
                  </a:moveTo>
                  <a:lnTo>
                    <a:pt x="3334502" y="3934"/>
                  </a:lnTo>
                  <a:lnTo>
                    <a:pt x="3276489" y="8769"/>
                  </a:lnTo>
                  <a:lnTo>
                    <a:pt x="3219249" y="14602"/>
                  </a:lnTo>
                  <a:lnTo>
                    <a:pt x="3162770" y="21405"/>
                  </a:lnTo>
                  <a:lnTo>
                    <a:pt x="3107044" y="29151"/>
                  </a:lnTo>
                  <a:lnTo>
                    <a:pt x="3052060" y="37812"/>
                  </a:lnTo>
                  <a:lnTo>
                    <a:pt x="2997809" y="47360"/>
                  </a:lnTo>
                  <a:lnTo>
                    <a:pt x="2944279" y="57768"/>
                  </a:lnTo>
                  <a:lnTo>
                    <a:pt x="2891462" y="69008"/>
                  </a:lnTo>
                  <a:lnTo>
                    <a:pt x="2839347" y="81051"/>
                  </a:lnTo>
                  <a:lnTo>
                    <a:pt x="2787923" y="93871"/>
                  </a:lnTo>
                  <a:lnTo>
                    <a:pt x="2737183" y="107440"/>
                  </a:lnTo>
                  <a:lnTo>
                    <a:pt x="2687114" y="121729"/>
                  </a:lnTo>
                  <a:lnTo>
                    <a:pt x="2637707" y="136712"/>
                  </a:lnTo>
                  <a:lnTo>
                    <a:pt x="2588952" y="152360"/>
                  </a:lnTo>
                  <a:lnTo>
                    <a:pt x="2540839" y="168645"/>
                  </a:lnTo>
                  <a:lnTo>
                    <a:pt x="2493359" y="185540"/>
                  </a:lnTo>
                  <a:lnTo>
                    <a:pt x="2446500" y="203017"/>
                  </a:lnTo>
                  <a:lnTo>
                    <a:pt x="2400253" y="221049"/>
                  </a:lnTo>
                  <a:lnTo>
                    <a:pt x="2354608" y="239607"/>
                  </a:lnTo>
                  <a:lnTo>
                    <a:pt x="2309556" y="258664"/>
                  </a:lnTo>
                  <a:lnTo>
                    <a:pt x="2265085" y="278192"/>
                  </a:lnTo>
                  <a:lnTo>
                    <a:pt x="2221185" y="298163"/>
                  </a:lnTo>
                  <a:lnTo>
                    <a:pt x="2177848" y="318550"/>
                  </a:lnTo>
                  <a:lnTo>
                    <a:pt x="2135063" y="339325"/>
                  </a:lnTo>
                  <a:lnTo>
                    <a:pt x="2092819" y="360460"/>
                  </a:lnTo>
                  <a:lnTo>
                    <a:pt x="2051108" y="381928"/>
                  </a:lnTo>
                  <a:lnTo>
                    <a:pt x="2009918" y="403699"/>
                  </a:lnTo>
                  <a:lnTo>
                    <a:pt x="1969240" y="425748"/>
                  </a:lnTo>
                  <a:lnTo>
                    <a:pt x="1929063" y="448046"/>
                  </a:lnTo>
                  <a:lnTo>
                    <a:pt x="1889379" y="470565"/>
                  </a:lnTo>
                  <a:lnTo>
                    <a:pt x="1850176" y="493278"/>
                  </a:lnTo>
                  <a:lnTo>
                    <a:pt x="1811445" y="516157"/>
                  </a:lnTo>
                  <a:lnTo>
                    <a:pt x="1773175" y="539174"/>
                  </a:lnTo>
                  <a:lnTo>
                    <a:pt x="1735357" y="562301"/>
                  </a:lnTo>
                  <a:lnTo>
                    <a:pt x="1697981" y="585511"/>
                  </a:lnTo>
                  <a:lnTo>
                    <a:pt x="1661036" y="608776"/>
                  </a:lnTo>
                  <a:lnTo>
                    <a:pt x="1624513" y="632068"/>
                  </a:lnTo>
                  <a:lnTo>
                    <a:pt x="1552692" y="678623"/>
                  </a:lnTo>
                  <a:lnTo>
                    <a:pt x="1482437" y="724953"/>
                  </a:lnTo>
                  <a:lnTo>
                    <a:pt x="1253903" y="878023"/>
                  </a:lnTo>
                  <a:lnTo>
                    <a:pt x="1208616" y="908183"/>
                  </a:lnTo>
                  <a:lnTo>
                    <a:pt x="1163864" y="937732"/>
                  </a:lnTo>
                  <a:lnTo>
                    <a:pt x="1119591" y="966621"/>
                  </a:lnTo>
                  <a:lnTo>
                    <a:pt x="1075739" y="994805"/>
                  </a:lnTo>
                  <a:lnTo>
                    <a:pt x="1032253" y="1022238"/>
                  </a:lnTo>
                  <a:lnTo>
                    <a:pt x="989077" y="1048871"/>
                  </a:lnTo>
                  <a:lnTo>
                    <a:pt x="946154" y="1074660"/>
                  </a:lnTo>
                  <a:lnTo>
                    <a:pt x="903427" y="1099557"/>
                  </a:lnTo>
                  <a:lnTo>
                    <a:pt x="860842" y="1123516"/>
                  </a:lnTo>
                  <a:lnTo>
                    <a:pt x="818340" y="1146490"/>
                  </a:lnTo>
                  <a:lnTo>
                    <a:pt x="775867" y="1168432"/>
                  </a:lnTo>
                  <a:lnTo>
                    <a:pt x="733366" y="1189297"/>
                  </a:lnTo>
                  <a:lnTo>
                    <a:pt x="690780" y="1209037"/>
                  </a:lnTo>
                  <a:lnTo>
                    <a:pt x="648054" y="1227606"/>
                  </a:lnTo>
                  <a:lnTo>
                    <a:pt x="605130" y="1244957"/>
                  </a:lnTo>
                  <a:lnTo>
                    <a:pt x="561954" y="1261043"/>
                  </a:lnTo>
                  <a:lnTo>
                    <a:pt x="518468" y="1275819"/>
                  </a:lnTo>
                  <a:lnTo>
                    <a:pt x="474616" y="1289237"/>
                  </a:lnTo>
                  <a:lnTo>
                    <a:pt x="430342" y="1301251"/>
                  </a:lnTo>
                  <a:lnTo>
                    <a:pt x="385590" y="1311814"/>
                  </a:lnTo>
                  <a:lnTo>
                    <a:pt x="340303" y="1320880"/>
                  </a:lnTo>
                  <a:lnTo>
                    <a:pt x="294425" y="1328402"/>
                  </a:lnTo>
                  <a:lnTo>
                    <a:pt x="247901" y="1334334"/>
                  </a:lnTo>
                  <a:lnTo>
                    <a:pt x="200673" y="1338628"/>
                  </a:lnTo>
                  <a:lnTo>
                    <a:pt x="152685" y="1341239"/>
                  </a:lnTo>
                  <a:lnTo>
                    <a:pt x="103002" y="1342120"/>
                  </a:lnTo>
                  <a:lnTo>
                    <a:pt x="87620" y="1341758"/>
                  </a:lnTo>
                  <a:lnTo>
                    <a:pt x="71390" y="1340769"/>
                  </a:lnTo>
                  <a:lnTo>
                    <a:pt x="0" y="2790955"/>
                  </a:lnTo>
                  <a:lnTo>
                    <a:pt x="26027" y="2792255"/>
                  </a:lnTo>
                  <a:lnTo>
                    <a:pt x="51713" y="2793176"/>
                  </a:lnTo>
                  <a:lnTo>
                    <a:pt x="77057" y="2793731"/>
                  </a:lnTo>
                  <a:lnTo>
                    <a:pt x="103923" y="2793929"/>
                  </a:lnTo>
                  <a:lnTo>
                    <a:pt x="153224" y="2793509"/>
                  </a:lnTo>
                  <a:lnTo>
                    <a:pt x="202339" y="2792250"/>
                  </a:lnTo>
                  <a:lnTo>
                    <a:pt x="251277" y="2790149"/>
                  </a:lnTo>
                  <a:lnTo>
                    <a:pt x="300045" y="2787205"/>
                  </a:lnTo>
                  <a:lnTo>
                    <a:pt x="348653" y="2783415"/>
                  </a:lnTo>
                  <a:lnTo>
                    <a:pt x="397110" y="2778777"/>
                  </a:lnTo>
                  <a:lnTo>
                    <a:pt x="445422" y="2773291"/>
                  </a:lnTo>
                  <a:lnTo>
                    <a:pt x="493600" y="2766952"/>
                  </a:lnTo>
                  <a:lnTo>
                    <a:pt x="541652" y="2759761"/>
                  </a:lnTo>
                  <a:lnTo>
                    <a:pt x="589586" y="2751715"/>
                  </a:lnTo>
                  <a:lnTo>
                    <a:pt x="637410" y="2742812"/>
                  </a:lnTo>
                  <a:lnTo>
                    <a:pt x="685134" y="2733049"/>
                  </a:lnTo>
                  <a:lnTo>
                    <a:pt x="732766" y="2722427"/>
                  </a:lnTo>
                  <a:lnTo>
                    <a:pt x="780314" y="2710941"/>
                  </a:lnTo>
                  <a:lnTo>
                    <a:pt x="827787" y="2698591"/>
                  </a:lnTo>
                  <a:lnTo>
                    <a:pt x="875193" y="2685374"/>
                  </a:lnTo>
                  <a:lnTo>
                    <a:pt x="922541" y="2671289"/>
                  </a:lnTo>
                  <a:lnTo>
                    <a:pt x="969840" y="2656334"/>
                  </a:lnTo>
                  <a:lnTo>
                    <a:pt x="1017098" y="2640507"/>
                  </a:lnTo>
                  <a:lnTo>
                    <a:pt x="1064324" y="2623805"/>
                  </a:lnTo>
                  <a:lnTo>
                    <a:pt x="1111525" y="2606228"/>
                  </a:lnTo>
                  <a:lnTo>
                    <a:pt x="1158712" y="2587772"/>
                  </a:lnTo>
                  <a:lnTo>
                    <a:pt x="1205891" y="2568437"/>
                  </a:lnTo>
                  <a:lnTo>
                    <a:pt x="1253072" y="2548220"/>
                  </a:lnTo>
                  <a:lnTo>
                    <a:pt x="1300264" y="2527120"/>
                  </a:lnTo>
                  <a:lnTo>
                    <a:pt x="1347898" y="2504947"/>
                  </a:lnTo>
                  <a:lnTo>
                    <a:pt x="1394849" y="2482251"/>
                  </a:lnTo>
                  <a:lnTo>
                    <a:pt x="1441144" y="2459064"/>
                  </a:lnTo>
                  <a:lnTo>
                    <a:pt x="1486814" y="2435419"/>
                  </a:lnTo>
                  <a:lnTo>
                    <a:pt x="1531886" y="2411348"/>
                  </a:lnTo>
                  <a:lnTo>
                    <a:pt x="1576391" y="2386883"/>
                  </a:lnTo>
                  <a:lnTo>
                    <a:pt x="1620356" y="2362057"/>
                  </a:lnTo>
                  <a:lnTo>
                    <a:pt x="1663811" y="2336901"/>
                  </a:lnTo>
                  <a:lnTo>
                    <a:pt x="1706784" y="2311448"/>
                  </a:lnTo>
                  <a:lnTo>
                    <a:pt x="1749305" y="2285731"/>
                  </a:lnTo>
                  <a:lnTo>
                    <a:pt x="1791402" y="2259781"/>
                  </a:lnTo>
                  <a:lnTo>
                    <a:pt x="1833105" y="2233631"/>
                  </a:lnTo>
                  <a:lnTo>
                    <a:pt x="1874441" y="2207314"/>
                  </a:lnTo>
                  <a:lnTo>
                    <a:pt x="1915441" y="2180861"/>
                  </a:lnTo>
                  <a:lnTo>
                    <a:pt x="1956133" y="2154304"/>
                  </a:lnTo>
                  <a:lnTo>
                    <a:pt x="2036709" y="2101011"/>
                  </a:lnTo>
                  <a:lnTo>
                    <a:pt x="2247170" y="1959940"/>
                  </a:lnTo>
                  <a:lnTo>
                    <a:pt x="2336321" y="1900751"/>
                  </a:lnTo>
                  <a:lnTo>
                    <a:pt x="2380280" y="1871991"/>
                  </a:lnTo>
                  <a:lnTo>
                    <a:pt x="2423903" y="1843837"/>
                  </a:lnTo>
                  <a:lnTo>
                    <a:pt x="2467250" y="1816327"/>
                  </a:lnTo>
                  <a:lnTo>
                    <a:pt x="2510377" y="1789498"/>
                  </a:lnTo>
                  <a:lnTo>
                    <a:pt x="2553342" y="1763389"/>
                  </a:lnTo>
                  <a:lnTo>
                    <a:pt x="2596204" y="1738036"/>
                  </a:lnTo>
                  <a:lnTo>
                    <a:pt x="2639019" y="1713478"/>
                  </a:lnTo>
                  <a:lnTo>
                    <a:pt x="2681846" y="1689751"/>
                  </a:lnTo>
                  <a:lnTo>
                    <a:pt x="2724742" y="1666893"/>
                  </a:lnTo>
                  <a:lnTo>
                    <a:pt x="2767766" y="1644943"/>
                  </a:lnTo>
                  <a:lnTo>
                    <a:pt x="2810973" y="1623937"/>
                  </a:lnTo>
                  <a:lnTo>
                    <a:pt x="2854424" y="1603913"/>
                  </a:lnTo>
                  <a:lnTo>
                    <a:pt x="2898174" y="1584908"/>
                  </a:lnTo>
                  <a:lnTo>
                    <a:pt x="2942282" y="1566961"/>
                  </a:lnTo>
                  <a:lnTo>
                    <a:pt x="2986805" y="1550109"/>
                  </a:lnTo>
                  <a:lnTo>
                    <a:pt x="3031802" y="1534389"/>
                  </a:lnTo>
                  <a:lnTo>
                    <a:pt x="3077330" y="1519838"/>
                  </a:lnTo>
                  <a:lnTo>
                    <a:pt x="3123447" y="1506495"/>
                  </a:lnTo>
                  <a:lnTo>
                    <a:pt x="3170209" y="1494398"/>
                  </a:lnTo>
                  <a:lnTo>
                    <a:pt x="3217676" y="1483582"/>
                  </a:lnTo>
                  <a:lnTo>
                    <a:pt x="3265905" y="1474087"/>
                  </a:lnTo>
                  <a:lnTo>
                    <a:pt x="3314954" y="1465950"/>
                  </a:lnTo>
                  <a:lnTo>
                    <a:pt x="3364879" y="1459208"/>
                  </a:lnTo>
                  <a:lnTo>
                    <a:pt x="3396035" y="1455956"/>
                  </a:lnTo>
                  <a:lnTo>
                    <a:pt x="339603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67009" y="2609411"/>
              <a:ext cx="2058035" cy="1409065"/>
            </a:xfrm>
            <a:custGeom>
              <a:avLst/>
              <a:gdLst/>
              <a:ahLst/>
              <a:cxnLst/>
              <a:rect l="l" t="t" r="r" b="b"/>
              <a:pathLst>
                <a:path w="2058034" h="1409064">
                  <a:moveTo>
                    <a:pt x="338353" y="1293596"/>
                  </a:moveTo>
                  <a:lnTo>
                    <a:pt x="336219" y="1247559"/>
                  </a:lnTo>
                  <a:lnTo>
                    <a:pt x="322135" y="1195832"/>
                  </a:lnTo>
                  <a:lnTo>
                    <a:pt x="296710" y="1138770"/>
                  </a:lnTo>
                  <a:lnTo>
                    <a:pt x="292417" y="1131570"/>
                  </a:lnTo>
                  <a:lnTo>
                    <a:pt x="292417" y="1290218"/>
                  </a:lnTo>
                  <a:lnTo>
                    <a:pt x="279908" y="1327594"/>
                  </a:lnTo>
                  <a:lnTo>
                    <a:pt x="247218" y="1355432"/>
                  </a:lnTo>
                  <a:lnTo>
                    <a:pt x="205638" y="1366113"/>
                  </a:lnTo>
                  <a:lnTo>
                    <a:pt x="167881" y="1354785"/>
                  </a:lnTo>
                  <a:lnTo>
                    <a:pt x="133896" y="1324102"/>
                  </a:lnTo>
                  <a:lnTo>
                    <a:pt x="103606" y="1276692"/>
                  </a:lnTo>
                  <a:lnTo>
                    <a:pt x="72707" y="1217104"/>
                  </a:lnTo>
                  <a:lnTo>
                    <a:pt x="51422" y="1165047"/>
                  </a:lnTo>
                  <a:lnTo>
                    <a:pt x="45935" y="1119581"/>
                  </a:lnTo>
                  <a:lnTo>
                    <a:pt x="58445" y="1082192"/>
                  </a:lnTo>
                  <a:lnTo>
                    <a:pt x="91135" y="1054366"/>
                  </a:lnTo>
                  <a:lnTo>
                    <a:pt x="132702" y="1043686"/>
                  </a:lnTo>
                  <a:lnTo>
                    <a:pt x="170459" y="1055014"/>
                  </a:lnTo>
                  <a:lnTo>
                    <a:pt x="204457" y="1085697"/>
                  </a:lnTo>
                  <a:lnTo>
                    <a:pt x="234746" y="1133106"/>
                  </a:lnTo>
                  <a:lnTo>
                    <a:pt x="265633" y="1192682"/>
                  </a:lnTo>
                  <a:lnTo>
                    <a:pt x="286918" y="1244752"/>
                  </a:lnTo>
                  <a:lnTo>
                    <a:pt x="292417" y="1290218"/>
                  </a:lnTo>
                  <a:lnTo>
                    <a:pt x="292417" y="1131570"/>
                  </a:lnTo>
                  <a:lnTo>
                    <a:pt x="264731" y="1085126"/>
                  </a:lnTo>
                  <a:lnTo>
                    <a:pt x="230568" y="1043800"/>
                  </a:lnTo>
                  <a:lnTo>
                    <a:pt x="230416" y="1043686"/>
                  </a:lnTo>
                  <a:lnTo>
                    <a:pt x="194183" y="1015530"/>
                  </a:lnTo>
                  <a:lnTo>
                    <a:pt x="155536" y="1001026"/>
                  </a:lnTo>
                  <a:lnTo>
                    <a:pt x="114604" y="1001026"/>
                  </a:lnTo>
                  <a:lnTo>
                    <a:pt x="71335" y="1016215"/>
                  </a:lnTo>
                  <a:lnTo>
                    <a:pt x="33997" y="1042809"/>
                  </a:lnTo>
                  <a:lnTo>
                    <a:pt x="10426" y="1076261"/>
                  </a:lnTo>
                  <a:lnTo>
                    <a:pt x="0" y="1116203"/>
                  </a:lnTo>
                  <a:lnTo>
                    <a:pt x="2133" y="1162240"/>
                  </a:lnTo>
                  <a:lnTo>
                    <a:pt x="16217" y="1213967"/>
                  </a:lnTo>
                  <a:lnTo>
                    <a:pt x="41643" y="1271028"/>
                  </a:lnTo>
                  <a:lnTo>
                    <a:pt x="73621" y="1324673"/>
                  </a:lnTo>
                  <a:lnTo>
                    <a:pt x="107784" y="1365999"/>
                  </a:lnTo>
                  <a:lnTo>
                    <a:pt x="144170" y="1394269"/>
                  </a:lnTo>
                  <a:lnTo>
                    <a:pt x="182816" y="1408760"/>
                  </a:lnTo>
                  <a:lnTo>
                    <a:pt x="223786" y="1408760"/>
                  </a:lnTo>
                  <a:lnTo>
                    <a:pt x="267004" y="1393583"/>
                  </a:lnTo>
                  <a:lnTo>
                    <a:pt x="304355" y="1366989"/>
                  </a:lnTo>
                  <a:lnTo>
                    <a:pt x="304977" y="1366113"/>
                  </a:lnTo>
                  <a:lnTo>
                    <a:pt x="327939" y="1333525"/>
                  </a:lnTo>
                  <a:lnTo>
                    <a:pt x="338353" y="1293596"/>
                  </a:lnTo>
                  <a:close/>
                </a:path>
                <a:path w="2058034" h="1409064">
                  <a:moveTo>
                    <a:pt x="634339" y="1169073"/>
                  </a:moveTo>
                  <a:lnTo>
                    <a:pt x="435876" y="859167"/>
                  </a:lnTo>
                  <a:lnTo>
                    <a:pt x="551421" y="785190"/>
                  </a:lnTo>
                  <a:lnTo>
                    <a:pt x="528243" y="748995"/>
                  </a:lnTo>
                  <a:lnTo>
                    <a:pt x="255524" y="923620"/>
                  </a:lnTo>
                  <a:lnTo>
                    <a:pt x="278701" y="959827"/>
                  </a:lnTo>
                  <a:lnTo>
                    <a:pt x="394233" y="885850"/>
                  </a:lnTo>
                  <a:lnTo>
                    <a:pt x="592696" y="1195755"/>
                  </a:lnTo>
                  <a:lnTo>
                    <a:pt x="634339" y="1169073"/>
                  </a:lnTo>
                  <a:close/>
                </a:path>
                <a:path w="2058034" h="1409064">
                  <a:moveTo>
                    <a:pt x="1007465" y="879462"/>
                  </a:moveTo>
                  <a:lnTo>
                    <a:pt x="1005763" y="835367"/>
                  </a:lnTo>
                  <a:lnTo>
                    <a:pt x="986764" y="792048"/>
                  </a:lnTo>
                  <a:lnTo>
                    <a:pt x="979360" y="784072"/>
                  </a:lnTo>
                  <a:lnTo>
                    <a:pt x="961542" y="764857"/>
                  </a:lnTo>
                  <a:lnTo>
                    <a:pt x="961542" y="857554"/>
                  </a:lnTo>
                  <a:lnTo>
                    <a:pt x="960386" y="881799"/>
                  </a:lnTo>
                  <a:lnTo>
                    <a:pt x="947801" y="904278"/>
                  </a:lnTo>
                  <a:lnTo>
                    <a:pt x="924610" y="924496"/>
                  </a:lnTo>
                  <a:lnTo>
                    <a:pt x="847356" y="976325"/>
                  </a:lnTo>
                  <a:lnTo>
                    <a:pt x="764362" y="852614"/>
                  </a:lnTo>
                  <a:lnTo>
                    <a:pt x="814666" y="818883"/>
                  </a:lnTo>
                  <a:lnTo>
                    <a:pt x="841629" y="800798"/>
                  </a:lnTo>
                  <a:lnTo>
                    <a:pt x="869188" y="787069"/>
                  </a:lnTo>
                  <a:lnTo>
                    <a:pt x="894829" y="784072"/>
                  </a:lnTo>
                  <a:lnTo>
                    <a:pt x="917727" y="792226"/>
                  </a:lnTo>
                  <a:lnTo>
                    <a:pt x="937018" y="811961"/>
                  </a:lnTo>
                  <a:lnTo>
                    <a:pt x="950468" y="832002"/>
                  </a:lnTo>
                  <a:lnTo>
                    <a:pt x="961542" y="857554"/>
                  </a:lnTo>
                  <a:lnTo>
                    <a:pt x="961542" y="764857"/>
                  </a:lnTo>
                  <a:lnTo>
                    <a:pt x="960818" y="764070"/>
                  </a:lnTo>
                  <a:lnTo>
                    <a:pt x="944257" y="756145"/>
                  </a:lnTo>
                  <a:lnTo>
                    <a:pt x="931456" y="750023"/>
                  </a:lnTo>
                  <a:lnTo>
                    <a:pt x="899795" y="748004"/>
                  </a:lnTo>
                  <a:lnTo>
                    <a:pt x="866978" y="756145"/>
                  </a:lnTo>
                  <a:lnTo>
                    <a:pt x="865987" y="754684"/>
                  </a:lnTo>
                  <a:lnTo>
                    <a:pt x="880897" y="730364"/>
                  </a:lnTo>
                  <a:lnTo>
                    <a:pt x="887526" y="703808"/>
                  </a:lnTo>
                  <a:lnTo>
                    <a:pt x="884415" y="675424"/>
                  </a:lnTo>
                  <a:lnTo>
                    <a:pt x="870089" y="645591"/>
                  </a:lnTo>
                  <a:lnTo>
                    <a:pt x="868349" y="643788"/>
                  </a:lnTo>
                  <a:lnTo>
                    <a:pt x="846137" y="620801"/>
                  </a:lnTo>
                  <a:lnTo>
                    <a:pt x="846137" y="711161"/>
                  </a:lnTo>
                  <a:lnTo>
                    <a:pt x="844892" y="733018"/>
                  </a:lnTo>
                  <a:lnTo>
                    <a:pt x="833297" y="753313"/>
                  </a:lnTo>
                  <a:lnTo>
                    <a:pt x="812139" y="771652"/>
                  </a:lnTo>
                  <a:lnTo>
                    <a:pt x="741743" y="818883"/>
                  </a:lnTo>
                  <a:lnTo>
                    <a:pt x="666305" y="706424"/>
                  </a:lnTo>
                  <a:lnTo>
                    <a:pt x="736714" y="659180"/>
                  </a:lnTo>
                  <a:lnTo>
                    <a:pt x="761758" y="646645"/>
                  </a:lnTo>
                  <a:lnTo>
                    <a:pt x="785037" y="643788"/>
                  </a:lnTo>
                  <a:lnTo>
                    <a:pt x="805853" y="651090"/>
                  </a:lnTo>
                  <a:lnTo>
                    <a:pt x="823455" y="669074"/>
                  </a:lnTo>
                  <a:lnTo>
                    <a:pt x="836244" y="688136"/>
                  </a:lnTo>
                  <a:lnTo>
                    <a:pt x="846137" y="711161"/>
                  </a:lnTo>
                  <a:lnTo>
                    <a:pt x="846137" y="620801"/>
                  </a:lnTo>
                  <a:lnTo>
                    <a:pt x="839292" y="613702"/>
                  </a:lnTo>
                  <a:lnTo>
                    <a:pt x="802043" y="598436"/>
                  </a:lnTo>
                  <a:lnTo>
                    <a:pt x="760590" y="600494"/>
                  </a:lnTo>
                  <a:lnTo>
                    <a:pt x="717169" y="620534"/>
                  </a:lnTo>
                  <a:lnTo>
                    <a:pt x="601281" y="698271"/>
                  </a:lnTo>
                  <a:lnTo>
                    <a:pt x="830224" y="1039571"/>
                  </a:lnTo>
                  <a:lnTo>
                    <a:pt x="924521" y="976325"/>
                  </a:lnTo>
                  <a:lnTo>
                    <a:pt x="960767" y="952004"/>
                  </a:lnTo>
                  <a:lnTo>
                    <a:pt x="992327" y="919835"/>
                  </a:lnTo>
                  <a:lnTo>
                    <a:pt x="1007465" y="879462"/>
                  </a:lnTo>
                  <a:close/>
                </a:path>
                <a:path w="2058034" h="1409064">
                  <a:moveTo>
                    <a:pt x="1361821" y="695439"/>
                  </a:moveTo>
                  <a:lnTo>
                    <a:pt x="1339253" y="658863"/>
                  </a:lnTo>
                  <a:lnTo>
                    <a:pt x="1165860" y="765822"/>
                  </a:lnTo>
                  <a:lnTo>
                    <a:pt x="1090422" y="643534"/>
                  </a:lnTo>
                  <a:lnTo>
                    <a:pt x="1257808" y="540283"/>
                  </a:lnTo>
                  <a:lnTo>
                    <a:pt x="1235240" y="503694"/>
                  </a:lnTo>
                  <a:lnTo>
                    <a:pt x="1067854" y="606958"/>
                  </a:lnTo>
                  <a:lnTo>
                    <a:pt x="995210" y="489191"/>
                  </a:lnTo>
                  <a:lnTo>
                    <a:pt x="1168603" y="382219"/>
                  </a:lnTo>
                  <a:lnTo>
                    <a:pt x="1146022" y="345643"/>
                  </a:lnTo>
                  <a:lnTo>
                    <a:pt x="930541" y="478574"/>
                  </a:lnTo>
                  <a:lnTo>
                    <a:pt x="1146327" y="828370"/>
                  </a:lnTo>
                  <a:lnTo>
                    <a:pt x="1361821" y="695439"/>
                  </a:lnTo>
                  <a:close/>
                </a:path>
                <a:path w="2058034" h="1409064">
                  <a:moveTo>
                    <a:pt x="1599476" y="569493"/>
                  </a:moveTo>
                  <a:lnTo>
                    <a:pt x="1435315" y="240131"/>
                  </a:lnTo>
                  <a:lnTo>
                    <a:pt x="1558099" y="178943"/>
                  </a:lnTo>
                  <a:lnTo>
                    <a:pt x="1538922" y="140474"/>
                  </a:lnTo>
                  <a:lnTo>
                    <a:pt x="1249083" y="284924"/>
                  </a:lnTo>
                  <a:lnTo>
                    <a:pt x="1268260" y="323392"/>
                  </a:lnTo>
                  <a:lnTo>
                    <a:pt x="1391043" y="262191"/>
                  </a:lnTo>
                  <a:lnTo>
                    <a:pt x="1555203" y="591553"/>
                  </a:lnTo>
                  <a:lnTo>
                    <a:pt x="1599476" y="569493"/>
                  </a:lnTo>
                  <a:close/>
                </a:path>
                <a:path w="2058034" h="1409064">
                  <a:moveTo>
                    <a:pt x="1940471" y="354482"/>
                  </a:moveTo>
                  <a:lnTo>
                    <a:pt x="1930590" y="302348"/>
                  </a:lnTo>
                  <a:lnTo>
                    <a:pt x="1908365" y="259054"/>
                  </a:lnTo>
                  <a:lnTo>
                    <a:pt x="1906358" y="255155"/>
                  </a:lnTo>
                  <a:lnTo>
                    <a:pt x="1892223" y="242811"/>
                  </a:lnTo>
                  <a:lnTo>
                    <a:pt x="1892223" y="362115"/>
                  </a:lnTo>
                  <a:lnTo>
                    <a:pt x="1886724" y="385356"/>
                  </a:lnTo>
                  <a:lnTo>
                    <a:pt x="1871649" y="403136"/>
                  </a:lnTo>
                  <a:lnTo>
                    <a:pt x="1848002" y="415378"/>
                  </a:lnTo>
                  <a:lnTo>
                    <a:pt x="1809026" y="428777"/>
                  </a:lnTo>
                  <a:lnTo>
                    <a:pt x="1757019" y="277304"/>
                  </a:lnTo>
                  <a:lnTo>
                    <a:pt x="1795983" y="263906"/>
                  </a:lnTo>
                  <a:lnTo>
                    <a:pt x="1822157" y="259054"/>
                  </a:lnTo>
                  <a:lnTo>
                    <a:pt x="1844979" y="263817"/>
                  </a:lnTo>
                  <a:lnTo>
                    <a:pt x="1863610" y="278765"/>
                  </a:lnTo>
                  <a:lnTo>
                    <a:pt x="1877174" y="304507"/>
                  </a:lnTo>
                  <a:lnTo>
                    <a:pt x="1887118" y="333476"/>
                  </a:lnTo>
                  <a:lnTo>
                    <a:pt x="1892223" y="362115"/>
                  </a:lnTo>
                  <a:lnTo>
                    <a:pt x="1892223" y="242811"/>
                  </a:lnTo>
                  <a:lnTo>
                    <a:pt x="1885162" y="236639"/>
                  </a:lnTo>
                  <a:lnTo>
                    <a:pt x="1872805" y="225856"/>
                  </a:lnTo>
                  <a:lnTo>
                    <a:pt x="1831009" y="215036"/>
                  </a:lnTo>
                  <a:lnTo>
                    <a:pt x="1782025" y="223253"/>
                  </a:lnTo>
                  <a:lnTo>
                    <a:pt x="1743049" y="236639"/>
                  </a:lnTo>
                  <a:lnTo>
                    <a:pt x="1689506" y="80708"/>
                  </a:lnTo>
                  <a:lnTo>
                    <a:pt x="1643824" y="96393"/>
                  </a:lnTo>
                  <a:lnTo>
                    <a:pt x="1777314" y="485114"/>
                  </a:lnTo>
                  <a:lnTo>
                    <a:pt x="1861972" y="456044"/>
                  </a:lnTo>
                  <a:lnTo>
                    <a:pt x="1905673" y="432435"/>
                  </a:lnTo>
                  <a:lnTo>
                    <a:pt x="1908492" y="428777"/>
                  </a:lnTo>
                  <a:lnTo>
                    <a:pt x="1932000" y="398208"/>
                  </a:lnTo>
                  <a:lnTo>
                    <a:pt x="1940471" y="354482"/>
                  </a:lnTo>
                  <a:close/>
                </a:path>
                <a:path w="2058034" h="1409064">
                  <a:moveTo>
                    <a:pt x="2057996" y="388721"/>
                  </a:moveTo>
                  <a:lnTo>
                    <a:pt x="1924507" y="0"/>
                  </a:lnTo>
                  <a:lnTo>
                    <a:pt x="1878838" y="15684"/>
                  </a:lnTo>
                  <a:lnTo>
                    <a:pt x="2012340" y="404393"/>
                  </a:lnTo>
                  <a:lnTo>
                    <a:pt x="2057996" y="388721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24846" y="3938568"/>
              <a:ext cx="12683490" cy="5185410"/>
            </a:xfrm>
            <a:custGeom>
              <a:avLst/>
              <a:gdLst/>
              <a:ahLst/>
              <a:cxnLst/>
              <a:rect l="l" t="t" r="r" b="b"/>
              <a:pathLst>
                <a:path w="12683490" h="5185409">
                  <a:moveTo>
                    <a:pt x="12683223" y="4711636"/>
                  </a:moveTo>
                  <a:lnTo>
                    <a:pt x="12209958" y="4238371"/>
                  </a:lnTo>
                  <a:lnTo>
                    <a:pt x="12162968" y="4285361"/>
                  </a:lnTo>
                  <a:lnTo>
                    <a:pt x="12556033" y="4678438"/>
                  </a:lnTo>
                  <a:lnTo>
                    <a:pt x="506488" y="4678438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4746676"/>
                  </a:lnTo>
                  <a:lnTo>
                    <a:pt x="506488" y="4746676"/>
                  </a:lnTo>
                  <a:lnTo>
                    <a:pt x="506488" y="4744859"/>
                  </a:lnTo>
                  <a:lnTo>
                    <a:pt x="12556033" y="4744859"/>
                  </a:lnTo>
                  <a:lnTo>
                    <a:pt x="12162968" y="5137963"/>
                  </a:lnTo>
                  <a:lnTo>
                    <a:pt x="12209958" y="5184914"/>
                  </a:lnTo>
                  <a:lnTo>
                    <a:pt x="12683223" y="4711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273" y="3157110"/>
              <a:ext cx="11960166" cy="81514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359" y="5387106"/>
              <a:ext cx="176989" cy="1766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3893" y="5439741"/>
              <a:ext cx="177554" cy="177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6520" y="5353276"/>
              <a:ext cx="173994" cy="1736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83164" y="5358043"/>
              <a:ext cx="175188" cy="1748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5675" y="4357929"/>
              <a:ext cx="168329" cy="1688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99214" y="4603646"/>
              <a:ext cx="172465" cy="1729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08698" y="4862658"/>
              <a:ext cx="175858" cy="176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КТО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ОБОСНОВАЛ ГЕЛИОЦЕНТРИЧЕСКУЮ </a:t>
            </a:r>
            <a:r>
              <a:rPr dirty="0">
                <a:solidFill>
                  <a:srgbClr val="FF0099"/>
                </a:solidFill>
              </a:rPr>
              <a:t>СИСТЕМУ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48323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8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5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FFFFF"/>
                </a:solidFill>
                <a:latin typeface="Formular"/>
                <a:cs typeface="Formular"/>
              </a:rPr>
              <a:t>АЛИЛЕЙ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44672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КЕПЛЕР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4835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-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НЬЮТОН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КТО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ОБОСНОВАЛ ГЕЛИОЦЕНТРИЧЕСКУЮ </a:t>
            </a:r>
            <a:r>
              <a:rPr dirty="0">
                <a:solidFill>
                  <a:srgbClr val="FF0099"/>
                </a:solidFill>
              </a:rPr>
              <a:t>СИСТЕМУ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7009496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4479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НА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СКОЛЬКО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ЭЙФЕЛЕВА </a:t>
            </a:r>
            <a:r>
              <a:rPr dirty="0">
                <a:solidFill>
                  <a:srgbClr val="FF0099"/>
                </a:solidFill>
              </a:rPr>
              <a:t>БАШНЯ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ЛЕТОМ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spc="-20" dirty="0">
                <a:solidFill>
                  <a:srgbClr val="FF0099"/>
                </a:solidFill>
              </a:rPr>
              <a:t>ВЫШЕ, </a:t>
            </a:r>
            <a:r>
              <a:rPr dirty="0">
                <a:solidFill>
                  <a:srgbClr val="FF0099"/>
                </a:solidFill>
              </a:rPr>
              <a:t>ЧЕМ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2930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72840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7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МИЛЛИМЕТРОВ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49199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ТАКОГО</a:t>
            </a:r>
            <a:r>
              <a:rPr sz="6150" b="1" spc="-3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ЖЕ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РАЗМЕРА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НА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СКОЛЬКО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ЭЙФЕЛЕВА </a:t>
            </a:r>
            <a:r>
              <a:rPr dirty="0">
                <a:solidFill>
                  <a:srgbClr val="FF0099"/>
                </a:solidFill>
              </a:rPr>
              <a:t>БАШНЯ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ЛЕТОМ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spc="-20" dirty="0">
                <a:solidFill>
                  <a:srgbClr val="FF0099"/>
                </a:solidFill>
              </a:rPr>
              <a:t>ВЫШЕ, </a:t>
            </a:r>
            <a:r>
              <a:rPr dirty="0">
                <a:solidFill>
                  <a:srgbClr val="FF0099"/>
                </a:solidFill>
              </a:rPr>
              <a:t>ЧЕМ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7009496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8FD900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4479" y="697886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55971" y="8721340"/>
            <a:ext cx="1753537" cy="202510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305772" y="2017049"/>
            <a:ext cx="119380" cy="234950"/>
          </a:xfrm>
          <a:custGeom>
            <a:avLst/>
            <a:gdLst/>
            <a:ahLst/>
            <a:cxnLst/>
            <a:rect l="l" t="t" r="r" b="b"/>
            <a:pathLst>
              <a:path w="119380" h="234950">
                <a:moveTo>
                  <a:pt x="0" y="234949"/>
                </a:moveTo>
                <a:lnTo>
                  <a:pt x="119252" y="234949"/>
                </a:lnTo>
                <a:lnTo>
                  <a:pt x="119252" y="0"/>
                </a:lnTo>
                <a:lnTo>
                  <a:pt x="0" y="0"/>
                </a:lnTo>
                <a:lnTo>
                  <a:pt x="0" y="2349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05761" y="1690667"/>
            <a:ext cx="2574925" cy="561975"/>
          </a:xfrm>
          <a:custGeom>
            <a:avLst/>
            <a:gdLst/>
            <a:ahLst/>
            <a:cxnLst/>
            <a:rect l="l" t="t" r="r" b="b"/>
            <a:pathLst>
              <a:path w="2574925" h="561975">
                <a:moveTo>
                  <a:pt x="491451" y="0"/>
                </a:moveTo>
                <a:lnTo>
                  <a:pt x="372186" y="0"/>
                </a:lnTo>
                <a:lnTo>
                  <a:pt x="372186" y="218440"/>
                </a:lnTo>
                <a:lnTo>
                  <a:pt x="119253" y="218440"/>
                </a:lnTo>
                <a:lnTo>
                  <a:pt x="119253" y="0"/>
                </a:lnTo>
                <a:lnTo>
                  <a:pt x="0" y="0"/>
                </a:lnTo>
                <a:lnTo>
                  <a:pt x="0" y="218440"/>
                </a:lnTo>
                <a:lnTo>
                  <a:pt x="0" y="326390"/>
                </a:lnTo>
                <a:lnTo>
                  <a:pt x="372186" y="326390"/>
                </a:lnTo>
                <a:lnTo>
                  <a:pt x="372186" y="561340"/>
                </a:lnTo>
                <a:lnTo>
                  <a:pt x="491451" y="561340"/>
                </a:lnTo>
                <a:lnTo>
                  <a:pt x="491451" y="326390"/>
                </a:lnTo>
                <a:lnTo>
                  <a:pt x="491451" y="218440"/>
                </a:lnTo>
                <a:lnTo>
                  <a:pt x="491451" y="0"/>
                </a:lnTo>
                <a:close/>
              </a:path>
              <a:path w="2574925" h="561975">
                <a:moveTo>
                  <a:pt x="1072515" y="561975"/>
                </a:moveTo>
                <a:lnTo>
                  <a:pt x="1023188" y="410057"/>
                </a:lnTo>
                <a:lnTo>
                  <a:pt x="989965" y="307746"/>
                </a:lnTo>
                <a:lnTo>
                  <a:pt x="926579" y="112547"/>
                </a:lnTo>
                <a:lnTo>
                  <a:pt x="890028" y="0"/>
                </a:lnTo>
                <a:lnTo>
                  <a:pt x="873226" y="0"/>
                </a:lnTo>
                <a:lnTo>
                  <a:pt x="873226" y="307746"/>
                </a:lnTo>
                <a:lnTo>
                  <a:pt x="717943" y="307746"/>
                </a:lnTo>
                <a:lnTo>
                  <a:pt x="777976" y="112547"/>
                </a:lnTo>
                <a:lnTo>
                  <a:pt x="813193" y="112547"/>
                </a:lnTo>
                <a:lnTo>
                  <a:pt x="873226" y="307746"/>
                </a:lnTo>
                <a:lnTo>
                  <a:pt x="873226" y="0"/>
                </a:lnTo>
                <a:lnTo>
                  <a:pt x="705142" y="0"/>
                </a:lnTo>
                <a:lnTo>
                  <a:pt x="523455" y="561975"/>
                </a:lnTo>
                <a:lnTo>
                  <a:pt x="641121" y="561975"/>
                </a:lnTo>
                <a:lnTo>
                  <a:pt x="687539" y="410057"/>
                </a:lnTo>
                <a:lnTo>
                  <a:pt x="905230" y="410057"/>
                </a:lnTo>
                <a:lnTo>
                  <a:pt x="951661" y="561975"/>
                </a:lnTo>
                <a:lnTo>
                  <a:pt x="1072515" y="561975"/>
                </a:lnTo>
                <a:close/>
              </a:path>
              <a:path w="2574925" h="561975">
                <a:moveTo>
                  <a:pt x="1519936" y="0"/>
                </a:moveTo>
                <a:lnTo>
                  <a:pt x="1399082" y="0"/>
                </a:lnTo>
                <a:lnTo>
                  <a:pt x="1278229" y="251866"/>
                </a:lnTo>
                <a:lnTo>
                  <a:pt x="1255814" y="251866"/>
                </a:lnTo>
                <a:lnTo>
                  <a:pt x="1122146" y="0"/>
                </a:lnTo>
                <a:lnTo>
                  <a:pt x="997280" y="0"/>
                </a:lnTo>
                <a:lnTo>
                  <a:pt x="1208582" y="393534"/>
                </a:lnTo>
                <a:lnTo>
                  <a:pt x="1126934" y="561975"/>
                </a:lnTo>
                <a:lnTo>
                  <a:pt x="1246200" y="561975"/>
                </a:lnTo>
                <a:lnTo>
                  <a:pt x="1519936" y="0"/>
                </a:lnTo>
                <a:close/>
              </a:path>
              <a:path w="2574925" h="561975">
                <a:moveTo>
                  <a:pt x="2574848" y="561975"/>
                </a:moveTo>
                <a:lnTo>
                  <a:pt x="2525522" y="410057"/>
                </a:lnTo>
                <a:lnTo>
                  <a:pt x="2492298" y="307746"/>
                </a:lnTo>
                <a:lnTo>
                  <a:pt x="2428900" y="112547"/>
                </a:lnTo>
                <a:lnTo>
                  <a:pt x="2392349" y="0"/>
                </a:lnTo>
                <a:lnTo>
                  <a:pt x="2375560" y="0"/>
                </a:lnTo>
                <a:lnTo>
                  <a:pt x="2375560" y="307746"/>
                </a:lnTo>
                <a:lnTo>
                  <a:pt x="2220277" y="307746"/>
                </a:lnTo>
                <a:lnTo>
                  <a:pt x="2280310" y="112547"/>
                </a:lnTo>
                <a:lnTo>
                  <a:pt x="2315527" y="112547"/>
                </a:lnTo>
                <a:lnTo>
                  <a:pt x="2375560" y="307746"/>
                </a:lnTo>
                <a:lnTo>
                  <a:pt x="2375560" y="0"/>
                </a:lnTo>
                <a:lnTo>
                  <a:pt x="2207476" y="0"/>
                </a:lnTo>
                <a:lnTo>
                  <a:pt x="2032635" y="540766"/>
                </a:lnTo>
                <a:lnTo>
                  <a:pt x="1907336" y="273113"/>
                </a:lnTo>
                <a:lnTo>
                  <a:pt x="2035390" y="0"/>
                </a:lnTo>
                <a:lnTo>
                  <a:pt x="1912124" y="0"/>
                </a:lnTo>
                <a:lnTo>
                  <a:pt x="1807286" y="219595"/>
                </a:lnTo>
                <a:lnTo>
                  <a:pt x="1672005" y="219595"/>
                </a:lnTo>
                <a:lnTo>
                  <a:pt x="1672005" y="0"/>
                </a:lnTo>
                <a:lnTo>
                  <a:pt x="1552740" y="0"/>
                </a:lnTo>
                <a:lnTo>
                  <a:pt x="1552740" y="561975"/>
                </a:lnTo>
                <a:lnTo>
                  <a:pt x="1672005" y="561975"/>
                </a:lnTo>
                <a:lnTo>
                  <a:pt x="1672005" y="325856"/>
                </a:lnTo>
                <a:lnTo>
                  <a:pt x="1808073" y="325856"/>
                </a:lnTo>
                <a:lnTo>
                  <a:pt x="1919325" y="561975"/>
                </a:lnTo>
                <a:lnTo>
                  <a:pt x="2025789" y="561975"/>
                </a:lnTo>
                <a:lnTo>
                  <a:pt x="2042579" y="561975"/>
                </a:lnTo>
                <a:lnTo>
                  <a:pt x="2143442" y="561975"/>
                </a:lnTo>
                <a:lnTo>
                  <a:pt x="2189873" y="410057"/>
                </a:lnTo>
                <a:lnTo>
                  <a:pt x="2407564" y="410057"/>
                </a:lnTo>
                <a:lnTo>
                  <a:pt x="2453983" y="561975"/>
                </a:lnTo>
                <a:lnTo>
                  <a:pt x="2574848" y="561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63388" y="1691849"/>
            <a:ext cx="1120775" cy="561340"/>
          </a:xfrm>
          <a:custGeom>
            <a:avLst/>
            <a:gdLst/>
            <a:ahLst/>
            <a:cxnLst/>
            <a:rect l="l" t="t" r="r" b="b"/>
            <a:pathLst>
              <a:path w="1120775" h="561339">
                <a:moveTo>
                  <a:pt x="562546" y="280670"/>
                </a:moveTo>
                <a:lnTo>
                  <a:pt x="560095" y="250190"/>
                </a:lnTo>
                <a:lnTo>
                  <a:pt x="558863" y="234950"/>
                </a:lnTo>
                <a:lnTo>
                  <a:pt x="552907" y="210820"/>
                </a:lnTo>
                <a:lnTo>
                  <a:pt x="548208" y="191770"/>
                </a:lnTo>
                <a:lnTo>
                  <a:pt x="538073" y="167640"/>
                </a:lnTo>
                <a:lnTo>
                  <a:pt x="533819" y="157480"/>
                </a:lnTo>
                <a:lnTo>
                  <a:pt x="531152" y="151130"/>
                </a:lnTo>
                <a:lnTo>
                  <a:pt x="523201" y="138341"/>
                </a:lnTo>
                <a:lnTo>
                  <a:pt x="523201" y="350520"/>
                </a:lnTo>
                <a:lnTo>
                  <a:pt x="521754" y="355600"/>
                </a:lnTo>
                <a:lnTo>
                  <a:pt x="519772" y="356870"/>
                </a:lnTo>
                <a:lnTo>
                  <a:pt x="516648" y="356870"/>
                </a:lnTo>
                <a:lnTo>
                  <a:pt x="414782" y="326390"/>
                </a:lnTo>
                <a:lnTo>
                  <a:pt x="413473" y="330200"/>
                </a:lnTo>
                <a:lnTo>
                  <a:pt x="412013" y="334010"/>
                </a:lnTo>
                <a:lnTo>
                  <a:pt x="410387" y="337820"/>
                </a:lnTo>
                <a:lnTo>
                  <a:pt x="480606" y="370840"/>
                </a:lnTo>
                <a:lnTo>
                  <a:pt x="481634" y="374650"/>
                </a:lnTo>
                <a:lnTo>
                  <a:pt x="479577" y="378460"/>
                </a:lnTo>
                <a:lnTo>
                  <a:pt x="477786" y="379730"/>
                </a:lnTo>
                <a:lnTo>
                  <a:pt x="474459" y="379730"/>
                </a:lnTo>
                <a:lnTo>
                  <a:pt x="406082" y="346710"/>
                </a:lnTo>
                <a:lnTo>
                  <a:pt x="404329" y="349250"/>
                </a:lnTo>
                <a:lnTo>
                  <a:pt x="402437" y="353060"/>
                </a:lnTo>
                <a:lnTo>
                  <a:pt x="400431" y="356870"/>
                </a:lnTo>
                <a:lnTo>
                  <a:pt x="423024" y="372110"/>
                </a:lnTo>
                <a:lnTo>
                  <a:pt x="423608" y="374650"/>
                </a:lnTo>
                <a:lnTo>
                  <a:pt x="421068" y="378460"/>
                </a:lnTo>
                <a:lnTo>
                  <a:pt x="419519" y="379730"/>
                </a:lnTo>
                <a:lnTo>
                  <a:pt x="415950" y="379730"/>
                </a:lnTo>
                <a:lnTo>
                  <a:pt x="394830" y="364490"/>
                </a:lnTo>
                <a:lnTo>
                  <a:pt x="391629" y="369570"/>
                </a:lnTo>
                <a:lnTo>
                  <a:pt x="388188" y="373380"/>
                </a:lnTo>
                <a:lnTo>
                  <a:pt x="384505" y="377190"/>
                </a:lnTo>
                <a:lnTo>
                  <a:pt x="438950" y="431800"/>
                </a:lnTo>
                <a:lnTo>
                  <a:pt x="438950" y="434340"/>
                </a:lnTo>
                <a:lnTo>
                  <a:pt x="436029" y="438150"/>
                </a:lnTo>
                <a:lnTo>
                  <a:pt x="430911" y="438150"/>
                </a:lnTo>
                <a:lnTo>
                  <a:pt x="377456" y="384810"/>
                </a:lnTo>
                <a:lnTo>
                  <a:pt x="372833" y="388620"/>
                </a:lnTo>
                <a:lnTo>
                  <a:pt x="367906" y="392430"/>
                </a:lnTo>
                <a:lnTo>
                  <a:pt x="362724" y="396240"/>
                </a:lnTo>
                <a:lnTo>
                  <a:pt x="411873" y="471170"/>
                </a:lnTo>
                <a:lnTo>
                  <a:pt x="413359" y="473710"/>
                </a:lnTo>
                <a:lnTo>
                  <a:pt x="412711" y="477520"/>
                </a:lnTo>
                <a:lnTo>
                  <a:pt x="409549" y="478790"/>
                </a:lnTo>
                <a:lnTo>
                  <a:pt x="404444" y="478790"/>
                </a:lnTo>
                <a:lnTo>
                  <a:pt x="354406" y="401320"/>
                </a:lnTo>
                <a:lnTo>
                  <a:pt x="350520" y="403860"/>
                </a:lnTo>
                <a:lnTo>
                  <a:pt x="346494" y="406400"/>
                </a:lnTo>
                <a:lnTo>
                  <a:pt x="342366" y="408940"/>
                </a:lnTo>
                <a:lnTo>
                  <a:pt x="378460" y="491490"/>
                </a:lnTo>
                <a:lnTo>
                  <a:pt x="377291" y="494030"/>
                </a:lnTo>
                <a:lnTo>
                  <a:pt x="374103" y="495300"/>
                </a:lnTo>
                <a:lnTo>
                  <a:pt x="370840" y="495300"/>
                </a:lnTo>
                <a:lnTo>
                  <a:pt x="368998" y="494030"/>
                </a:lnTo>
                <a:lnTo>
                  <a:pt x="333197" y="412750"/>
                </a:lnTo>
                <a:lnTo>
                  <a:pt x="319887" y="416560"/>
                </a:lnTo>
                <a:lnTo>
                  <a:pt x="346265" y="524510"/>
                </a:lnTo>
                <a:lnTo>
                  <a:pt x="344627" y="527050"/>
                </a:lnTo>
                <a:lnTo>
                  <a:pt x="341528" y="527050"/>
                </a:lnTo>
                <a:lnTo>
                  <a:pt x="341122" y="528320"/>
                </a:lnTo>
                <a:lnTo>
                  <a:pt x="338493" y="528320"/>
                </a:lnTo>
                <a:lnTo>
                  <a:pt x="336461" y="525780"/>
                </a:lnTo>
                <a:lnTo>
                  <a:pt x="328015" y="491490"/>
                </a:lnTo>
                <a:lnTo>
                  <a:pt x="317703" y="449580"/>
                </a:lnTo>
                <a:lnTo>
                  <a:pt x="310197" y="419100"/>
                </a:lnTo>
                <a:lnTo>
                  <a:pt x="306184" y="420370"/>
                </a:lnTo>
                <a:lnTo>
                  <a:pt x="302094" y="420370"/>
                </a:lnTo>
                <a:lnTo>
                  <a:pt x="297980" y="421640"/>
                </a:lnTo>
                <a:lnTo>
                  <a:pt x="300075" y="447040"/>
                </a:lnTo>
                <a:lnTo>
                  <a:pt x="298030" y="449580"/>
                </a:lnTo>
                <a:lnTo>
                  <a:pt x="292290" y="449580"/>
                </a:lnTo>
                <a:lnTo>
                  <a:pt x="290106" y="447040"/>
                </a:lnTo>
                <a:lnTo>
                  <a:pt x="288112" y="422910"/>
                </a:lnTo>
                <a:lnTo>
                  <a:pt x="288010" y="421640"/>
                </a:lnTo>
                <a:lnTo>
                  <a:pt x="285775" y="421640"/>
                </a:lnTo>
                <a:lnTo>
                  <a:pt x="283540" y="422910"/>
                </a:lnTo>
                <a:lnTo>
                  <a:pt x="280327" y="422910"/>
                </a:lnTo>
                <a:lnTo>
                  <a:pt x="279374" y="421640"/>
                </a:lnTo>
                <a:lnTo>
                  <a:pt x="278409" y="421640"/>
                </a:lnTo>
                <a:lnTo>
                  <a:pt x="274701" y="488950"/>
                </a:lnTo>
                <a:lnTo>
                  <a:pt x="272491" y="491490"/>
                </a:lnTo>
                <a:lnTo>
                  <a:pt x="266827" y="491490"/>
                </a:lnTo>
                <a:lnTo>
                  <a:pt x="264718" y="488950"/>
                </a:lnTo>
                <a:lnTo>
                  <a:pt x="268439" y="421640"/>
                </a:lnTo>
                <a:lnTo>
                  <a:pt x="263626" y="421640"/>
                </a:lnTo>
                <a:lnTo>
                  <a:pt x="254228" y="419100"/>
                </a:lnTo>
                <a:lnTo>
                  <a:pt x="227545" y="534670"/>
                </a:lnTo>
                <a:lnTo>
                  <a:pt x="225501" y="535940"/>
                </a:lnTo>
                <a:lnTo>
                  <a:pt x="219392" y="535940"/>
                </a:lnTo>
                <a:lnTo>
                  <a:pt x="217716" y="533400"/>
                </a:lnTo>
                <a:lnTo>
                  <a:pt x="227126" y="492760"/>
                </a:lnTo>
                <a:lnTo>
                  <a:pt x="244475" y="417830"/>
                </a:lnTo>
                <a:lnTo>
                  <a:pt x="238633" y="415290"/>
                </a:lnTo>
                <a:lnTo>
                  <a:pt x="232905" y="414020"/>
                </a:lnTo>
                <a:lnTo>
                  <a:pt x="227380" y="411480"/>
                </a:lnTo>
                <a:lnTo>
                  <a:pt x="191833" y="490220"/>
                </a:lnTo>
                <a:lnTo>
                  <a:pt x="190969" y="491490"/>
                </a:lnTo>
                <a:lnTo>
                  <a:pt x="189166" y="492760"/>
                </a:lnTo>
                <a:lnTo>
                  <a:pt x="185889" y="492760"/>
                </a:lnTo>
                <a:lnTo>
                  <a:pt x="182676" y="491490"/>
                </a:lnTo>
                <a:lnTo>
                  <a:pt x="181584" y="488950"/>
                </a:lnTo>
                <a:lnTo>
                  <a:pt x="183870" y="483870"/>
                </a:lnTo>
                <a:lnTo>
                  <a:pt x="218287" y="407670"/>
                </a:lnTo>
                <a:lnTo>
                  <a:pt x="214515" y="405130"/>
                </a:lnTo>
                <a:lnTo>
                  <a:pt x="210820" y="403860"/>
                </a:lnTo>
                <a:lnTo>
                  <a:pt x="207238" y="401320"/>
                </a:lnTo>
                <a:lnTo>
                  <a:pt x="152908" y="482600"/>
                </a:lnTo>
                <a:lnTo>
                  <a:pt x="151333" y="483870"/>
                </a:lnTo>
                <a:lnTo>
                  <a:pt x="147802" y="483870"/>
                </a:lnTo>
                <a:lnTo>
                  <a:pt x="144665" y="481330"/>
                </a:lnTo>
                <a:lnTo>
                  <a:pt x="144018" y="478790"/>
                </a:lnTo>
                <a:lnTo>
                  <a:pt x="166827" y="444500"/>
                </a:lnTo>
                <a:lnTo>
                  <a:pt x="198932" y="396240"/>
                </a:lnTo>
                <a:lnTo>
                  <a:pt x="192354" y="391160"/>
                </a:lnTo>
                <a:lnTo>
                  <a:pt x="186220" y="386080"/>
                </a:lnTo>
                <a:lnTo>
                  <a:pt x="180568" y="379730"/>
                </a:lnTo>
                <a:lnTo>
                  <a:pt x="110972" y="443230"/>
                </a:lnTo>
                <a:lnTo>
                  <a:pt x="109766" y="444500"/>
                </a:lnTo>
                <a:lnTo>
                  <a:pt x="107213" y="444500"/>
                </a:lnTo>
                <a:lnTo>
                  <a:pt x="105854" y="443230"/>
                </a:lnTo>
                <a:lnTo>
                  <a:pt x="103009" y="440690"/>
                </a:lnTo>
                <a:lnTo>
                  <a:pt x="103149" y="436880"/>
                </a:lnTo>
                <a:lnTo>
                  <a:pt x="139192" y="403860"/>
                </a:lnTo>
                <a:lnTo>
                  <a:pt x="173837" y="372110"/>
                </a:lnTo>
                <a:lnTo>
                  <a:pt x="171742" y="369570"/>
                </a:lnTo>
                <a:lnTo>
                  <a:pt x="169710" y="367030"/>
                </a:lnTo>
                <a:lnTo>
                  <a:pt x="167779" y="364490"/>
                </a:lnTo>
                <a:lnTo>
                  <a:pt x="111252" y="403860"/>
                </a:lnTo>
                <a:lnTo>
                  <a:pt x="107696" y="403860"/>
                </a:lnTo>
                <a:lnTo>
                  <a:pt x="106133" y="402590"/>
                </a:lnTo>
                <a:lnTo>
                  <a:pt x="103593" y="398780"/>
                </a:lnTo>
                <a:lnTo>
                  <a:pt x="104165" y="396240"/>
                </a:lnTo>
                <a:lnTo>
                  <a:pt x="109778" y="392430"/>
                </a:lnTo>
                <a:lnTo>
                  <a:pt x="162166" y="356870"/>
                </a:lnTo>
                <a:lnTo>
                  <a:pt x="160058" y="353060"/>
                </a:lnTo>
                <a:lnTo>
                  <a:pt x="158089" y="349250"/>
                </a:lnTo>
                <a:lnTo>
                  <a:pt x="156273" y="346710"/>
                </a:lnTo>
                <a:lnTo>
                  <a:pt x="58648" y="392430"/>
                </a:lnTo>
                <a:lnTo>
                  <a:pt x="53530" y="392430"/>
                </a:lnTo>
                <a:lnTo>
                  <a:pt x="51485" y="387350"/>
                </a:lnTo>
                <a:lnTo>
                  <a:pt x="52527" y="384810"/>
                </a:lnTo>
                <a:lnTo>
                  <a:pt x="125806" y="349250"/>
                </a:lnTo>
                <a:lnTo>
                  <a:pt x="151980" y="336550"/>
                </a:lnTo>
                <a:lnTo>
                  <a:pt x="150101" y="332740"/>
                </a:lnTo>
                <a:lnTo>
                  <a:pt x="148412" y="327660"/>
                </a:lnTo>
                <a:lnTo>
                  <a:pt x="146964" y="323850"/>
                </a:lnTo>
                <a:lnTo>
                  <a:pt x="54444" y="349250"/>
                </a:lnTo>
                <a:lnTo>
                  <a:pt x="51371" y="349250"/>
                </a:lnTo>
                <a:lnTo>
                  <a:pt x="49364" y="347980"/>
                </a:lnTo>
                <a:lnTo>
                  <a:pt x="47993" y="342900"/>
                </a:lnTo>
                <a:lnTo>
                  <a:pt x="49542" y="340360"/>
                </a:lnTo>
                <a:lnTo>
                  <a:pt x="144373" y="313690"/>
                </a:lnTo>
                <a:lnTo>
                  <a:pt x="143827" y="311150"/>
                </a:lnTo>
                <a:lnTo>
                  <a:pt x="143548" y="309880"/>
                </a:lnTo>
                <a:lnTo>
                  <a:pt x="142811" y="306070"/>
                </a:lnTo>
                <a:lnTo>
                  <a:pt x="142252" y="303530"/>
                </a:lnTo>
                <a:lnTo>
                  <a:pt x="80886" y="311150"/>
                </a:lnTo>
                <a:lnTo>
                  <a:pt x="77978" y="311150"/>
                </a:lnTo>
                <a:lnTo>
                  <a:pt x="75819" y="308610"/>
                </a:lnTo>
                <a:lnTo>
                  <a:pt x="75171" y="303530"/>
                </a:lnTo>
                <a:lnTo>
                  <a:pt x="77127" y="300990"/>
                </a:lnTo>
                <a:lnTo>
                  <a:pt x="141147" y="293370"/>
                </a:lnTo>
                <a:lnTo>
                  <a:pt x="140843" y="289560"/>
                </a:lnTo>
                <a:lnTo>
                  <a:pt x="140652" y="285750"/>
                </a:lnTo>
                <a:lnTo>
                  <a:pt x="140766" y="276860"/>
                </a:lnTo>
                <a:lnTo>
                  <a:pt x="68199" y="271780"/>
                </a:lnTo>
                <a:lnTo>
                  <a:pt x="66103" y="270510"/>
                </a:lnTo>
                <a:lnTo>
                  <a:pt x="66459" y="264160"/>
                </a:lnTo>
                <a:lnTo>
                  <a:pt x="68808" y="262890"/>
                </a:lnTo>
                <a:lnTo>
                  <a:pt x="141427" y="266700"/>
                </a:lnTo>
                <a:lnTo>
                  <a:pt x="141808" y="262890"/>
                </a:lnTo>
                <a:lnTo>
                  <a:pt x="142201" y="259080"/>
                </a:lnTo>
                <a:lnTo>
                  <a:pt x="143560" y="252730"/>
                </a:lnTo>
                <a:lnTo>
                  <a:pt x="145440" y="245110"/>
                </a:lnTo>
                <a:lnTo>
                  <a:pt x="40868" y="213360"/>
                </a:lnTo>
                <a:lnTo>
                  <a:pt x="39357" y="210820"/>
                </a:lnTo>
                <a:lnTo>
                  <a:pt x="40932" y="205740"/>
                </a:lnTo>
                <a:lnTo>
                  <a:pt x="43726" y="204470"/>
                </a:lnTo>
                <a:lnTo>
                  <a:pt x="148386" y="236220"/>
                </a:lnTo>
                <a:lnTo>
                  <a:pt x="149733" y="232410"/>
                </a:lnTo>
                <a:lnTo>
                  <a:pt x="151231" y="228600"/>
                </a:lnTo>
                <a:lnTo>
                  <a:pt x="152895" y="224790"/>
                </a:lnTo>
                <a:lnTo>
                  <a:pt x="110858" y="204470"/>
                </a:lnTo>
                <a:lnTo>
                  <a:pt x="81953" y="190500"/>
                </a:lnTo>
                <a:lnTo>
                  <a:pt x="80924" y="186690"/>
                </a:lnTo>
                <a:lnTo>
                  <a:pt x="82092" y="184150"/>
                </a:lnTo>
                <a:lnTo>
                  <a:pt x="83299" y="181610"/>
                </a:lnTo>
                <a:lnTo>
                  <a:pt x="86283" y="181610"/>
                </a:lnTo>
                <a:lnTo>
                  <a:pt x="157276" y="215900"/>
                </a:lnTo>
                <a:lnTo>
                  <a:pt x="159042" y="212090"/>
                </a:lnTo>
                <a:lnTo>
                  <a:pt x="160959" y="208280"/>
                </a:lnTo>
                <a:lnTo>
                  <a:pt x="162991" y="205740"/>
                </a:lnTo>
                <a:lnTo>
                  <a:pt x="139522" y="189230"/>
                </a:lnTo>
                <a:lnTo>
                  <a:pt x="138925" y="186690"/>
                </a:lnTo>
                <a:lnTo>
                  <a:pt x="142062" y="181610"/>
                </a:lnTo>
                <a:lnTo>
                  <a:pt x="145161" y="181610"/>
                </a:lnTo>
                <a:lnTo>
                  <a:pt x="168668" y="196850"/>
                </a:lnTo>
                <a:lnTo>
                  <a:pt x="171869" y="193040"/>
                </a:lnTo>
                <a:lnTo>
                  <a:pt x="175336" y="189230"/>
                </a:lnTo>
                <a:lnTo>
                  <a:pt x="179006" y="185420"/>
                </a:lnTo>
                <a:lnTo>
                  <a:pt x="175221" y="181610"/>
                </a:lnTo>
                <a:lnTo>
                  <a:pt x="123596" y="129540"/>
                </a:lnTo>
                <a:lnTo>
                  <a:pt x="123596" y="127000"/>
                </a:lnTo>
                <a:lnTo>
                  <a:pt x="127482" y="123190"/>
                </a:lnTo>
                <a:lnTo>
                  <a:pt x="130670" y="123190"/>
                </a:lnTo>
                <a:lnTo>
                  <a:pt x="186093" y="177800"/>
                </a:lnTo>
                <a:lnTo>
                  <a:pt x="190690" y="173990"/>
                </a:lnTo>
                <a:lnTo>
                  <a:pt x="195567" y="170180"/>
                </a:lnTo>
                <a:lnTo>
                  <a:pt x="200685" y="166370"/>
                </a:lnTo>
                <a:lnTo>
                  <a:pt x="172440" y="123190"/>
                </a:lnTo>
                <a:lnTo>
                  <a:pt x="149174" y="87630"/>
                </a:lnTo>
                <a:lnTo>
                  <a:pt x="149834" y="85090"/>
                </a:lnTo>
                <a:lnTo>
                  <a:pt x="154457" y="81280"/>
                </a:lnTo>
                <a:lnTo>
                  <a:pt x="157556" y="82550"/>
                </a:lnTo>
                <a:lnTo>
                  <a:pt x="209080" y="161290"/>
                </a:lnTo>
                <a:lnTo>
                  <a:pt x="212902" y="158750"/>
                </a:lnTo>
                <a:lnTo>
                  <a:pt x="216852" y="156210"/>
                </a:lnTo>
                <a:lnTo>
                  <a:pt x="220903" y="154940"/>
                </a:lnTo>
                <a:lnTo>
                  <a:pt x="189039" y="81280"/>
                </a:lnTo>
                <a:lnTo>
                  <a:pt x="184099" y="69850"/>
                </a:lnTo>
                <a:lnTo>
                  <a:pt x="185254" y="67310"/>
                </a:lnTo>
                <a:lnTo>
                  <a:pt x="190309" y="64770"/>
                </a:lnTo>
                <a:lnTo>
                  <a:pt x="193268" y="66040"/>
                </a:lnTo>
                <a:lnTo>
                  <a:pt x="230073" y="151130"/>
                </a:lnTo>
                <a:lnTo>
                  <a:pt x="234327" y="148590"/>
                </a:lnTo>
                <a:lnTo>
                  <a:pt x="243103" y="146050"/>
                </a:lnTo>
                <a:lnTo>
                  <a:pt x="223139" y="64770"/>
                </a:lnTo>
                <a:lnTo>
                  <a:pt x="216281" y="36830"/>
                </a:lnTo>
                <a:lnTo>
                  <a:pt x="217932" y="34290"/>
                </a:lnTo>
                <a:lnTo>
                  <a:pt x="223266" y="33020"/>
                </a:lnTo>
                <a:lnTo>
                  <a:pt x="225996" y="34290"/>
                </a:lnTo>
                <a:lnTo>
                  <a:pt x="252818" y="143510"/>
                </a:lnTo>
                <a:lnTo>
                  <a:pt x="256730" y="143510"/>
                </a:lnTo>
                <a:lnTo>
                  <a:pt x="260718" y="142240"/>
                </a:lnTo>
                <a:lnTo>
                  <a:pt x="264744" y="142240"/>
                </a:lnTo>
                <a:lnTo>
                  <a:pt x="262470" y="114300"/>
                </a:lnTo>
                <a:lnTo>
                  <a:pt x="264515" y="111760"/>
                </a:lnTo>
                <a:lnTo>
                  <a:pt x="270027" y="111760"/>
                </a:lnTo>
                <a:lnTo>
                  <a:pt x="272427" y="114300"/>
                </a:lnTo>
                <a:lnTo>
                  <a:pt x="274701" y="140970"/>
                </a:lnTo>
                <a:lnTo>
                  <a:pt x="284022" y="140970"/>
                </a:lnTo>
                <a:lnTo>
                  <a:pt x="285648" y="111760"/>
                </a:lnTo>
                <a:lnTo>
                  <a:pt x="287858" y="72390"/>
                </a:lnTo>
                <a:lnTo>
                  <a:pt x="290233" y="69850"/>
                </a:lnTo>
                <a:lnTo>
                  <a:pt x="295719" y="69850"/>
                </a:lnTo>
                <a:lnTo>
                  <a:pt x="297840" y="72390"/>
                </a:lnTo>
                <a:lnTo>
                  <a:pt x="294005" y="142240"/>
                </a:lnTo>
                <a:lnTo>
                  <a:pt x="303326" y="142240"/>
                </a:lnTo>
                <a:lnTo>
                  <a:pt x="307886" y="143510"/>
                </a:lnTo>
                <a:lnTo>
                  <a:pt x="325031" y="69850"/>
                </a:lnTo>
                <a:lnTo>
                  <a:pt x="333603" y="33020"/>
                </a:lnTo>
                <a:lnTo>
                  <a:pt x="335089" y="26670"/>
                </a:lnTo>
                <a:lnTo>
                  <a:pt x="337756" y="24130"/>
                </a:lnTo>
                <a:lnTo>
                  <a:pt x="343141" y="25400"/>
                </a:lnTo>
                <a:lnTo>
                  <a:pt x="344830" y="27940"/>
                </a:lnTo>
                <a:lnTo>
                  <a:pt x="317627" y="146050"/>
                </a:lnTo>
                <a:lnTo>
                  <a:pt x="323380" y="147320"/>
                </a:lnTo>
                <a:lnTo>
                  <a:pt x="328980" y="149860"/>
                </a:lnTo>
                <a:lnTo>
                  <a:pt x="334403" y="151130"/>
                </a:lnTo>
                <a:lnTo>
                  <a:pt x="371868" y="68580"/>
                </a:lnTo>
                <a:lnTo>
                  <a:pt x="374827" y="67310"/>
                </a:lnTo>
                <a:lnTo>
                  <a:pt x="379844" y="69850"/>
                </a:lnTo>
                <a:lnTo>
                  <a:pt x="380974" y="73660"/>
                </a:lnTo>
                <a:lnTo>
                  <a:pt x="343522" y="154940"/>
                </a:lnTo>
                <a:lnTo>
                  <a:pt x="347243" y="157480"/>
                </a:lnTo>
                <a:lnTo>
                  <a:pt x="350888" y="158750"/>
                </a:lnTo>
                <a:lnTo>
                  <a:pt x="354406" y="161290"/>
                </a:lnTo>
                <a:lnTo>
                  <a:pt x="408660" y="80010"/>
                </a:lnTo>
                <a:lnTo>
                  <a:pt x="410197" y="77470"/>
                </a:lnTo>
                <a:lnTo>
                  <a:pt x="413296" y="77470"/>
                </a:lnTo>
                <a:lnTo>
                  <a:pt x="417893" y="80010"/>
                </a:lnTo>
                <a:lnTo>
                  <a:pt x="418515" y="82550"/>
                </a:lnTo>
                <a:lnTo>
                  <a:pt x="362724" y="167640"/>
                </a:lnTo>
                <a:lnTo>
                  <a:pt x="369239" y="171450"/>
                </a:lnTo>
                <a:lnTo>
                  <a:pt x="375361" y="176530"/>
                </a:lnTo>
                <a:lnTo>
                  <a:pt x="380974" y="182880"/>
                </a:lnTo>
                <a:lnTo>
                  <a:pt x="452640" y="116840"/>
                </a:lnTo>
                <a:lnTo>
                  <a:pt x="455803" y="116840"/>
                </a:lnTo>
                <a:lnTo>
                  <a:pt x="459536" y="120650"/>
                </a:lnTo>
                <a:lnTo>
                  <a:pt x="459409" y="124460"/>
                </a:lnTo>
                <a:lnTo>
                  <a:pt x="387756" y="190500"/>
                </a:lnTo>
                <a:lnTo>
                  <a:pt x="389851" y="191770"/>
                </a:lnTo>
                <a:lnTo>
                  <a:pt x="391896" y="194310"/>
                </a:lnTo>
                <a:lnTo>
                  <a:pt x="393827" y="196850"/>
                </a:lnTo>
                <a:lnTo>
                  <a:pt x="452716" y="157480"/>
                </a:lnTo>
                <a:lnTo>
                  <a:pt x="455815" y="157480"/>
                </a:lnTo>
                <a:lnTo>
                  <a:pt x="458939" y="162560"/>
                </a:lnTo>
                <a:lnTo>
                  <a:pt x="458381" y="165100"/>
                </a:lnTo>
                <a:lnTo>
                  <a:pt x="399516" y="205740"/>
                </a:lnTo>
                <a:lnTo>
                  <a:pt x="401624" y="208280"/>
                </a:lnTo>
                <a:lnTo>
                  <a:pt x="403631" y="212090"/>
                </a:lnTo>
                <a:lnTo>
                  <a:pt x="405472" y="215900"/>
                </a:lnTo>
                <a:lnTo>
                  <a:pt x="503224" y="168910"/>
                </a:lnTo>
                <a:lnTo>
                  <a:pt x="505688" y="167640"/>
                </a:lnTo>
                <a:lnTo>
                  <a:pt x="508685" y="168910"/>
                </a:lnTo>
                <a:lnTo>
                  <a:pt x="511073" y="173990"/>
                </a:lnTo>
                <a:lnTo>
                  <a:pt x="510019" y="176530"/>
                </a:lnTo>
                <a:lnTo>
                  <a:pt x="409841" y="224790"/>
                </a:lnTo>
                <a:lnTo>
                  <a:pt x="411772" y="228600"/>
                </a:lnTo>
                <a:lnTo>
                  <a:pt x="413486" y="233680"/>
                </a:lnTo>
                <a:lnTo>
                  <a:pt x="414972" y="237490"/>
                </a:lnTo>
                <a:lnTo>
                  <a:pt x="510298" y="210820"/>
                </a:lnTo>
                <a:lnTo>
                  <a:pt x="513067" y="213360"/>
                </a:lnTo>
                <a:lnTo>
                  <a:pt x="514553" y="218440"/>
                </a:lnTo>
                <a:lnTo>
                  <a:pt x="513003" y="220980"/>
                </a:lnTo>
                <a:lnTo>
                  <a:pt x="417741" y="247650"/>
                </a:lnTo>
                <a:lnTo>
                  <a:pt x="418617" y="251460"/>
                </a:lnTo>
                <a:lnTo>
                  <a:pt x="419354" y="255270"/>
                </a:lnTo>
                <a:lnTo>
                  <a:pt x="419963" y="259080"/>
                </a:lnTo>
                <a:lnTo>
                  <a:pt x="484225" y="250190"/>
                </a:lnTo>
                <a:lnTo>
                  <a:pt x="486714" y="252730"/>
                </a:lnTo>
                <a:lnTo>
                  <a:pt x="487387" y="257810"/>
                </a:lnTo>
                <a:lnTo>
                  <a:pt x="485419" y="260350"/>
                </a:lnTo>
                <a:lnTo>
                  <a:pt x="421259" y="267970"/>
                </a:lnTo>
                <a:lnTo>
                  <a:pt x="421665" y="273050"/>
                </a:lnTo>
                <a:lnTo>
                  <a:pt x="421906" y="276860"/>
                </a:lnTo>
                <a:lnTo>
                  <a:pt x="421906" y="283210"/>
                </a:lnTo>
                <a:lnTo>
                  <a:pt x="421830" y="284480"/>
                </a:lnTo>
                <a:lnTo>
                  <a:pt x="494347" y="289560"/>
                </a:lnTo>
                <a:lnTo>
                  <a:pt x="496443" y="290830"/>
                </a:lnTo>
                <a:lnTo>
                  <a:pt x="496087" y="297180"/>
                </a:lnTo>
                <a:lnTo>
                  <a:pt x="493890" y="298450"/>
                </a:lnTo>
                <a:lnTo>
                  <a:pt x="490956" y="298450"/>
                </a:lnTo>
                <a:lnTo>
                  <a:pt x="421297" y="294640"/>
                </a:lnTo>
                <a:lnTo>
                  <a:pt x="420624" y="302260"/>
                </a:lnTo>
                <a:lnTo>
                  <a:pt x="419379" y="308610"/>
                </a:lnTo>
                <a:lnTo>
                  <a:pt x="417601" y="316230"/>
                </a:lnTo>
                <a:lnTo>
                  <a:pt x="521690" y="347980"/>
                </a:lnTo>
                <a:lnTo>
                  <a:pt x="523201" y="350520"/>
                </a:lnTo>
                <a:lnTo>
                  <a:pt x="523201" y="138341"/>
                </a:lnTo>
                <a:lnTo>
                  <a:pt x="509854" y="116840"/>
                </a:lnTo>
                <a:lnTo>
                  <a:pt x="508279" y="114300"/>
                </a:lnTo>
                <a:lnTo>
                  <a:pt x="480161" y="81280"/>
                </a:lnTo>
                <a:lnTo>
                  <a:pt x="475691" y="77470"/>
                </a:lnTo>
                <a:lnTo>
                  <a:pt x="463778" y="67310"/>
                </a:lnTo>
                <a:lnTo>
                  <a:pt x="447382" y="53340"/>
                </a:lnTo>
                <a:lnTo>
                  <a:pt x="410540" y="30480"/>
                </a:lnTo>
                <a:lnTo>
                  <a:pt x="395008" y="24130"/>
                </a:lnTo>
                <a:lnTo>
                  <a:pt x="370179" y="13970"/>
                </a:lnTo>
                <a:lnTo>
                  <a:pt x="326898" y="2540"/>
                </a:lnTo>
                <a:lnTo>
                  <a:pt x="281279" y="0"/>
                </a:lnTo>
                <a:lnTo>
                  <a:pt x="235661" y="2540"/>
                </a:lnTo>
                <a:lnTo>
                  <a:pt x="192379" y="13970"/>
                </a:lnTo>
                <a:lnTo>
                  <a:pt x="152019" y="30480"/>
                </a:lnTo>
                <a:lnTo>
                  <a:pt x="115163" y="53340"/>
                </a:lnTo>
                <a:lnTo>
                  <a:pt x="82384" y="81280"/>
                </a:lnTo>
                <a:lnTo>
                  <a:pt x="54279" y="114300"/>
                </a:lnTo>
                <a:lnTo>
                  <a:pt x="31407" y="151130"/>
                </a:lnTo>
                <a:lnTo>
                  <a:pt x="14351" y="191770"/>
                </a:lnTo>
                <a:lnTo>
                  <a:pt x="3683" y="234950"/>
                </a:lnTo>
                <a:lnTo>
                  <a:pt x="0" y="280670"/>
                </a:lnTo>
                <a:lnTo>
                  <a:pt x="3683" y="326390"/>
                </a:lnTo>
                <a:lnTo>
                  <a:pt x="14351" y="369570"/>
                </a:lnTo>
                <a:lnTo>
                  <a:pt x="31407" y="410210"/>
                </a:lnTo>
                <a:lnTo>
                  <a:pt x="54279" y="447040"/>
                </a:lnTo>
                <a:lnTo>
                  <a:pt x="82384" y="480060"/>
                </a:lnTo>
                <a:lnTo>
                  <a:pt x="115163" y="508000"/>
                </a:lnTo>
                <a:lnTo>
                  <a:pt x="152019" y="530860"/>
                </a:lnTo>
                <a:lnTo>
                  <a:pt x="192379" y="547370"/>
                </a:lnTo>
                <a:lnTo>
                  <a:pt x="235661" y="558800"/>
                </a:lnTo>
                <a:lnTo>
                  <a:pt x="281279" y="561340"/>
                </a:lnTo>
                <a:lnTo>
                  <a:pt x="326898" y="558800"/>
                </a:lnTo>
                <a:lnTo>
                  <a:pt x="370179" y="547370"/>
                </a:lnTo>
                <a:lnTo>
                  <a:pt x="398119" y="535940"/>
                </a:lnTo>
                <a:lnTo>
                  <a:pt x="410540" y="530860"/>
                </a:lnTo>
                <a:lnTo>
                  <a:pt x="414629" y="528320"/>
                </a:lnTo>
                <a:lnTo>
                  <a:pt x="447382" y="508000"/>
                </a:lnTo>
                <a:lnTo>
                  <a:pt x="462280" y="495300"/>
                </a:lnTo>
                <a:lnTo>
                  <a:pt x="480161" y="480060"/>
                </a:lnTo>
                <a:lnTo>
                  <a:pt x="481241" y="478790"/>
                </a:lnTo>
                <a:lnTo>
                  <a:pt x="508279" y="447040"/>
                </a:lnTo>
                <a:lnTo>
                  <a:pt x="513791" y="438150"/>
                </a:lnTo>
                <a:lnTo>
                  <a:pt x="531152" y="410210"/>
                </a:lnTo>
                <a:lnTo>
                  <a:pt x="543941" y="379730"/>
                </a:lnTo>
                <a:lnTo>
                  <a:pt x="548208" y="369570"/>
                </a:lnTo>
                <a:lnTo>
                  <a:pt x="551332" y="356870"/>
                </a:lnTo>
                <a:lnTo>
                  <a:pt x="558863" y="326390"/>
                </a:lnTo>
                <a:lnTo>
                  <a:pt x="561111" y="298450"/>
                </a:lnTo>
                <a:lnTo>
                  <a:pt x="562546" y="280670"/>
                </a:lnTo>
                <a:close/>
              </a:path>
              <a:path w="1120775" h="561339">
                <a:moveTo>
                  <a:pt x="1120559" y="229793"/>
                </a:moveTo>
                <a:lnTo>
                  <a:pt x="913904" y="229793"/>
                </a:lnTo>
                <a:lnTo>
                  <a:pt x="913904" y="18973"/>
                </a:lnTo>
                <a:lnTo>
                  <a:pt x="804887" y="18973"/>
                </a:lnTo>
                <a:lnTo>
                  <a:pt x="804887" y="229793"/>
                </a:lnTo>
                <a:lnTo>
                  <a:pt x="598220" y="229793"/>
                </a:lnTo>
                <a:lnTo>
                  <a:pt x="598220" y="330123"/>
                </a:lnTo>
                <a:lnTo>
                  <a:pt x="804887" y="330123"/>
                </a:lnTo>
                <a:lnTo>
                  <a:pt x="804887" y="540943"/>
                </a:lnTo>
                <a:lnTo>
                  <a:pt x="913904" y="540943"/>
                </a:lnTo>
                <a:lnTo>
                  <a:pt x="913904" y="330123"/>
                </a:lnTo>
                <a:lnTo>
                  <a:pt x="1120559" y="330123"/>
                </a:lnTo>
                <a:lnTo>
                  <a:pt x="1120559" y="2297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307842" y="996780"/>
            <a:ext cx="1762760" cy="227965"/>
            <a:chOff x="15307842" y="996780"/>
            <a:chExt cx="1762760" cy="22796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07842" y="1000790"/>
              <a:ext cx="181376" cy="2194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19966" y="996780"/>
              <a:ext cx="196747" cy="2275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56980" y="1000334"/>
              <a:ext cx="165735" cy="219710"/>
            </a:xfrm>
            <a:custGeom>
              <a:avLst/>
              <a:gdLst/>
              <a:ahLst/>
              <a:cxnLst/>
              <a:rect l="l" t="t" r="r" b="b"/>
              <a:pathLst>
                <a:path w="165734" h="219709">
                  <a:moveTo>
                    <a:pt x="165696" y="179070"/>
                  </a:moveTo>
                  <a:lnTo>
                    <a:pt x="45808" y="179070"/>
                  </a:lnTo>
                  <a:lnTo>
                    <a:pt x="45808" y="127000"/>
                  </a:lnTo>
                  <a:lnTo>
                    <a:pt x="136486" y="127000"/>
                  </a:lnTo>
                  <a:lnTo>
                    <a:pt x="136486" y="87630"/>
                  </a:lnTo>
                  <a:lnTo>
                    <a:pt x="45808" y="87630"/>
                  </a:lnTo>
                  <a:lnTo>
                    <a:pt x="45808" y="41910"/>
                  </a:lnTo>
                  <a:lnTo>
                    <a:pt x="162318" y="41910"/>
                  </a:lnTo>
                  <a:lnTo>
                    <a:pt x="162318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79070"/>
                  </a:lnTo>
                  <a:lnTo>
                    <a:pt x="0" y="219710"/>
                  </a:lnTo>
                  <a:lnTo>
                    <a:pt x="165696" y="219710"/>
                  </a:lnTo>
                  <a:lnTo>
                    <a:pt x="165696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961720" y="1000785"/>
              <a:ext cx="179533" cy="2194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71071" y="996782"/>
              <a:ext cx="213972" cy="227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15168" y="996780"/>
              <a:ext cx="196747" cy="227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41725" y="996780"/>
              <a:ext cx="196758" cy="227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878751" y="1000785"/>
              <a:ext cx="191522" cy="21949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7120999" y="942378"/>
            <a:ext cx="880744" cy="281940"/>
            <a:chOff x="17120999" y="942378"/>
            <a:chExt cx="880744" cy="281940"/>
          </a:xfrm>
        </p:grpSpPr>
        <p:sp>
          <p:nvSpPr>
            <p:cNvPr id="17" name="object 17"/>
            <p:cNvSpPr/>
            <p:nvPr/>
          </p:nvSpPr>
          <p:spPr>
            <a:xfrm>
              <a:off x="17120999" y="942378"/>
              <a:ext cx="191770" cy="278130"/>
            </a:xfrm>
            <a:custGeom>
              <a:avLst/>
              <a:gdLst/>
              <a:ahLst/>
              <a:cxnLst/>
              <a:rect l="l" t="t" r="r" b="b"/>
              <a:pathLst>
                <a:path w="191769" h="278130">
                  <a:moveTo>
                    <a:pt x="42731" y="58406"/>
                  </a:moveTo>
                  <a:lnTo>
                    <a:pt x="0" y="58406"/>
                  </a:lnTo>
                  <a:lnTo>
                    <a:pt x="0" y="277897"/>
                  </a:lnTo>
                  <a:lnTo>
                    <a:pt x="59642" y="277897"/>
                  </a:lnTo>
                  <a:lnTo>
                    <a:pt x="93951" y="211490"/>
                  </a:lnTo>
                  <a:lnTo>
                    <a:pt x="42731" y="211490"/>
                  </a:lnTo>
                  <a:lnTo>
                    <a:pt x="42731" y="58406"/>
                  </a:lnTo>
                  <a:close/>
                </a:path>
                <a:path w="191769" h="278130">
                  <a:moveTo>
                    <a:pt x="191522" y="121420"/>
                  </a:moveTo>
                  <a:lnTo>
                    <a:pt x="148477" y="121420"/>
                  </a:lnTo>
                  <a:lnTo>
                    <a:pt x="148477" y="277897"/>
                  </a:lnTo>
                  <a:lnTo>
                    <a:pt x="191522" y="277897"/>
                  </a:lnTo>
                  <a:lnTo>
                    <a:pt x="191522" y="121420"/>
                  </a:lnTo>
                  <a:close/>
                </a:path>
                <a:path w="191769" h="278130">
                  <a:moveTo>
                    <a:pt x="191522" y="58406"/>
                  </a:moveTo>
                  <a:lnTo>
                    <a:pt x="129734" y="58406"/>
                  </a:lnTo>
                  <a:lnTo>
                    <a:pt x="50720" y="211490"/>
                  </a:lnTo>
                  <a:lnTo>
                    <a:pt x="93951" y="211490"/>
                  </a:lnTo>
                  <a:lnTo>
                    <a:pt x="140487" y="121420"/>
                  </a:lnTo>
                  <a:lnTo>
                    <a:pt x="191522" y="121420"/>
                  </a:lnTo>
                  <a:lnTo>
                    <a:pt x="191522" y="58406"/>
                  </a:lnTo>
                  <a:close/>
                </a:path>
                <a:path w="191769" h="278130">
                  <a:moveTo>
                    <a:pt x="71317" y="0"/>
                  </a:moveTo>
                  <a:lnTo>
                    <a:pt x="37506" y="0"/>
                  </a:lnTo>
                  <a:lnTo>
                    <a:pt x="39263" y="10596"/>
                  </a:lnTo>
                  <a:lnTo>
                    <a:pt x="72436" y="44218"/>
                  </a:lnTo>
                  <a:lnTo>
                    <a:pt x="95609" y="47328"/>
                  </a:lnTo>
                  <a:lnTo>
                    <a:pt x="107856" y="46550"/>
                  </a:lnTo>
                  <a:lnTo>
                    <a:pt x="143422" y="28038"/>
                  </a:lnTo>
                  <a:lnTo>
                    <a:pt x="148846" y="19057"/>
                  </a:lnTo>
                  <a:lnTo>
                    <a:pt x="88426" y="19057"/>
                  </a:lnTo>
                  <a:lnTo>
                    <a:pt x="82740" y="17318"/>
                  </a:lnTo>
                  <a:lnTo>
                    <a:pt x="74343" y="10345"/>
                  </a:lnTo>
                  <a:lnTo>
                    <a:pt x="71934" y="5738"/>
                  </a:lnTo>
                  <a:lnTo>
                    <a:pt x="71317" y="0"/>
                  </a:lnTo>
                  <a:close/>
                </a:path>
                <a:path w="191769" h="278130">
                  <a:moveTo>
                    <a:pt x="153712" y="0"/>
                  </a:moveTo>
                  <a:lnTo>
                    <a:pt x="119891" y="0"/>
                  </a:lnTo>
                  <a:lnTo>
                    <a:pt x="119074" y="5738"/>
                  </a:lnTo>
                  <a:lnTo>
                    <a:pt x="116614" y="10345"/>
                  </a:lnTo>
                  <a:lnTo>
                    <a:pt x="108415" y="17318"/>
                  </a:lnTo>
                  <a:lnTo>
                    <a:pt x="102782" y="19057"/>
                  </a:lnTo>
                  <a:lnTo>
                    <a:pt x="148846" y="19057"/>
                  </a:lnTo>
                  <a:lnTo>
                    <a:pt x="151951" y="10596"/>
                  </a:lnTo>
                  <a:lnTo>
                    <a:pt x="153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52795" y="996780"/>
              <a:ext cx="196747" cy="227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589812" y="1000789"/>
              <a:ext cx="188140" cy="2194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809922" y="1000785"/>
              <a:ext cx="191522" cy="219490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8052169" y="942378"/>
            <a:ext cx="191770" cy="278130"/>
          </a:xfrm>
          <a:custGeom>
            <a:avLst/>
            <a:gdLst/>
            <a:ahLst/>
            <a:cxnLst/>
            <a:rect l="l" t="t" r="r" b="b"/>
            <a:pathLst>
              <a:path w="191769" h="278130">
                <a:moveTo>
                  <a:pt x="42731" y="58406"/>
                </a:moveTo>
                <a:lnTo>
                  <a:pt x="0" y="58406"/>
                </a:lnTo>
                <a:lnTo>
                  <a:pt x="0" y="277897"/>
                </a:lnTo>
                <a:lnTo>
                  <a:pt x="59642" y="277897"/>
                </a:lnTo>
                <a:lnTo>
                  <a:pt x="93951" y="211490"/>
                </a:lnTo>
                <a:lnTo>
                  <a:pt x="42731" y="211490"/>
                </a:lnTo>
                <a:lnTo>
                  <a:pt x="42731" y="58406"/>
                </a:lnTo>
                <a:close/>
              </a:path>
              <a:path w="191769" h="278130">
                <a:moveTo>
                  <a:pt x="191522" y="121420"/>
                </a:moveTo>
                <a:lnTo>
                  <a:pt x="148477" y="121420"/>
                </a:lnTo>
                <a:lnTo>
                  <a:pt x="148477" y="277897"/>
                </a:lnTo>
                <a:lnTo>
                  <a:pt x="191522" y="277897"/>
                </a:lnTo>
                <a:lnTo>
                  <a:pt x="191522" y="121420"/>
                </a:lnTo>
                <a:close/>
              </a:path>
              <a:path w="191769" h="278130">
                <a:moveTo>
                  <a:pt x="191522" y="58406"/>
                </a:moveTo>
                <a:lnTo>
                  <a:pt x="129734" y="58406"/>
                </a:lnTo>
                <a:lnTo>
                  <a:pt x="50720" y="211490"/>
                </a:lnTo>
                <a:lnTo>
                  <a:pt x="93951" y="211490"/>
                </a:lnTo>
                <a:lnTo>
                  <a:pt x="140487" y="121420"/>
                </a:lnTo>
                <a:lnTo>
                  <a:pt x="191522" y="121420"/>
                </a:lnTo>
                <a:lnTo>
                  <a:pt x="191522" y="58406"/>
                </a:lnTo>
                <a:close/>
              </a:path>
              <a:path w="191769" h="278130">
                <a:moveTo>
                  <a:pt x="71317" y="0"/>
                </a:moveTo>
                <a:lnTo>
                  <a:pt x="37506" y="0"/>
                </a:lnTo>
                <a:lnTo>
                  <a:pt x="39261" y="10596"/>
                </a:lnTo>
                <a:lnTo>
                  <a:pt x="72431" y="44218"/>
                </a:lnTo>
                <a:lnTo>
                  <a:pt x="95599" y="47328"/>
                </a:lnTo>
                <a:lnTo>
                  <a:pt x="107852" y="46550"/>
                </a:lnTo>
                <a:lnTo>
                  <a:pt x="143418" y="28038"/>
                </a:lnTo>
                <a:lnTo>
                  <a:pt x="148845" y="19057"/>
                </a:lnTo>
                <a:lnTo>
                  <a:pt x="88426" y="19057"/>
                </a:lnTo>
                <a:lnTo>
                  <a:pt x="82740" y="17318"/>
                </a:lnTo>
                <a:lnTo>
                  <a:pt x="74343" y="10345"/>
                </a:lnTo>
                <a:lnTo>
                  <a:pt x="71934" y="5738"/>
                </a:lnTo>
                <a:lnTo>
                  <a:pt x="71317" y="0"/>
                </a:lnTo>
                <a:close/>
              </a:path>
              <a:path w="191769" h="278130">
                <a:moveTo>
                  <a:pt x="153712" y="0"/>
                </a:moveTo>
                <a:lnTo>
                  <a:pt x="119891" y="0"/>
                </a:lnTo>
                <a:lnTo>
                  <a:pt x="119074" y="5738"/>
                </a:lnTo>
                <a:lnTo>
                  <a:pt x="116614" y="10345"/>
                </a:lnTo>
                <a:lnTo>
                  <a:pt x="108415" y="17318"/>
                </a:lnTo>
                <a:lnTo>
                  <a:pt x="102782" y="19057"/>
                </a:lnTo>
                <a:lnTo>
                  <a:pt x="148845" y="19057"/>
                </a:lnTo>
                <a:lnTo>
                  <a:pt x="151951" y="10596"/>
                </a:lnTo>
                <a:lnTo>
                  <a:pt x="153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5295244" y="1291680"/>
            <a:ext cx="679450" cy="231140"/>
            <a:chOff x="15295244" y="1291680"/>
            <a:chExt cx="679450" cy="231140"/>
          </a:xfrm>
        </p:grpSpPr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95244" y="1291680"/>
              <a:ext cx="249625" cy="23056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583586" y="1298301"/>
              <a:ext cx="165735" cy="219710"/>
            </a:xfrm>
            <a:custGeom>
              <a:avLst/>
              <a:gdLst/>
              <a:ahLst/>
              <a:cxnLst/>
              <a:rect l="l" t="t" r="r" b="b"/>
              <a:pathLst>
                <a:path w="165734" h="219709">
                  <a:moveTo>
                    <a:pt x="165709" y="179070"/>
                  </a:moveTo>
                  <a:lnTo>
                    <a:pt x="45808" y="179070"/>
                  </a:lnTo>
                  <a:lnTo>
                    <a:pt x="45808" y="127000"/>
                  </a:lnTo>
                  <a:lnTo>
                    <a:pt x="136499" y="127000"/>
                  </a:lnTo>
                  <a:lnTo>
                    <a:pt x="136499" y="87630"/>
                  </a:lnTo>
                  <a:lnTo>
                    <a:pt x="45808" y="87630"/>
                  </a:lnTo>
                  <a:lnTo>
                    <a:pt x="45808" y="41910"/>
                  </a:lnTo>
                  <a:lnTo>
                    <a:pt x="162318" y="41910"/>
                  </a:lnTo>
                  <a:lnTo>
                    <a:pt x="162318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79070"/>
                  </a:lnTo>
                  <a:lnTo>
                    <a:pt x="0" y="219710"/>
                  </a:lnTo>
                  <a:lnTo>
                    <a:pt x="165709" y="219710"/>
                  </a:lnTo>
                  <a:lnTo>
                    <a:pt x="165709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777882" y="1294761"/>
              <a:ext cx="196758" cy="22749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5994307" y="1298753"/>
            <a:ext cx="404495" cy="219710"/>
            <a:chOff x="15994307" y="1298753"/>
            <a:chExt cx="404495" cy="219710"/>
          </a:xfrm>
        </p:grpSpPr>
        <p:sp>
          <p:nvSpPr>
            <p:cNvPr id="27" name="object 27"/>
            <p:cNvSpPr/>
            <p:nvPr/>
          </p:nvSpPr>
          <p:spPr>
            <a:xfrm>
              <a:off x="15994305" y="1298758"/>
              <a:ext cx="182880" cy="219710"/>
            </a:xfrm>
            <a:custGeom>
              <a:avLst/>
              <a:gdLst/>
              <a:ahLst/>
              <a:cxnLst/>
              <a:rect l="l" t="t" r="r" b="b"/>
              <a:pathLst>
                <a:path w="182880" h="219709">
                  <a:moveTo>
                    <a:pt x="182295" y="0"/>
                  </a:moveTo>
                  <a:lnTo>
                    <a:pt x="0" y="0"/>
                  </a:lnTo>
                  <a:lnTo>
                    <a:pt x="0" y="40640"/>
                  </a:lnTo>
                  <a:lnTo>
                    <a:pt x="68249" y="40640"/>
                  </a:lnTo>
                  <a:lnTo>
                    <a:pt x="68249" y="219710"/>
                  </a:lnTo>
                  <a:lnTo>
                    <a:pt x="114058" y="219710"/>
                  </a:lnTo>
                  <a:lnTo>
                    <a:pt x="114058" y="40640"/>
                  </a:lnTo>
                  <a:lnTo>
                    <a:pt x="182295" y="40640"/>
                  </a:lnTo>
                  <a:lnTo>
                    <a:pt x="182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207044" y="1298753"/>
              <a:ext cx="191522" cy="219501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6449287" y="1298749"/>
            <a:ext cx="628650" cy="219710"/>
            <a:chOff x="16449287" y="1298749"/>
            <a:chExt cx="628650" cy="219710"/>
          </a:xfrm>
        </p:grpSpPr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449287" y="1298749"/>
              <a:ext cx="181387" cy="2195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651879" y="1298752"/>
              <a:ext cx="425782" cy="219502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128373" y="1298752"/>
            <a:ext cx="180151" cy="219501"/>
          </a:xfrm>
          <a:prstGeom prst="rect">
            <a:avLst/>
          </a:prstGeom>
        </p:spPr>
      </p:pic>
      <p:pic>
        <p:nvPicPr>
          <p:cNvPr id="40" name="the-chemist-timer-bomb">
            <a:hlinkClick r:id="" action="ppaction://media"/>
            <a:extLst>
              <a:ext uri="{FF2B5EF4-FFF2-40B4-BE49-F238E27FC236}">
                <a16:creationId xmlns:a16="http://schemas.microsoft.com/office/drawing/2014/main" id="{A44E2FB5-6A49-8ADD-9309-BC36A2E30E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58.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003724" y="9313883"/>
            <a:ext cx="609600" cy="609600"/>
          </a:xfrm>
          <a:prstGeom prst="rect">
            <a:avLst/>
          </a:prstGeom>
        </p:spPr>
      </p:pic>
      <p:pic>
        <p:nvPicPr>
          <p:cNvPr id="41" name="ReasonableParallelFlycatcher-mobile">
            <a:hlinkClick r:id="" action="ppaction://media"/>
            <a:extLst>
              <a:ext uri="{FF2B5EF4-FFF2-40B4-BE49-F238E27FC236}">
                <a16:creationId xmlns:a16="http://schemas.microsoft.com/office/drawing/2014/main" id="{FF5FD9F1-71BE-142C-7233-3262A7ACC9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>
            <a:grayscl/>
          </a:blip>
          <a:stretch>
            <a:fillRect/>
          </a:stretch>
        </p:blipFill>
        <p:spPr>
          <a:xfrm>
            <a:off x="0" y="-71718"/>
            <a:ext cx="20104100" cy="11559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1618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0099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0099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0099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0099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СРЕДОЙ НАЗЫВАЕТСЯ: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51569" y="5138086"/>
            <a:ext cx="47390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БИОЛОГИЯ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415" y="5138086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569" y="7008710"/>
            <a:ext cx="47275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ЗООЛОГИЯ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415" y="7008710"/>
            <a:ext cx="45859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БОТАНИКА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311" y="510667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548" y="6977298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5" name="object 15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37415" y="5138086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019" y="718642"/>
            <a:ext cx="10116185" cy="5356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0099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0099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0099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0099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СРЕДОЙ НАЗЫВАЕТСЯ:</a:t>
            </a:r>
            <a:endParaRPr sz="4950">
              <a:latin typeface="Formular"/>
              <a:cs typeface="Formular"/>
            </a:endParaRPr>
          </a:p>
          <a:p>
            <a:pPr marR="59690" algn="r">
              <a:lnSpc>
                <a:spcPct val="100000"/>
              </a:lnSpc>
              <a:spcBef>
                <a:spcPts val="489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7" name="object 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ЗА</a:t>
            </a:r>
            <a:r>
              <a:rPr spc="-3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КАКОЕ</a:t>
            </a:r>
            <a:r>
              <a:rPr spc="-2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ВРЕМЯ </a:t>
            </a:r>
            <a:r>
              <a:rPr dirty="0">
                <a:solidFill>
                  <a:srgbClr val="FF0099"/>
                </a:solidFill>
              </a:rPr>
              <a:t>СВЕТОВОЙ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СИГНАЛ </a:t>
            </a:r>
            <a:r>
              <a:rPr dirty="0">
                <a:solidFill>
                  <a:srgbClr val="FF0099"/>
                </a:solidFill>
              </a:rPr>
              <a:t>ДОЙДЕТ</a:t>
            </a:r>
            <a:r>
              <a:rPr spc="-30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ДО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41713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6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562038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3,5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54978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0,2</a:t>
            </a:r>
            <a:r>
              <a:rPr sz="6150" b="1" spc="-3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FFFFFF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7298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7298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ЗА</a:t>
            </a:r>
            <a:r>
              <a:rPr spc="-3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КАКОЕ</a:t>
            </a:r>
            <a:r>
              <a:rPr spc="-2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ВРЕМЯ </a:t>
            </a:r>
            <a:r>
              <a:rPr dirty="0">
                <a:solidFill>
                  <a:srgbClr val="FF0099"/>
                </a:solidFill>
              </a:rPr>
              <a:t>СВЕТОВОЙ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СИГНАЛ </a:t>
            </a:r>
            <a:r>
              <a:rPr dirty="0">
                <a:solidFill>
                  <a:srgbClr val="FF0099"/>
                </a:solidFill>
              </a:rPr>
              <a:t>ДОЙДЕТ</a:t>
            </a:r>
            <a:r>
              <a:rPr spc="-30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ДО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ЛУНЫ?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37561" y="5138086"/>
            <a:ext cx="54260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1,3</a:t>
            </a:r>
            <a:r>
              <a:rPr sz="6150" b="1" spc="-37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60" dirty="0">
                <a:solidFill>
                  <a:srgbClr val="8FD900"/>
                </a:solidFill>
                <a:latin typeface="Formular"/>
                <a:cs typeface="Formular"/>
              </a:rPr>
              <a:t>СЕКУНДЫ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85246" y="5106673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МЕТАЛЛОМ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086"/>
            <a:ext cx="33845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20" dirty="0">
                <a:solidFill>
                  <a:srgbClr val="FFFFFF"/>
                </a:solidFill>
                <a:latin typeface="Formular"/>
                <a:cs typeface="Formular"/>
              </a:rPr>
              <a:t>НАТРИЙ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8710"/>
            <a:ext cx="52050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АЛЮМИНИЙ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8710"/>
            <a:ext cx="40874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65" dirty="0">
                <a:solidFill>
                  <a:srgbClr val="FFFFFF"/>
                </a:solidFill>
                <a:latin typeface="Formular"/>
                <a:cs typeface="Formular"/>
              </a:rPr>
              <a:t>РУБИДИЙ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6673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94" y="6977298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5" name="object 15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87425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ОЛОВЯННЫЙ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ПРИПОЙ </a:t>
            </a:r>
            <a:r>
              <a:rPr sz="6150" b="1" spc="-25" dirty="0">
                <a:solidFill>
                  <a:srgbClr val="FF0099"/>
                </a:solidFill>
                <a:latin typeface="Formular"/>
                <a:cs typeface="Formular"/>
              </a:rPr>
              <a:t>ПРЕДСТАВЛЯЕТ</a:t>
            </a:r>
            <a:r>
              <a:rPr sz="6150" b="1" spc="-32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СПЛАВ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ОЛОВА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6150" b="1" spc="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0099"/>
                </a:solidFill>
                <a:latin typeface="Formular"/>
                <a:cs typeface="Formular"/>
              </a:rPr>
              <a:t>ЭТИМ </a:t>
            </a:r>
            <a:r>
              <a:rPr sz="6150" b="1" spc="-10" dirty="0">
                <a:solidFill>
                  <a:srgbClr val="FF0099"/>
                </a:solidFill>
                <a:latin typeface="Formular"/>
                <a:cs typeface="Formular"/>
              </a:rPr>
              <a:t>МЕТАЛЛОМ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086"/>
            <a:ext cx="35636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СВИНЕЦ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8457" y="5106673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682561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8FD900"/>
                </a:solidFill>
              </a:rPr>
              <a:t>ТЕМАТИЧЕСКИЙ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24544" y="833510"/>
            <a:ext cx="675703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1417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8ED800"/>
                </a:solidFill>
                <a:latin typeface="Formular"/>
                <a:cs typeface="Formular"/>
              </a:rPr>
              <a:t>5</a:t>
            </a:r>
            <a:r>
              <a:rPr sz="3300" b="1" spc="-120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8ED800"/>
                </a:solidFill>
                <a:latin typeface="Formular"/>
                <a:cs typeface="Formular"/>
              </a:rPr>
              <a:t>ВОПРОСОВ</a:t>
            </a:r>
            <a:r>
              <a:rPr sz="3300" b="1" spc="-114" dirty="0">
                <a:solidFill>
                  <a:srgbClr val="8ED800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ОТВЕТЫ</a:t>
            </a:r>
            <a:endParaRPr sz="3300">
              <a:latin typeface="Formular"/>
              <a:cs typeface="Formular"/>
            </a:endParaRPr>
          </a:p>
          <a:p>
            <a:pPr marL="12700">
              <a:lnSpc>
                <a:spcPts val="3954"/>
              </a:lnSpc>
            </a:pP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4012" y="5799642"/>
            <a:ext cx="9043035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8FD900"/>
                </a:solidFill>
                <a:latin typeface="Formular"/>
                <a:cs typeface="Formular"/>
              </a:rPr>
              <a:t>30</a:t>
            </a:r>
            <a:r>
              <a:rPr sz="3300" b="1" spc="-9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8FD900"/>
                </a:solidFill>
                <a:latin typeface="Formular"/>
                <a:cs typeface="Formular"/>
              </a:rPr>
              <a:t>СЕКУНД</a:t>
            </a:r>
            <a:r>
              <a:rPr sz="3300" b="1" spc="-9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ПРИДУМАТЬ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endParaRPr sz="3300">
              <a:latin typeface="Formular"/>
              <a:cs typeface="Formular"/>
            </a:endParaRPr>
          </a:p>
          <a:p>
            <a:pPr marL="12700" marR="1315085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8FD900"/>
                </a:solidFill>
                <a:latin typeface="Formular"/>
                <a:cs typeface="Formular"/>
              </a:rPr>
              <a:t>1</a:t>
            </a:r>
            <a:r>
              <a:rPr sz="3300" b="1" spc="-8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8FD900"/>
                </a:solidFill>
                <a:latin typeface="Formular"/>
                <a:cs typeface="Formular"/>
              </a:rPr>
              <a:t>БАЛЛ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70644" y="6439775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115" y="514057"/>
                </a:moveTo>
                <a:lnTo>
                  <a:pt x="1026014" y="560847"/>
                </a:lnTo>
                <a:lnTo>
                  <a:pt x="1019833" y="606460"/>
                </a:lnTo>
                <a:lnTo>
                  <a:pt x="1009752" y="650715"/>
                </a:lnTo>
                <a:lnTo>
                  <a:pt x="995954" y="693429"/>
                </a:lnTo>
                <a:lnTo>
                  <a:pt x="978620" y="734422"/>
                </a:lnTo>
                <a:lnTo>
                  <a:pt x="957931" y="773512"/>
                </a:lnTo>
                <a:lnTo>
                  <a:pt x="934069" y="810518"/>
                </a:lnTo>
                <a:lnTo>
                  <a:pt x="907215" y="845259"/>
                </a:lnTo>
                <a:lnTo>
                  <a:pt x="877551" y="877551"/>
                </a:lnTo>
                <a:lnTo>
                  <a:pt x="845259" y="907215"/>
                </a:lnTo>
                <a:lnTo>
                  <a:pt x="810518" y="934069"/>
                </a:lnTo>
                <a:lnTo>
                  <a:pt x="773512" y="957931"/>
                </a:lnTo>
                <a:lnTo>
                  <a:pt x="734422" y="978620"/>
                </a:lnTo>
                <a:lnTo>
                  <a:pt x="693429" y="995954"/>
                </a:lnTo>
                <a:lnTo>
                  <a:pt x="650715" y="1009752"/>
                </a:lnTo>
                <a:lnTo>
                  <a:pt x="606460" y="1019833"/>
                </a:lnTo>
                <a:lnTo>
                  <a:pt x="560847" y="1026014"/>
                </a:lnTo>
                <a:lnTo>
                  <a:pt x="514057" y="1028115"/>
                </a:lnTo>
                <a:lnTo>
                  <a:pt x="467267" y="1026014"/>
                </a:lnTo>
                <a:lnTo>
                  <a:pt x="421654" y="1019833"/>
                </a:lnTo>
                <a:lnTo>
                  <a:pt x="377400" y="1009752"/>
                </a:lnTo>
                <a:lnTo>
                  <a:pt x="334685" y="995954"/>
                </a:lnTo>
                <a:lnTo>
                  <a:pt x="293692" y="978620"/>
                </a:lnTo>
                <a:lnTo>
                  <a:pt x="254602" y="957931"/>
                </a:lnTo>
                <a:lnTo>
                  <a:pt x="217596" y="934069"/>
                </a:lnTo>
                <a:lnTo>
                  <a:pt x="182856" y="907215"/>
                </a:lnTo>
                <a:lnTo>
                  <a:pt x="150563" y="877551"/>
                </a:lnTo>
                <a:lnTo>
                  <a:pt x="120899" y="845259"/>
                </a:lnTo>
                <a:lnTo>
                  <a:pt x="94045" y="810518"/>
                </a:lnTo>
                <a:lnTo>
                  <a:pt x="70183" y="773512"/>
                </a:lnTo>
                <a:lnTo>
                  <a:pt x="49494" y="734422"/>
                </a:lnTo>
                <a:lnTo>
                  <a:pt x="32160" y="693429"/>
                </a:lnTo>
                <a:lnTo>
                  <a:pt x="18362" y="650715"/>
                </a:lnTo>
                <a:lnTo>
                  <a:pt x="8282" y="606460"/>
                </a:lnTo>
                <a:lnTo>
                  <a:pt x="2100" y="560847"/>
                </a:lnTo>
                <a:lnTo>
                  <a:pt x="0" y="514057"/>
                </a:lnTo>
                <a:lnTo>
                  <a:pt x="2100" y="467267"/>
                </a:lnTo>
                <a:lnTo>
                  <a:pt x="8282" y="421654"/>
                </a:lnTo>
                <a:lnTo>
                  <a:pt x="18362" y="377400"/>
                </a:lnTo>
                <a:lnTo>
                  <a:pt x="32160" y="334685"/>
                </a:lnTo>
                <a:lnTo>
                  <a:pt x="49494" y="293692"/>
                </a:lnTo>
                <a:lnTo>
                  <a:pt x="70183" y="254602"/>
                </a:lnTo>
                <a:lnTo>
                  <a:pt x="94045" y="217596"/>
                </a:lnTo>
                <a:lnTo>
                  <a:pt x="120899" y="182856"/>
                </a:lnTo>
                <a:lnTo>
                  <a:pt x="150563" y="150563"/>
                </a:lnTo>
                <a:lnTo>
                  <a:pt x="182856" y="120899"/>
                </a:lnTo>
                <a:lnTo>
                  <a:pt x="217596" y="94045"/>
                </a:lnTo>
                <a:lnTo>
                  <a:pt x="254602" y="70183"/>
                </a:lnTo>
                <a:lnTo>
                  <a:pt x="293692" y="49494"/>
                </a:lnTo>
                <a:lnTo>
                  <a:pt x="334685" y="32160"/>
                </a:lnTo>
                <a:lnTo>
                  <a:pt x="377400" y="18362"/>
                </a:lnTo>
                <a:lnTo>
                  <a:pt x="421654" y="8282"/>
                </a:lnTo>
                <a:lnTo>
                  <a:pt x="467267" y="2100"/>
                </a:lnTo>
                <a:lnTo>
                  <a:pt x="514057" y="0"/>
                </a:lnTo>
                <a:lnTo>
                  <a:pt x="560847" y="2100"/>
                </a:lnTo>
                <a:lnTo>
                  <a:pt x="606460" y="8282"/>
                </a:lnTo>
                <a:lnTo>
                  <a:pt x="650715" y="18362"/>
                </a:lnTo>
                <a:lnTo>
                  <a:pt x="693429" y="32160"/>
                </a:lnTo>
                <a:lnTo>
                  <a:pt x="734422" y="49494"/>
                </a:lnTo>
                <a:lnTo>
                  <a:pt x="773512" y="70183"/>
                </a:lnTo>
                <a:lnTo>
                  <a:pt x="810518" y="94045"/>
                </a:lnTo>
                <a:lnTo>
                  <a:pt x="845259" y="120899"/>
                </a:lnTo>
                <a:lnTo>
                  <a:pt x="877551" y="150563"/>
                </a:lnTo>
                <a:lnTo>
                  <a:pt x="907215" y="182856"/>
                </a:lnTo>
                <a:lnTo>
                  <a:pt x="934069" y="217596"/>
                </a:lnTo>
                <a:lnTo>
                  <a:pt x="957931" y="254602"/>
                </a:lnTo>
                <a:lnTo>
                  <a:pt x="978620" y="293692"/>
                </a:lnTo>
                <a:lnTo>
                  <a:pt x="995954" y="334685"/>
                </a:lnTo>
                <a:lnTo>
                  <a:pt x="1009752" y="377400"/>
                </a:lnTo>
                <a:lnTo>
                  <a:pt x="1019833" y="421654"/>
                </a:lnTo>
                <a:lnTo>
                  <a:pt x="1026014" y="467267"/>
                </a:lnTo>
                <a:lnTo>
                  <a:pt x="1028115" y="514057"/>
                </a:lnTo>
                <a:close/>
              </a:path>
            </a:pathLst>
          </a:custGeom>
          <a:ln w="17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839323" y="7410557"/>
            <a:ext cx="14851380" cy="3898265"/>
            <a:chOff x="3839323" y="7410557"/>
            <a:chExt cx="14851380" cy="3898265"/>
          </a:xfrm>
        </p:grpSpPr>
        <p:sp>
          <p:nvSpPr>
            <p:cNvPr id="12" name="object 12"/>
            <p:cNvSpPr/>
            <p:nvPr/>
          </p:nvSpPr>
          <p:spPr>
            <a:xfrm>
              <a:off x="3839311" y="8326888"/>
              <a:ext cx="14851380" cy="2039620"/>
            </a:xfrm>
            <a:custGeom>
              <a:avLst/>
              <a:gdLst/>
              <a:ahLst/>
              <a:cxnLst/>
              <a:rect l="l" t="t" r="r" b="b"/>
              <a:pathLst>
                <a:path w="14851380" h="2039620">
                  <a:moveTo>
                    <a:pt x="14851215" y="1722196"/>
                  </a:moveTo>
                  <a:lnTo>
                    <a:pt x="14534121" y="1405102"/>
                  </a:lnTo>
                  <a:lnTo>
                    <a:pt x="14502651" y="1436573"/>
                  </a:lnTo>
                  <a:lnTo>
                    <a:pt x="14765998" y="1699945"/>
                  </a:lnTo>
                  <a:lnTo>
                    <a:pt x="339356" y="1699945"/>
                  </a:lnTo>
                  <a:lnTo>
                    <a:pt x="339356" y="85204"/>
                  </a:lnTo>
                  <a:lnTo>
                    <a:pt x="602729" y="348564"/>
                  </a:lnTo>
                  <a:lnTo>
                    <a:pt x="634199" y="317080"/>
                  </a:lnTo>
                  <a:lnTo>
                    <a:pt x="317093" y="0"/>
                  </a:lnTo>
                  <a:lnTo>
                    <a:pt x="0" y="317080"/>
                  </a:lnTo>
                  <a:lnTo>
                    <a:pt x="31496" y="348564"/>
                  </a:lnTo>
                  <a:lnTo>
                    <a:pt x="294855" y="85204"/>
                  </a:lnTo>
                  <a:lnTo>
                    <a:pt x="294855" y="1756244"/>
                  </a:lnTo>
                  <a:lnTo>
                    <a:pt x="339356" y="1756244"/>
                  </a:lnTo>
                  <a:lnTo>
                    <a:pt x="339356" y="1744459"/>
                  </a:lnTo>
                  <a:lnTo>
                    <a:pt x="14765998" y="1744459"/>
                  </a:lnTo>
                  <a:lnTo>
                    <a:pt x="14502651" y="2007831"/>
                  </a:lnTo>
                  <a:lnTo>
                    <a:pt x="14534121" y="2039289"/>
                  </a:lnTo>
                  <a:lnTo>
                    <a:pt x="14851215" y="17221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47926" y="7750636"/>
              <a:ext cx="1304290" cy="2783840"/>
            </a:xfrm>
            <a:custGeom>
              <a:avLst/>
              <a:gdLst/>
              <a:ahLst/>
              <a:cxnLst/>
              <a:rect l="l" t="t" r="r" b="b"/>
              <a:pathLst>
                <a:path w="1304290" h="2783840">
                  <a:moveTo>
                    <a:pt x="1303991" y="327173"/>
                  </a:moveTo>
                  <a:lnTo>
                    <a:pt x="1300444" y="375518"/>
                  </a:lnTo>
                  <a:lnTo>
                    <a:pt x="1290139" y="421662"/>
                  </a:lnTo>
                  <a:lnTo>
                    <a:pt x="1273584" y="465098"/>
                  </a:lnTo>
                  <a:lnTo>
                    <a:pt x="1251283" y="505319"/>
                  </a:lnTo>
                  <a:lnTo>
                    <a:pt x="1223743" y="541820"/>
                  </a:lnTo>
                  <a:lnTo>
                    <a:pt x="1191471" y="574094"/>
                  </a:lnTo>
                  <a:lnTo>
                    <a:pt x="1154971" y="601635"/>
                  </a:lnTo>
                  <a:lnTo>
                    <a:pt x="1114751" y="623937"/>
                  </a:lnTo>
                  <a:lnTo>
                    <a:pt x="1071317" y="640493"/>
                  </a:lnTo>
                  <a:lnTo>
                    <a:pt x="1025174" y="650799"/>
                  </a:lnTo>
                  <a:lnTo>
                    <a:pt x="976828" y="654346"/>
                  </a:lnTo>
                  <a:lnTo>
                    <a:pt x="928480" y="650799"/>
                  </a:lnTo>
                  <a:lnTo>
                    <a:pt x="882335" y="640493"/>
                  </a:lnTo>
                  <a:lnTo>
                    <a:pt x="838899" y="623937"/>
                  </a:lnTo>
                  <a:lnTo>
                    <a:pt x="798678" y="601635"/>
                  </a:lnTo>
                  <a:lnTo>
                    <a:pt x="762177" y="574094"/>
                  </a:lnTo>
                  <a:lnTo>
                    <a:pt x="729904" y="541820"/>
                  </a:lnTo>
                  <a:lnTo>
                    <a:pt x="702364" y="505319"/>
                  </a:lnTo>
                  <a:lnTo>
                    <a:pt x="680063" y="465098"/>
                  </a:lnTo>
                  <a:lnTo>
                    <a:pt x="663507" y="421662"/>
                  </a:lnTo>
                  <a:lnTo>
                    <a:pt x="653202" y="375518"/>
                  </a:lnTo>
                  <a:lnTo>
                    <a:pt x="649655" y="327173"/>
                  </a:lnTo>
                  <a:lnTo>
                    <a:pt x="653202" y="278825"/>
                  </a:lnTo>
                  <a:lnTo>
                    <a:pt x="663507" y="232680"/>
                  </a:lnTo>
                  <a:lnTo>
                    <a:pt x="680063" y="189243"/>
                  </a:lnTo>
                  <a:lnTo>
                    <a:pt x="702364" y="149022"/>
                  </a:lnTo>
                  <a:lnTo>
                    <a:pt x="729904" y="112522"/>
                  </a:lnTo>
                  <a:lnTo>
                    <a:pt x="762177" y="80248"/>
                  </a:lnTo>
                  <a:lnTo>
                    <a:pt x="798678" y="52708"/>
                  </a:lnTo>
                  <a:lnTo>
                    <a:pt x="838899" y="30407"/>
                  </a:lnTo>
                  <a:lnTo>
                    <a:pt x="882335" y="13851"/>
                  </a:lnTo>
                  <a:lnTo>
                    <a:pt x="928480" y="3547"/>
                  </a:lnTo>
                  <a:lnTo>
                    <a:pt x="976828" y="0"/>
                  </a:lnTo>
                  <a:lnTo>
                    <a:pt x="1025174" y="3547"/>
                  </a:lnTo>
                  <a:lnTo>
                    <a:pt x="1071317" y="13851"/>
                  </a:lnTo>
                  <a:lnTo>
                    <a:pt x="1114751" y="30407"/>
                  </a:lnTo>
                  <a:lnTo>
                    <a:pt x="1154971" y="52708"/>
                  </a:lnTo>
                  <a:lnTo>
                    <a:pt x="1191471" y="80248"/>
                  </a:lnTo>
                  <a:lnTo>
                    <a:pt x="1223743" y="112522"/>
                  </a:lnTo>
                  <a:lnTo>
                    <a:pt x="1251283" y="149022"/>
                  </a:lnTo>
                  <a:lnTo>
                    <a:pt x="1273584" y="189243"/>
                  </a:lnTo>
                  <a:lnTo>
                    <a:pt x="1290139" y="232680"/>
                  </a:lnTo>
                  <a:lnTo>
                    <a:pt x="1300444" y="278825"/>
                  </a:lnTo>
                  <a:lnTo>
                    <a:pt x="1303991" y="327173"/>
                  </a:lnTo>
                  <a:close/>
                </a:path>
                <a:path w="1304290" h="2783840">
                  <a:moveTo>
                    <a:pt x="465451" y="2550540"/>
                  </a:moveTo>
                  <a:lnTo>
                    <a:pt x="460724" y="2597442"/>
                  </a:lnTo>
                  <a:lnTo>
                    <a:pt x="447164" y="2641127"/>
                  </a:lnTo>
                  <a:lnTo>
                    <a:pt x="425708" y="2680659"/>
                  </a:lnTo>
                  <a:lnTo>
                    <a:pt x="397291" y="2715101"/>
                  </a:lnTo>
                  <a:lnTo>
                    <a:pt x="362849" y="2743519"/>
                  </a:lnTo>
                  <a:lnTo>
                    <a:pt x="323317" y="2764977"/>
                  </a:lnTo>
                  <a:lnTo>
                    <a:pt x="279631" y="2778537"/>
                  </a:lnTo>
                  <a:lnTo>
                    <a:pt x="232725" y="2783266"/>
                  </a:lnTo>
                  <a:lnTo>
                    <a:pt x="185823" y="2778537"/>
                  </a:lnTo>
                  <a:lnTo>
                    <a:pt x="142138" y="2764977"/>
                  </a:lnTo>
                  <a:lnTo>
                    <a:pt x="102607" y="2743519"/>
                  </a:lnTo>
                  <a:lnTo>
                    <a:pt x="68164" y="2715101"/>
                  </a:lnTo>
                  <a:lnTo>
                    <a:pt x="39746" y="2680659"/>
                  </a:lnTo>
                  <a:lnTo>
                    <a:pt x="18288" y="2641127"/>
                  </a:lnTo>
                  <a:lnTo>
                    <a:pt x="4728" y="2597442"/>
                  </a:lnTo>
                  <a:lnTo>
                    <a:pt x="0" y="2550540"/>
                  </a:lnTo>
                  <a:lnTo>
                    <a:pt x="4728" y="2503637"/>
                  </a:lnTo>
                  <a:lnTo>
                    <a:pt x="18288" y="2459953"/>
                  </a:lnTo>
                  <a:lnTo>
                    <a:pt x="39746" y="2420421"/>
                  </a:lnTo>
                  <a:lnTo>
                    <a:pt x="68164" y="2385978"/>
                  </a:lnTo>
                  <a:lnTo>
                    <a:pt x="102607" y="2357560"/>
                  </a:lnTo>
                  <a:lnTo>
                    <a:pt x="142138" y="2336103"/>
                  </a:lnTo>
                  <a:lnTo>
                    <a:pt x="185823" y="2322542"/>
                  </a:lnTo>
                  <a:lnTo>
                    <a:pt x="232725" y="2317814"/>
                  </a:lnTo>
                  <a:lnTo>
                    <a:pt x="279631" y="2322542"/>
                  </a:lnTo>
                  <a:lnTo>
                    <a:pt x="323317" y="2336103"/>
                  </a:lnTo>
                  <a:lnTo>
                    <a:pt x="362849" y="2357560"/>
                  </a:lnTo>
                  <a:lnTo>
                    <a:pt x="397291" y="2385978"/>
                  </a:lnTo>
                  <a:lnTo>
                    <a:pt x="425708" y="2420421"/>
                  </a:lnTo>
                  <a:lnTo>
                    <a:pt x="447164" y="2459953"/>
                  </a:lnTo>
                  <a:lnTo>
                    <a:pt x="460724" y="2503637"/>
                  </a:lnTo>
                  <a:lnTo>
                    <a:pt x="465451" y="2550540"/>
                  </a:lnTo>
                  <a:close/>
                </a:path>
              </a:pathLst>
            </a:custGeom>
            <a:ln w="176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6440" y="9216780"/>
              <a:ext cx="215270" cy="2152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6593" y="9482216"/>
              <a:ext cx="151398" cy="15139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649856" y="7410557"/>
              <a:ext cx="1215390" cy="3898265"/>
            </a:xfrm>
            <a:custGeom>
              <a:avLst/>
              <a:gdLst/>
              <a:ahLst/>
              <a:cxnLst/>
              <a:rect l="l" t="t" r="r" b="b"/>
              <a:pathLst>
                <a:path w="1215390" h="3898265">
                  <a:moveTo>
                    <a:pt x="895565" y="361950"/>
                  </a:moveTo>
                  <a:lnTo>
                    <a:pt x="541235" y="361950"/>
                  </a:lnTo>
                  <a:lnTo>
                    <a:pt x="541235" y="0"/>
                  </a:lnTo>
                  <a:lnTo>
                    <a:pt x="354330" y="0"/>
                  </a:lnTo>
                  <a:lnTo>
                    <a:pt x="354330" y="361950"/>
                  </a:lnTo>
                  <a:lnTo>
                    <a:pt x="0" y="361950"/>
                  </a:lnTo>
                  <a:lnTo>
                    <a:pt x="0" y="534670"/>
                  </a:lnTo>
                  <a:lnTo>
                    <a:pt x="354330" y="534670"/>
                  </a:lnTo>
                  <a:lnTo>
                    <a:pt x="354330" y="895350"/>
                  </a:lnTo>
                  <a:lnTo>
                    <a:pt x="541235" y="895350"/>
                  </a:lnTo>
                  <a:lnTo>
                    <a:pt x="541235" y="534670"/>
                  </a:lnTo>
                  <a:lnTo>
                    <a:pt x="895565" y="534670"/>
                  </a:lnTo>
                  <a:lnTo>
                    <a:pt x="895565" y="361950"/>
                  </a:lnTo>
                  <a:close/>
                </a:path>
                <a:path w="1215390" h="3898265">
                  <a:moveTo>
                    <a:pt x="1108697" y="3445929"/>
                  </a:moveTo>
                  <a:lnTo>
                    <a:pt x="792784" y="3445929"/>
                  </a:lnTo>
                  <a:lnTo>
                    <a:pt x="792784" y="3123349"/>
                  </a:lnTo>
                  <a:lnTo>
                    <a:pt x="626148" y="3123349"/>
                  </a:lnTo>
                  <a:lnTo>
                    <a:pt x="626148" y="3445929"/>
                  </a:lnTo>
                  <a:lnTo>
                    <a:pt x="310222" y="3445929"/>
                  </a:lnTo>
                  <a:lnTo>
                    <a:pt x="310222" y="3599599"/>
                  </a:lnTo>
                  <a:lnTo>
                    <a:pt x="626148" y="3599599"/>
                  </a:lnTo>
                  <a:lnTo>
                    <a:pt x="626148" y="3898036"/>
                  </a:lnTo>
                  <a:lnTo>
                    <a:pt x="792784" y="3898036"/>
                  </a:lnTo>
                  <a:lnTo>
                    <a:pt x="792784" y="3599599"/>
                  </a:lnTo>
                  <a:lnTo>
                    <a:pt x="1108697" y="3599599"/>
                  </a:lnTo>
                  <a:lnTo>
                    <a:pt x="1108697" y="3445929"/>
                  </a:lnTo>
                  <a:close/>
                </a:path>
                <a:path w="1215390" h="3898265">
                  <a:moveTo>
                    <a:pt x="1215390" y="914412"/>
                  </a:moveTo>
                  <a:lnTo>
                    <a:pt x="1068120" y="914412"/>
                  </a:lnTo>
                  <a:lnTo>
                    <a:pt x="1068120" y="764552"/>
                  </a:lnTo>
                  <a:lnTo>
                    <a:pt x="990447" y="764552"/>
                  </a:lnTo>
                  <a:lnTo>
                    <a:pt x="990447" y="914412"/>
                  </a:lnTo>
                  <a:lnTo>
                    <a:pt x="843191" y="914412"/>
                  </a:lnTo>
                  <a:lnTo>
                    <a:pt x="843191" y="985532"/>
                  </a:lnTo>
                  <a:lnTo>
                    <a:pt x="990447" y="985532"/>
                  </a:lnTo>
                  <a:lnTo>
                    <a:pt x="990447" y="1136662"/>
                  </a:lnTo>
                  <a:lnTo>
                    <a:pt x="1068120" y="1136662"/>
                  </a:lnTo>
                  <a:lnTo>
                    <a:pt x="1068120" y="985532"/>
                  </a:lnTo>
                  <a:lnTo>
                    <a:pt x="1215390" y="985532"/>
                  </a:lnTo>
                  <a:lnTo>
                    <a:pt x="1215390" y="914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" y="2624821"/>
            <a:ext cx="20104099" cy="27178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3830" y="8094211"/>
            <a:ext cx="2913266" cy="27171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F8CE7B-CE69-ADAC-1E5A-E5AA28060B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286" y="5600407"/>
            <a:ext cx="5133513" cy="531053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60355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СДЕЛАЛ ПРЕДПРИИМЧИВЫЙ </a:t>
            </a:r>
            <a:r>
              <a:rPr sz="6150" b="1" spc="-120" dirty="0">
                <a:solidFill>
                  <a:srgbClr val="8FD900"/>
                </a:solidFill>
                <a:latin typeface="Formular"/>
                <a:cs typeface="Formular"/>
              </a:rPr>
              <a:t>ГОЛЛАНДЕЦ</a:t>
            </a:r>
            <a:r>
              <a:rPr sz="6150" b="1" spc="-2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0" dirty="0">
                <a:solidFill>
                  <a:srgbClr val="8FD900"/>
                </a:solidFill>
                <a:latin typeface="Formular"/>
                <a:cs typeface="Formular"/>
              </a:rPr>
              <a:t>БАРТ</a:t>
            </a:r>
            <a:r>
              <a:rPr sz="6150" b="1" spc="-5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45" dirty="0">
                <a:solidFill>
                  <a:srgbClr val="8FD900"/>
                </a:solidFill>
                <a:latin typeface="Formular"/>
                <a:cs typeface="Formular"/>
              </a:rPr>
              <a:t>ЯНСЕН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ИЗ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ЧУЧЕЛА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СВОЕГО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КОТА,</a:t>
            </a:r>
            <a:r>
              <a:rPr sz="6150" b="1" spc="-42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ЧЕТЫРЕХ </a:t>
            </a:r>
            <a:r>
              <a:rPr sz="6150" b="1" spc="65" dirty="0">
                <a:solidFill>
                  <a:srgbClr val="8FD900"/>
                </a:solidFill>
                <a:latin typeface="Formular"/>
                <a:cs typeface="Formular"/>
              </a:rPr>
              <a:t>ДВИ</a:t>
            </a:r>
            <a:r>
              <a:rPr sz="6150" b="1" spc="-470" dirty="0">
                <a:solidFill>
                  <a:srgbClr val="8FD900"/>
                </a:solidFill>
                <a:latin typeface="Formular"/>
                <a:cs typeface="Formular"/>
              </a:rPr>
              <a:t>Г</a:t>
            </a:r>
            <a:r>
              <a:rPr sz="6150" b="1" spc="-245" dirty="0">
                <a:solidFill>
                  <a:srgbClr val="8FD900"/>
                </a:solidFill>
                <a:latin typeface="Formular"/>
                <a:cs typeface="Formular"/>
              </a:rPr>
              <a:t>А</a:t>
            </a:r>
            <a:r>
              <a:rPr sz="6150" b="1" spc="65" dirty="0">
                <a:solidFill>
                  <a:srgbClr val="8FD900"/>
                </a:solidFill>
                <a:latin typeface="Formular"/>
                <a:cs typeface="Formular"/>
              </a:rPr>
              <a:t>ТЕЛЕЙ,</a:t>
            </a:r>
            <a:r>
              <a:rPr sz="6150" b="1" spc="-1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АККУМУЛЯТОРА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ПРОЧИХ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ДЕТАЛЕЙ?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00CB5651-3D2F-F4E3-0D59-3FE2A5F271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5970"/>
            <a:ext cx="10460355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СДЕЛАЛ ПРЕДПРИИМЧИВЫЙ </a:t>
            </a:r>
            <a:r>
              <a:rPr sz="6150" b="1" spc="-120" dirty="0">
                <a:solidFill>
                  <a:srgbClr val="8FD900"/>
                </a:solidFill>
                <a:latin typeface="Formular"/>
                <a:cs typeface="Formular"/>
              </a:rPr>
              <a:t>ГОЛЛАНДЕЦ</a:t>
            </a:r>
            <a:r>
              <a:rPr sz="6150" b="1" spc="-2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0" dirty="0">
                <a:solidFill>
                  <a:srgbClr val="8FD900"/>
                </a:solidFill>
                <a:latin typeface="Formular"/>
                <a:cs typeface="Formular"/>
              </a:rPr>
              <a:t>БАРТ</a:t>
            </a:r>
            <a:r>
              <a:rPr sz="6150" b="1" spc="-5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45" dirty="0">
                <a:solidFill>
                  <a:srgbClr val="8FD900"/>
                </a:solidFill>
                <a:latin typeface="Formular"/>
                <a:cs typeface="Formular"/>
              </a:rPr>
              <a:t>ЯНСЕН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ИЗ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ЧУЧЕЛА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СВОЕГО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КОТА,</a:t>
            </a:r>
            <a:r>
              <a:rPr sz="6150" b="1" spc="-42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ЧЕТЫРЕХ </a:t>
            </a:r>
            <a:r>
              <a:rPr sz="6150" b="1" spc="65" dirty="0">
                <a:solidFill>
                  <a:srgbClr val="8FD900"/>
                </a:solidFill>
                <a:latin typeface="Formular"/>
                <a:cs typeface="Formular"/>
              </a:rPr>
              <a:t>ДВИ</a:t>
            </a:r>
            <a:r>
              <a:rPr sz="6150" b="1" spc="-470" dirty="0">
                <a:solidFill>
                  <a:srgbClr val="8FD900"/>
                </a:solidFill>
                <a:latin typeface="Formular"/>
                <a:cs typeface="Formular"/>
              </a:rPr>
              <a:t>Г</a:t>
            </a:r>
            <a:r>
              <a:rPr sz="6150" b="1" spc="-245" dirty="0">
                <a:solidFill>
                  <a:srgbClr val="8FD900"/>
                </a:solidFill>
                <a:latin typeface="Formular"/>
                <a:cs typeface="Formular"/>
              </a:rPr>
              <a:t>А</a:t>
            </a:r>
            <a:r>
              <a:rPr sz="6150" b="1" spc="65" dirty="0">
                <a:solidFill>
                  <a:srgbClr val="8FD900"/>
                </a:solidFill>
                <a:latin typeface="Formular"/>
                <a:cs typeface="Formular"/>
              </a:rPr>
              <a:t>ТЕЛЕЙ,</a:t>
            </a:r>
            <a:r>
              <a:rPr sz="6150" b="1" spc="-1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АККУМУЛЯТОРА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ПРОЧИХ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ДЕТАЛЕЙ?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10" name="object 10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8021771F-9417-1D77-229C-9FA9DD6CB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12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EC71E110-CF55-40C5-4BA5-0B5F7E381A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1268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329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СЕЙЧАС НАЗЫВАЕТСЯ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ДАННОЕ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ИЗОБРЕТЕНИЕ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ЛЕОНАРДО</a:t>
            </a:r>
            <a:r>
              <a:rPr sz="6150" b="1" spc="-1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ДА</a:t>
            </a:r>
            <a:r>
              <a:rPr sz="6150" b="1" spc="-1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ВИНЧИ?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4861542"/>
            <a:ext cx="14420670" cy="5780933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C15BB25-8021-757F-C132-716DABFD47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78440"/>
            <a:ext cx="20104100" cy="8230234"/>
          </a:xfrm>
          <a:custGeom>
            <a:avLst/>
            <a:gdLst/>
            <a:ahLst/>
            <a:cxnLst/>
            <a:rect l="l" t="t" r="r" b="b"/>
            <a:pathLst>
              <a:path w="20104100" h="8230234">
                <a:moveTo>
                  <a:pt x="0" y="8230115"/>
                </a:moveTo>
                <a:lnTo>
                  <a:pt x="20104099" y="8230115"/>
                </a:lnTo>
                <a:lnTo>
                  <a:pt x="20104099" y="0"/>
                </a:lnTo>
                <a:lnTo>
                  <a:pt x="0" y="0"/>
                </a:lnTo>
                <a:lnTo>
                  <a:pt x="0" y="8230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3078480"/>
            <a:chOff x="0" y="0"/>
            <a:chExt cx="20104100" cy="307848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0104100" cy="5715"/>
            </a:xfrm>
            <a:custGeom>
              <a:avLst/>
              <a:gdLst/>
              <a:ahLst/>
              <a:cxnLst/>
              <a:rect l="l" t="t" r="r" b="b"/>
              <a:pathLst>
                <a:path w="20104100" h="5715">
                  <a:moveTo>
                    <a:pt x="0" y="5235"/>
                  </a:moveTo>
                  <a:lnTo>
                    <a:pt x="20104099" y="5235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52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" y="5235"/>
              <a:ext cx="20093940" cy="3073400"/>
            </a:xfrm>
            <a:custGeom>
              <a:avLst/>
              <a:gdLst/>
              <a:ahLst/>
              <a:cxnLst/>
              <a:rect l="l" t="t" r="r" b="b"/>
              <a:pathLst>
                <a:path w="20093940" h="3073400">
                  <a:moveTo>
                    <a:pt x="20093629" y="0"/>
                  </a:moveTo>
                  <a:lnTo>
                    <a:pt x="0" y="0"/>
                  </a:lnTo>
                  <a:lnTo>
                    <a:pt x="0" y="3073204"/>
                  </a:lnTo>
                  <a:lnTo>
                    <a:pt x="20093629" y="3073204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708550"/>
            <a:ext cx="11569065" cy="9585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000000"/>
                </a:solidFill>
              </a:rPr>
              <a:t>ПРАВИЛА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КВИЗА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5316697" y="3235839"/>
            <a:ext cx="303530" cy="423545"/>
            <a:chOff x="15316697" y="3235839"/>
            <a:chExt cx="303530" cy="423545"/>
          </a:xfrm>
        </p:grpSpPr>
        <p:sp>
          <p:nvSpPr>
            <p:cNvPr id="8" name="object 8"/>
            <p:cNvSpPr/>
            <p:nvPr/>
          </p:nvSpPr>
          <p:spPr>
            <a:xfrm>
              <a:off x="15316697" y="3446795"/>
              <a:ext cx="273685" cy="212725"/>
            </a:xfrm>
            <a:custGeom>
              <a:avLst/>
              <a:gdLst/>
              <a:ahLst/>
              <a:cxnLst/>
              <a:rect l="l" t="t" r="r" b="b"/>
              <a:pathLst>
                <a:path w="273684" h="212725">
                  <a:moveTo>
                    <a:pt x="96540" y="0"/>
                  </a:moveTo>
                  <a:lnTo>
                    <a:pt x="50314" y="12596"/>
                  </a:lnTo>
                  <a:lnTo>
                    <a:pt x="18762" y="39945"/>
                  </a:lnTo>
                  <a:lnTo>
                    <a:pt x="2210" y="79411"/>
                  </a:lnTo>
                  <a:lnTo>
                    <a:pt x="0" y="101494"/>
                  </a:lnTo>
                  <a:lnTo>
                    <a:pt x="2413" y="122210"/>
                  </a:lnTo>
                  <a:lnTo>
                    <a:pt x="21110" y="159544"/>
                  </a:lnTo>
                  <a:lnTo>
                    <a:pt x="59002" y="188865"/>
                  </a:lnTo>
                  <a:lnTo>
                    <a:pt x="116793" y="207616"/>
                  </a:lnTo>
                  <a:lnTo>
                    <a:pt x="177082" y="212333"/>
                  </a:lnTo>
                  <a:lnTo>
                    <a:pt x="201920" y="208190"/>
                  </a:lnTo>
                  <a:lnTo>
                    <a:pt x="223219" y="199711"/>
                  </a:lnTo>
                  <a:lnTo>
                    <a:pt x="240867" y="187554"/>
                  </a:lnTo>
                  <a:lnTo>
                    <a:pt x="254765" y="172366"/>
                  </a:lnTo>
                  <a:lnTo>
                    <a:pt x="262479" y="158518"/>
                  </a:lnTo>
                  <a:lnTo>
                    <a:pt x="166110" y="158518"/>
                  </a:lnTo>
                  <a:lnTo>
                    <a:pt x="127463" y="153942"/>
                  </a:lnTo>
                  <a:lnTo>
                    <a:pt x="89837" y="143360"/>
                  </a:lnTo>
                  <a:lnTo>
                    <a:pt x="64316" y="128982"/>
                  </a:lnTo>
                  <a:lnTo>
                    <a:pt x="50901" y="110808"/>
                  </a:lnTo>
                  <a:lnTo>
                    <a:pt x="49591" y="88834"/>
                  </a:lnTo>
                  <a:lnTo>
                    <a:pt x="59237" y="68866"/>
                  </a:lnTo>
                  <a:lnTo>
                    <a:pt x="78607" y="57083"/>
                  </a:lnTo>
                  <a:lnTo>
                    <a:pt x="107702" y="53485"/>
                  </a:lnTo>
                  <a:lnTo>
                    <a:pt x="252891" y="53485"/>
                  </a:lnTo>
                  <a:lnTo>
                    <a:pt x="252423" y="52762"/>
                  </a:lnTo>
                  <a:lnTo>
                    <a:pt x="214620" y="23463"/>
                  </a:lnTo>
                  <a:lnTo>
                    <a:pt x="157106" y="4774"/>
                  </a:lnTo>
                  <a:lnTo>
                    <a:pt x="125030" y="215"/>
                  </a:lnTo>
                  <a:lnTo>
                    <a:pt x="96540" y="0"/>
                  </a:lnTo>
                  <a:close/>
                </a:path>
                <a:path w="273684" h="212725">
                  <a:moveTo>
                    <a:pt x="252891" y="53485"/>
                  </a:moveTo>
                  <a:lnTo>
                    <a:pt x="107702" y="53485"/>
                  </a:lnTo>
                  <a:lnTo>
                    <a:pt x="146520" y="58071"/>
                  </a:lnTo>
                  <a:lnTo>
                    <a:pt x="183976" y="68643"/>
                  </a:lnTo>
                  <a:lnTo>
                    <a:pt x="209362" y="83068"/>
                  </a:lnTo>
                  <a:lnTo>
                    <a:pt x="222681" y="101344"/>
                  </a:lnTo>
                  <a:lnTo>
                    <a:pt x="223931" y="123472"/>
                  </a:lnTo>
                  <a:lnTo>
                    <a:pt x="214345" y="143286"/>
                  </a:lnTo>
                  <a:lnTo>
                    <a:pt x="195071" y="154967"/>
                  </a:lnTo>
                  <a:lnTo>
                    <a:pt x="166110" y="158518"/>
                  </a:lnTo>
                  <a:lnTo>
                    <a:pt x="262479" y="158518"/>
                  </a:lnTo>
                  <a:lnTo>
                    <a:pt x="264914" y="154147"/>
                  </a:lnTo>
                  <a:lnTo>
                    <a:pt x="271312" y="132896"/>
                  </a:lnTo>
                  <a:lnTo>
                    <a:pt x="273524" y="110808"/>
                  </a:lnTo>
                  <a:lnTo>
                    <a:pt x="271114" y="90100"/>
                  </a:lnTo>
                  <a:lnTo>
                    <a:pt x="264081" y="70750"/>
                  </a:lnTo>
                  <a:lnTo>
                    <a:pt x="252891" y="53485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20826" y="3235839"/>
              <a:ext cx="198936" cy="19938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3455226" y="3763446"/>
            <a:ext cx="6015990" cy="5107305"/>
            <a:chOff x="13455226" y="3763446"/>
            <a:chExt cx="6015990" cy="5107305"/>
          </a:xfrm>
        </p:grpSpPr>
        <p:sp>
          <p:nvSpPr>
            <p:cNvPr id="11" name="object 11"/>
            <p:cNvSpPr/>
            <p:nvPr/>
          </p:nvSpPr>
          <p:spPr>
            <a:xfrm>
              <a:off x="16618753" y="4830525"/>
              <a:ext cx="208279" cy="273685"/>
            </a:xfrm>
            <a:custGeom>
              <a:avLst/>
              <a:gdLst/>
              <a:ahLst/>
              <a:cxnLst/>
              <a:rect l="l" t="t" r="r" b="b"/>
              <a:pathLst>
                <a:path w="208280" h="273685">
                  <a:moveTo>
                    <a:pt x="92494" y="0"/>
                  </a:moveTo>
                  <a:lnTo>
                    <a:pt x="51415" y="12014"/>
                  </a:lnTo>
                  <a:lnTo>
                    <a:pt x="20695" y="40291"/>
                  </a:lnTo>
                  <a:lnTo>
                    <a:pt x="2985" y="84807"/>
                  </a:lnTo>
                  <a:lnTo>
                    <a:pt x="0" y="113139"/>
                  </a:lnTo>
                  <a:lnTo>
                    <a:pt x="926" y="145524"/>
                  </a:lnTo>
                  <a:lnTo>
                    <a:pt x="13037" y="204779"/>
                  </a:lnTo>
                  <a:lnTo>
                    <a:pt x="37909" y="245626"/>
                  </a:lnTo>
                  <a:lnTo>
                    <a:pt x="72908" y="268392"/>
                  </a:lnTo>
                  <a:lnTo>
                    <a:pt x="115415" y="273394"/>
                  </a:lnTo>
                  <a:lnTo>
                    <a:pt x="137247" y="269422"/>
                  </a:lnTo>
                  <a:lnTo>
                    <a:pt x="156488" y="261384"/>
                  </a:lnTo>
                  <a:lnTo>
                    <a:pt x="173140" y="249278"/>
                  </a:lnTo>
                  <a:lnTo>
                    <a:pt x="187203" y="233102"/>
                  </a:lnTo>
                  <a:lnTo>
                    <a:pt x="191397" y="225270"/>
                  </a:lnTo>
                  <a:lnTo>
                    <a:pt x="111383" y="225270"/>
                  </a:lnTo>
                  <a:lnTo>
                    <a:pt x="89695" y="221520"/>
                  </a:lnTo>
                  <a:lnTo>
                    <a:pt x="73145" y="206217"/>
                  </a:lnTo>
                  <a:lnTo>
                    <a:pt x="61733" y="179360"/>
                  </a:lnTo>
                  <a:lnTo>
                    <a:pt x="55458" y="140948"/>
                  </a:lnTo>
                  <a:lnTo>
                    <a:pt x="55233" y="101869"/>
                  </a:lnTo>
                  <a:lnTo>
                    <a:pt x="62001" y="73373"/>
                  </a:lnTo>
                  <a:lnTo>
                    <a:pt x="75765" y="55461"/>
                  </a:lnTo>
                  <a:lnTo>
                    <a:pt x="96525" y="48134"/>
                  </a:lnTo>
                  <a:lnTo>
                    <a:pt x="185068" y="48134"/>
                  </a:lnTo>
                  <a:lnTo>
                    <a:pt x="184018" y="45927"/>
                  </a:lnTo>
                  <a:lnTo>
                    <a:pt x="169989" y="27779"/>
                  </a:lnTo>
                  <a:lnTo>
                    <a:pt x="153431" y="14173"/>
                  </a:lnTo>
                  <a:lnTo>
                    <a:pt x="134995" y="5007"/>
                  </a:lnTo>
                  <a:lnTo>
                    <a:pt x="114683" y="282"/>
                  </a:lnTo>
                  <a:lnTo>
                    <a:pt x="92494" y="0"/>
                  </a:lnTo>
                  <a:close/>
                </a:path>
                <a:path w="208280" h="273685">
                  <a:moveTo>
                    <a:pt x="185068" y="48134"/>
                  </a:moveTo>
                  <a:lnTo>
                    <a:pt x="96525" y="48134"/>
                  </a:lnTo>
                  <a:lnTo>
                    <a:pt x="118376" y="51888"/>
                  </a:lnTo>
                  <a:lnTo>
                    <a:pt x="135050" y="67247"/>
                  </a:lnTo>
                  <a:lnTo>
                    <a:pt x="146545" y="94212"/>
                  </a:lnTo>
                  <a:lnTo>
                    <a:pt x="152859" y="132781"/>
                  </a:lnTo>
                  <a:lnTo>
                    <a:pt x="153045" y="171705"/>
                  </a:lnTo>
                  <a:lnTo>
                    <a:pt x="146194" y="200096"/>
                  </a:lnTo>
                  <a:lnTo>
                    <a:pt x="132306" y="217951"/>
                  </a:lnTo>
                  <a:lnTo>
                    <a:pt x="111383" y="225270"/>
                  </a:lnTo>
                  <a:lnTo>
                    <a:pt x="191397" y="225270"/>
                  </a:lnTo>
                  <a:lnTo>
                    <a:pt x="198019" y="212902"/>
                  </a:lnTo>
                  <a:lnTo>
                    <a:pt x="204925" y="188693"/>
                  </a:lnTo>
                  <a:lnTo>
                    <a:pt x="207921" y="160474"/>
                  </a:lnTo>
                  <a:lnTo>
                    <a:pt x="207004" y="128247"/>
                  </a:lnTo>
                  <a:lnTo>
                    <a:pt x="202528" y="96163"/>
                  </a:lnTo>
                  <a:lnTo>
                    <a:pt x="194865" y="68723"/>
                  </a:lnTo>
                  <a:lnTo>
                    <a:pt x="185068" y="48134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51372" y="4872962"/>
              <a:ext cx="197418" cy="1970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55226" y="3763446"/>
              <a:ext cx="6015741" cy="510710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9543621" y="6798711"/>
            <a:ext cx="430530" cy="273685"/>
            <a:chOff x="19543621" y="6798711"/>
            <a:chExt cx="430530" cy="273685"/>
          </a:xfrm>
        </p:grpSpPr>
        <p:sp>
          <p:nvSpPr>
            <p:cNvPr id="15" name="object 15"/>
            <p:cNvSpPr/>
            <p:nvPr/>
          </p:nvSpPr>
          <p:spPr>
            <a:xfrm>
              <a:off x="19543621" y="6798711"/>
              <a:ext cx="208279" cy="273685"/>
            </a:xfrm>
            <a:custGeom>
              <a:avLst/>
              <a:gdLst/>
              <a:ahLst/>
              <a:cxnLst/>
              <a:rect l="l" t="t" r="r" b="b"/>
              <a:pathLst>
                <a:path w="208280" h="273684">
                  <a:moveTo>
                    <a:pt x="92495" y="0"/>
                  </a:moveTo>
                  <a:lnTo>
                    <a:pt x="51417" y="12014"/>
                  </a:lnTo>
                  <a:lnTo>
                    <a:pt x="20697" y="40291"/>
                  </a:lnTo>
                  <a:lnTo>
                    <a:pt x="2982" y="84807"/>
                  </a:lnTo>
                  <a:lnTo>
                    <a:pt x="0" y="113139"/>
                  </a:lnTo>
                  <a:lnTo>
                    <a:pt x="927" y="145524"/>
                  </a:lnTo>
                  <a:lnTo>
                    <a:pt x="13038" y="204779"/>
                  </a:lnTo>
                  <a:lnTo>
                    <a:pt x="37911" y="245626"/>
                  </a:lnTo>
                  <a:lnTo>
                    <a:pt x="72910" y="268393"/>
                  </a:lnTo>
                  <a:lnTo>
                    <a:pt x="115416" y="273405"/>
                  </a:lnTo>
                  <a:lnTo>
                    <a:pt x="137248" y="269427"/>
                  </a:lnTo>
                  <a:lnTo>
                    <a:pt x="156489" y="261387"/>
                  </a:lnTo>
                  <a:lnTo>
                    <a:pt x="173141" y="249283"/>
                  </a:lnTo>
                  <a:lnTo>
                    <a:pt x="187205" y="233113"/>
                  </a:lnTo>
                  <a:lnTo>
                    <a:pt x="191402" y="225270"/>
                  </a:lnTo>
                  <a:lnTo>
                    <a:pt x="111385" y="225270"/>
                  </a:lnTo>
                  <a:lnTo>
                    <a:pt x="89695" y="221522"/>
                  </a:lnTo>
                  <a:lnTo>
                    <a:pt x="73143" y="206222"/>
                  </a:lnTo>
                  <a:lnTo>
                    <a:pt x="61730" y="179369"/>
                  </a:lnTo>
                  <a:lnTo>
                    <a:pt x="55460" y="140959"/>
                  </a:lnTo>
                  <a:lnTo>
                    <a:pt x="55234" y="101874"/>
                  </a:lnTo>
                  <a:lnTo>
                    <a:pt x="62003" y="73376"/>
                  </a:lnTo>
                  <a:lnTo>
                    <a:pt x="75767" y="55466"/>
                  </a:lnTo>
                  <a:lnTo>
                    <a:pt x="96527" y="48145"/>
                  </a:lnTo>
                  <a:lnTo>
                    <a:pt x="185075" y="48145"/>
                  </a:lnTo>
                  <a:lnTo>
                    <a:pt x="184020" y="45927"/>
                  </a:lnTo>
                  <a:lnTo>
                    <a:pt x="169990" y="27779"/>
                  </a:lnTo>
                  <a:lnTo>
                    <a:pt x="153432" y="14175"/>
                  </a:lnTo>
                  <a:lnTo>
                    <a:pt x="134997" y="5011"/>
                  </a:lnTo>
                  <a:lnTo>
                    <a:pt x="114684" y="286"/>
                  </a:lnTo>
                  <a:lnTo>
                    <a:pt x="92495" y="0"/>
                  </a:lnTo>
                  <a:close/>
                </a:path>
                <a:path w="208280" h="273684">
                  <a:moveTo>
                    <a:pt x="185075" y="48145"/>
                  </a:moveTo>
                  <a:lnTo>
                    <a:pt x="96527" y="48145"/>
                  </a:lnTo>
                  <a:lnTo>
                    <a:pt x="118378" y="51892"/>
                  </a:lnTo>
                  <a:lnTo>
                    <a:pt x="135052" y="67250"/>
                  </a:lnTo>
                  <a:lnTo>
                    <a:pt x="146546" y="94217"/>
                  </a:lnTo>
                  <a:lnTo>
                    <a:pt x="152860" y="132791"/>
                  </a:lnTo>
                  <a:lnTo>
                    <a:pt x="153047" y="171714"/>
                  </a:lnTo>
                  <a:lnTo>
                    <a:pt x="146195" y="200101"/>
                  </a:lnTo>
                  <a:lnTo>
                    <a:pt x="132307" y="217953"/>
                  </a:lnTo>
                  <a:lnTo>
                    <a:pt x="111385" y="225270"/>
                  </a:lnTo>
                  <a:lnTo>
                    <a:pt x="191402" y="225270"/>
                  </a:lnTo>
                  <a:lnTo>
                    <a:pt x="198020" y="212906"/>
                  </a:lnTo>
                  <a:lnTo>
                    <a:pt x="204927" y="188694"/>
                  </a:lnTo>
                  <a:lnTo>
                    <a:pt x="207922" y="160474"/>
                  </a:lnTo>
                  <a:lnTo>
                    <a:pt x="207005" y="128247"/>
                  </a:lnTo>
                  <a:lnTo>
                    <a:pt x="202529" y="96163"/>
                  </a:lnTo>
                  <a:lnTo>
                    <a:pt x="194867" y="68723"/>
                  </a:lnTo>
                  <a:lnTo>
                    <a:pt x="185075" y="48145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76239" y="6841154"/>
              <a:ext cx="197418" cy="19699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290119" y="3851257"/>
            <a:ext cx="11687810" cy="49314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15160">
              <a:lnSpc>
                <a:spcPts val="7909"/>
              </a:lnSpc>
              <a:spcBef>
                <a:spcPts val="930"/>
              </a:spcBef>
            </a:pPr>
            <a:r>
              <a:rPr lang="ru-RU"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АС</a:t>
            </a:r>
            <a:r>
              <a:rPr sz="3300" b="1" spc="-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ЖД</a:t>
            </a:r>
            <a:r>
              <a:rPr lang="ru-RU" sz="3300" b="1" spc="-20" dirty="0">
                <a:solidFill>
                  <a:srgbClr val="FFFFFF"/>
                </a:solidFill>
                <a:latin typeface="Formular"/>
                <a:cs typeface="Formular"/>
              </a:rPr>
              <a:t>Ё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РАУНДОВ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ВОПРОСОВ</a:t>
            </a:r>
            <a:r>
              <a:rPr sz="3300" b="1" spc="8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ВСЕ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5" dirty="0">
                <a:solidFill>
                  <a:srgbClr val="FFFFFF"/>
                </a:solidFill>
                <a:latin typeface="Formular"/>
                <a:cs typeface="Formular"/>
              </a:rPr>
              <a:t>РАУНДЫ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ОБЪЕДИНЕНЫ</a:t>
            </a:r>
            <a:r>
              <a:rPr sz="3300" b="1" spc="-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ОБЩЕЙ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ТЕМОЙ</a:t>
            </a:r>
            <a:endParaRPr sz="3300" dirty="0">
              <a:latin typeface="Formular"/>
              <a:cs typeface="Formular"/>
            </a:endParaRPr>
          </a:p>
          <a:p>
            <a:pPr marL="12700">
              <a:lnSpc>
                <a:spcPts val="3040"/>
              </a:lnSpc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«ЕСТЕСТВЕННЫЕ</a:t>
            </a:r>
            <a:r>
              <a:rPr sz="3300" b="1" spc="-1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НАУКИ»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ПРОСИМ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ИЗБЕГАТЬ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ПОМОЩИ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ГАДЖЕТОВ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ПРОЧИХ </a:t>
            </a:r>
            <a:r>
              <a:rPr sz="3300" b="1" spc="-45" dirty="0">
                <a:solidFill>
                  <a:srgbClr val="FFFFFF"/>
                </a:solidFill>
                <a:latin typeface="Formular"/>
                <a:cs typeface="Formular"/>
              </a:rPr>
              <a:t>ВСПОМОГАТЕЛЬНЫХ</a:t>
            </a:r>
            <a:r>
              <a:rPr sz="3300" b="1" spc="-1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СРЕДСТВ</a:t>
            </a:r>
            <a:r>
              <a:rPr lang="ru-RU" sz="3300" b="1" spc="-10">
                <a:solidFill>
                  <a:srgbClr val="FFFFFF"/>
                </a:solidFill>
                <a:latin typeface="Formular"/>
                <a:cs typeface="Formular"/>
              </a:rPr>
              <a:t>!</a:t>
            </a:r>
            <a:endParaRPr sz="3300" dirty="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НАСЛАЖДАЙТЕСЬ!</a:t>
            </a:r>
            <a:endParaRPr sz="3300" dirty="0">
              <a:latin typeface="Formular"/>
              <a:cs typeface="Formular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7411796" y="916118"/>
            <a:ext cx="1750060" cy="589915"/>
            <a:chOff x="17411796" y="916118"/>
            <a:chExt cx="1750060" cy="589915"/>
          </a:xfrm>
        </p:grpSpPr>
        <p:sp>
          <p:nvSpPr>
            <p:cNvPr id="19" name="object 19"/>
            <p:cNvSpPr/>
            <p:nvPr/>
          </p:nvSpPr>
          <p:spPr>
            <a:xfrm>
              <a:off x="17416526" y="1252848"/>
              <a:ext cx="1158875" cy="253365"/>
            </a:xfrm>
            <a:custGeom>
              <a:avLst/>
              <a:gdLst/>
              <a:ahLst/>
              <a:cxnLst/>
              <a:rect l="l" t="t" r="r" b="b"/>
              <a:pathLst>
                <a:path w="1158875" h="253365">
                  <a:moveTo>
                    <a:pt x="221145" y="0"/>
                  </a:moveTo>
                  <a:lnTo>
                    <a:pt x="167487" y="0"/>
                  </a:lnTo>
                  <a:lnTo>
                    <a:pt x="167487" y="99060"/>
                  </a:lnTo>
                  <a:lnTo>
                    <a:pt x="53670" y="99060"/>
                  </a:lnTo>
                  <a:lnTo>
                    <a:pt x="53670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47320"/>
                  </a:lnTo>
                  <a:lnTo>
                    <a:pt x="0" y="252730"/>
                  </a:lnTo>
                  <a:lnTo>
                    <a:pt x="53670" y="252730"/>
                  </a:lnTo>
                  <a:lnTo>
                    <a:pt x="53670" y="147320"/>
                  </a:lnTo>
                  <a:lnTo>
                    <a:pt x="167487" y="147320"/>
                  </a:lnTo>
                  <a:lnTo>
                    <a:pt x="167487" y="252730"/>
                  </a:lnTo>
                  <a:lnTo>
                    <a:pt x="221145" y="252730"/>
                  </a:lnTo>
                  <a:lnTo>
                    <a:pt x="221145" y="147320"/>
                  </a:lnTo>
                  <a:lnTo>
                    <a:pt x="221145" y="99060"/>
                  </a:lnTo>
                  <a:lnTo>
                    <a:pt x="221145" y="0"/>
                  </a:lnTo>
                  <a:close/>
                </a:path>
                <a:path w="1158875" h="253365">
                  <a:moveTo>
                    <a:pt x="482638" y="252882"/>
                  </a:moveTo>
                  <a:lnTo>
                    <a:pt x="460438" y="184531"/>
                  </a:lnTo>
                  <a:lnTo>
                    <a:pt x="445490" y="138493"/>
                  </a:lnTo>
                  <a:lnTo>
                    <a:pt x="416966" y="50647"/>
                  </a:lnTo>
                  <a:lnTo>
                    <a:pt x="400519" y="0"/>
                  </a:lnTo>
                  <a:lnTo>
                    <a:pt x="392950" y="0"/>
                  </a:lnTo>
                  <a:lnTo>
                    <a:pt x="392950" y="138493"/>
                  </a:lnTo>
                  <a:lnTo>
                    <a:pt x="323075" y="138493"/>
                  </a:lnTo>
                  <a:lnTo>
                    <a:pt x="350088" y="50647"/>
                  </a:lnTo>
                  <a:lnTo>
                    <a:pt x="365937" y="50647"/>
                  </a:lnTo>
                  <a:lnTo>
                    <a:pt x="392950" y="138493"/>
                  </a:lnTo>
                  <a:lnTo>
                    <a:pt x="392950" y="0"/>
                  </a:lnTo>
                  <a:lnTo>
                    <a:pt x="317322" y="0"/>
                  </a:lnTo>
                  <a:lnTo>
                    <a:pt x="235559" y="252882"/>
                  </a:lnTo>
                  <a:lnTo>
                    <a:pt x="288505" y="252882"/>
                  </a:lnTo>
                  <a:lnTo>
                    <a:pt x="309397" y="184531"/>
                  </a:lnTo>
                  <a:lnTo>
                    <a:pt x="407365" y="184531"/>
                  </a:lnTo>
                  <a:lnTo>
                    <a:pt x="428244" y="252882"/>
                  </a:lnTo>
                  <a:lnTo>
                    <a:pt x="482638" y="252882"/>
                  </a:lnTo>
                  <a:close/>
                </a:path>
                <a:path w="1158875" h="253365">
                  <a:moveTo>
                    <a:pt x="683971" y="0"/>
                  </a:moveTo>
                  <a:lnTo>
                    <a:pt x="629589" y="0"/>
                  </a:lnTo>
                  <a:lnTo>
                    <a:pt x="575195" y="113347"/>
                  </a:lnTo>
                  <a:lnTo>
                    <a:pt x="565111" y="113347"/>
                  </a:lnTo>
                  <a:lnTo>
                    <a:pt x="504964" y="0"/>
                  </a:lnTo>
                  <a:lnTo>
                    <a:pt x="448779" y="0"/>
                  </a:lnTo>
                  <a:lnTo>
                    <a:pt x="543864" y="177088"/>
                  </a:lnTo>
                  <a:lnTo>
                    <a:pt x="507136" y="252882"/>
                  </a:lnTo>
                  <a:lnTo>
                    <a:pt x="560793" y="252882"/>
                  </a:lnTo>
                  <a:lnTo>
                    <a:pt x="683971" y="0"/>
                  </a:lnTo>
                  <a:close/>
                </a:path>
                <a:path w="1158875" h="253365">
                  <a:moveTo>
                    <a:pt x="1158684" y="252882"/>
                  </a:moveTo>
                  <a:lnTo>
                    <a:pt x="1136484" y="184531"/>
                  </a:lnTo>
                  <a:lnTo>
                    <a:pt x="1121537" y="138493"/>
                  </a:lnTo>
                  <a:lnTo>
                    <a:pt x="1093012" y="50647"/>
                  </a:lnTo>
                  <a:lnTo>
                    <a:pt x="1076553" y="0"/>
                  </a:lnTo>
                  <a:lnTo>
                    <a:pt x="1068997" y="0"/>
                  </a:lnTo>
                  <a:lnTo>
                    <a:pt x="1068997" y="138493"/>
                  </a:lnTo>
                  <a:lnTo>
                    <a:pt x="999121" y="138493"/>
                  </a:lnTo>
                  <a:lnTo>
                    <a:pt x="1026147" y="50647"/>
                  </a:lnTo>
                  <a:lnTo>
                    <a:pt x="1041996" y="50647"/>
                  </a:lnTo>
                  <a:lnTo>
                    <a:pt x="1068997" y="138493"/>
                  </a:lnTo>
                  <a:lnTo>
                    <a:pt x="1068997" y="0"/>
                  </a:lnTo>
                  <a:lnTo>
                    <a:pt x="993368" y="0"/>
                  </a:lnTo>
                  <a:lnTo>
                    <a:pt x="914692" y="243332"/>
                  </a:lnTo>
                  <a:lnTo>
                    <a:pt x="858304" y="122897"/>
                  </a:lnTo>
                  <a:lnTo>
                    <a:pt x="915924" y="0"/>
                  </a:lnTo>
                  <a:lnTo>
                    <a:pt x="860463" y="0"/>
                  </a:lnTo>
                  <a:lnTo>
                    <a:pt x="813282" y="98818"/>
                  </a:lnTo>
                  <a:lnTo>
                    <a:pt x="752398" y="98818"/>
                  </a:lnTo>
                  <a:lnTo>
                    <a:pt x="752398" y="0"/>
                  </a:lnTo>
                  <a:lnTo>
                    <a:pt x="698741" y="0"/>
                  </a:lnTo>
                  <a:lnTo>
                    <a:pt x="698741" y="252882"/>
                  </a:lnTo>
                  <a:lnTo>
                    <a:pt x="752398" y="252882"/>
                  </a:lnTo>
                  <a:lnTo>
                    <a:pt x="752398" y="146634"/>
                  </a:lnTo>
                  <a:lnTo>
                    <a:pt x="813638" y="146634"/>
                  </a:lnTo>
                  <a:lnTo>
                    <a:pt x="863688" y="252882"/>
                  </a:lnTo>
                  <a:lnTo>
                    <a:pt x="911606" y="252882"/>
                  </a:lnTo>
                  <a:lnTo>
                    <a:pt x="919175" y="252882"/>
                  </a:lnTo>
                  <a:lnTo>
                    <a:pt x="964552" y="252882"/>
                  </a:lnTo>
                  <a:lnTo>
                    <a:pt x="985443" y="184531"/>
                  </a:lnTo>
                  <a:lnTo>
                    <a:pt x="1083411" y="184531"/>
                  </a:lnTo>
                  <a:lnTo>
                    <a:pt x="1104290" y="252882"/>
                  </a:lnTo>
                  <a:lnTo>
                    <a:pt x="1158684" y="252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57472" y="1253252"/>
              <a:ext cx="504247" cy="2527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411796" y="916118"/>
              <a:ext cx="1326804" cy="260940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2429958" y="4168122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8FD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29958" y="5204740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8FD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29958" y="6693374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8FD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29958" y="8182008"/>
            <a:ext cx="591820" cy="591820"/>
          </a:xfrm>
          <a:custGeom>
            <a:avLst/>
            <a:gdLst/>
            <a:ahLst/>
            <a:cxnLst/>
            <a:rect l="l" t="t" r="r" b="b"/>
            <a:pathLst>
              <a:path w="591819" h="591820">
                <a:moveTo>
                  <a:pt x="316637" y="0"/>
                </a:moveTo>
                <a:lnTo>
                  <a:pt x="270457" y="413"/>
                </a:lnTo>
                <a:lnTo>
                  <a:pt x="225332" y="7899"/>
                </a:lnTo>
                <a:lnTo>
                  <a:pt x="182065" y="22124"/>
                </a:lnTo>
                <a:lnTo>
                  <a:pt x="141461" y="42754"/>
                </a:lnTo>
                <a:lnTo>
                  <a:pt x="104321" y="69456"/>
                </a:lnTo>
                <a:lnTo>
                  <a:pt x="71451" y="101896"/>
                </a:lnTo>
                <a:lnTo>
                  <a:pt x="43651" y="139740"/>
                </a:lnTo>
                <a:lnTo>
                  <a:pt x="21727" y="182654"/>
                </a:lnTo>
                <a:lnTo>
                  <a:pt x="6993" y="228533"/>
                </a:lnTo>
                <a:lnTo>
                  <a:pt x="0" y="274964"/>
                </a:lnTo>
                <a:lnTo>
                  <a:pt x="412" y="321144"/>
                </a:lnTo>
                <a:lnTo>
                  <a:pt x="7898" y="366268"/>
                </a:lnTo>
                <a:lnTo>
                  <a:pt x="22123" y="409535"/>
                </a:lnTo>
                <a:lnTo>
                  <a:pt x="42752" y="450139"/>
                </a:lnTo>
                <a:lnTo>
                  <a:pt x="69453" y="487278"/>
                </a:lnTo>
                <a:lnTo>
                  <a:pt x="101891" y="520149"/>
                </a:lnTo>
                <a:lnTo>
                  <a:pt x="139733" y="547946"/>
                </a:lnTo>
                <a:lnTo>
                  <a:pt x="182644" y="569868"/>
                </a:lnTo>
                <a:lnTo>
                  <a:pt x="228525" y="584604"/>
                </a:lnTo>
                <a:lnTo>
                  <a:pt x="274959" y="591599"/>
                </a:lnTo>
                <a:lnTo>
                  <a:pt x="321140" y="591187"/>
                </a:lnTo>
                <a:lnTo>
                  <a:pt x="366266" y="583701"/>
                </a:lnTo>
                <a:lnTo>
                  <a:pt x="409534" y="569476"/>
                </a:lnTo>
                <a:lnTo>
                  <a:pt x="450139" y="548846"/>
                </a:lnTo>
                <a:lnTo>
                  <a:pt x="487278" y="522144"/>
                </a:lnTo>
                <a:lnTo>
                  <a:pt x="520149" y="489705"/>
                </a:lnTo>
                <a:lnTo>
                  <a:pt x="547946" y="451863"/>
                </a:lnTo>
                <a:lnTo>
                  <a:pt x="560539" y="427212"/>
                </a:lnTo>
                <a:lnTo>
                  <a:pt x="296833" y="427212"/>
                </a:lnTo>
                <a:lnTo>
                  <a:pt x="245647" y="417275"/>
                </a:lnTo>
                <a:lnTo>
                  <a:pt x="202361" y="388212"/>
                </a:lnTo>
                <a:lnTo>
                  <a:pt x="174504" y="346210"/>
                </a:lnTo>
                <a:lnTo>
                  <a:pt x="164389" y="296833"/>
                </a:lnTo>
                <a:lnTo>
                  <a:pt x="174330" y="245647"/>
                </a:lnTo>
                <a:lnTo>
                  <a:pt x="203392" y="202361"/>
                </a:lnTo>
                <a:lnTo>
                  <a:pt x="245391" y="174504"/>
                </a:lnTo>
                <a:lnTo>
                  <a:pt x="294763" y="164389"/>
                </a:lnTo>
                <a:lnTo>
                  <a:pt x="560492" y="164389"/>
                </a:lnTo>
                <a:lnTo>
                  <a:pt x="548843" y="141461"/>
                </a:lnTo>
                <a:lnTo>
                  <a:pt x="522142" y="104321"/>
                </a:lnTo>
                <a:lnTo>
                  <a:pt x="489704" y="71450"/>
                </a:lnTo>
                <a:lnTo>
                  <a:pt x="451862" y="43651"/>
                </a:lnTo>
                <a:lnTo>
                  <a:pt x="408951" y="21727"/>
                </a:lnTo>
                <a:lnTo>
                  <a:pt x="363070" y="6993"/>
                </a:lnTo>
                <a:lnTo>
                  <a:pt x="316637" y="0"/>
                </a:lnTo>
                <a:close/>
              </a:path>
              <a:path w="591819" h="591820">
                <a:moveTo>
                  <a:pt x="560492" y="164389"/>
                </a:moveTo>
                <a:lnTo>
                  <a:pt x="294763" y="164389"/>
                </a:lnTo>
                <a:lnTo>
                  <a:pt x="345948" y="174330"/>
                </a:lnTo>
                <a:lnTo>
                  <a:pt x="389234" y="203394"/>
                </a:lnTo>
                <a:lnTo>
                  <a:pt x="417091" y="245395"/>
                </a:lnTo>
                <a:lnTo>
                  <a:pt x="427206" y="294768"/>
                </a:lnTo>
                <a:lnTo>
                  <a:pt x="417265" y="345948"/>
                </a:lnTo>
                <a:lnTo>
                  <a:pt x="388207" y="389238"/>
                </a:lnTo>
                <a:lnTo>
                  <a:pt x="346208" y="417096"/>
                </a:lnTo>
                <a:lnTo>
                  <a:pt x="296833" y="427212"/>
                </a:lnTo>
                <a:lnTo>
                  <a:pt x="560539" y="427212"/>
                </a:lnTo>
                <a:lnTo>
                  <a:pt x="569868" y="408951"/>
                </a:lnTo>
                <a:lnTo>
                  <a:pt x="584602" y="363070"/>
                </a:lnTo>
                <a:lnTo>
                  <a:pt x="591596" y="316637"/>
                </a:lnTo>
                <a:lnTo>
                  <a:pt x="591183" y="270457"/>
                </a:lnTo>
                <a:lnTo>
                  <a:pt x="583697" y="225332"/>
                </a:lnTo>
                <a:lnTo>
                  <a:pt x="569472" y="182065"/>
                </a:lnTo>
                <a:lnTo>
                  <a:pt x="560492" y="164389"/>
                </a:lnTo>
                <a:close/>
              </a:path>
            </a:pathLst>
          </a:custGeom>
          <a:solidFill>
            <a:srgbClr val="8FD9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1268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329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СЕЙЧАС НАЗЫВАЕТСЯ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ДАННОЕ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ИЗОБРЕТЕНИЕ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ЛЕОНАРДО</a:t>
            </a:r>
            <a:r>
              <a:rPr sz="6150" b="1" spc="-1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ДА</a:t>
            </a:r>
            <a:r>
              <a:rPr sz="6150" b="1" spc="-1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ВИНЧИ?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2379" y="4861542"/>
            <a:ext cx="14420670" cy="5780933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714BD8E-8820-6C24-4068-17A5796F3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497B39FC-68F2-F6D5-82E6-35BC9C76A6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7901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8FD900"/>
                </a:solidFill>
              </a:rPr>
              <a:t>НАПИШИТЕ </a:t>
            </a:r>
            <a:r>
              <a:rPr dirty="0">
                <a:solidFill>
                  <a:srgbClr val="8FD900"/>
                </a:solidFill>
              </a:rPr>
              <a:t>НАЗВАНИЕ</a:t>
            </a:r>
            <a:r>
              <a:rPr spc="-45" dirty="0">
                <a:solidFill>
                  <a:srgbClr val="8FD900"/>
                </a:solidFill>
              </a:rPr>
              <a:t> </a:t>
            </a:r>
            <a:r>
              <a:rPr spc="-20" dirty="0">
                <a:solidFill>
                  <a:srgbClr val="8FD900"/>
                </a:solidFill>
              </a:rPr>
              <a:t>ПЕСНИ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0301BD78-3360-5DCF-FC99-A57A765C13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7901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8FD900"/>
                </a:solidFill>
              </a:rPr>
              <a:t>НАПИШИТЕ </a:t>
            </a:r>
            <a:r>
              <a:rPr dirty="0">
                <a:solidFill>
                  <a:srgbClr val="8FD900"/>
                </a:solidFill>
              </a:rPr>
              <a:t>НАЗВАНИЕ</a:t>
            </a:r>
            <a:r>
              <a:rPr spc="-45" dirty="0">
                <a:solidFill>
                  <a:srgbClr val="8FD900"/>
                </a:solidFill>
              </a:rPr>
              <a:t> </a:t>
            </a:r>
            <a:r>
              <a:rPr spc="-20" dirty="0">
                <a:solidFill>
                  <a:srgbClr val="8FD900"/>
                </a:solidFill>
              </a:rPr>
              <a:t>ПЕСНИ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699D024-2D88-D7F8-52DD-E0025C866A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4.1">
            <a:hlinkClick r:id="" action="ppaction://media"/>
            <a:extLst>
              <a:ext uri="{FF2B5EF4-FFF2-40B4-BE49-F238E27FC236}">
                <a16:creationId xmlns:a16="http://schemas.microsoft.com/office/drawing/2014/main" id="{E022D00E-6F80-56EB-70B9-7C7C947DE8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7250" y="9845675"/>
            <a:ext cx="487362" cy="487362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94EDC73A-3857-09A9-9442-742B6406BC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87730" y="2933965"/>
            <a:ext cx="869534" cy="869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94512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8FD900"/>
                </a:solidFill>
              </a:rPr>
              <a:t>ЧТО</a:t>
            </a:r>
            <a:r>
              <a:rPr spc="-35" dirty="0">
                <a:solidFill>
                  <a:srgbClr val="8FD900"/>
                </a:solidFill>
              </a:rPr>
              <a:t> </a:t>
            </a:r>
            <a:r>
              <a:rPr spc="-10" dirty="0">
                <a:solidFill>
                  <a:srgbClr val="8FD900"/>
                </a:solidFill>
              </a:rPr>
              <a:t>ИЗОБРАЖЕНО </a:t>
            </a:r>
            <a:r>
              <a:rPr dirty="0">
                <a:solidFill>
                  <a:srgbClr val="8FD900"/>
                </a:solidFill>
              </a:rPr>
              <a:t>НА</a:t>
            </a:r>
            <a:r>
              <a:rPr spc="5" dirty="0">
                <a:solidFill>
                  <a:srgbClr val="8FD900"/>
                </a:solidFill>
              </a:rPr>
              <a:t> </a:t>
            </a:r>
            <a:r>
              <a:rPr spc="-10" dirty="0">
                <a:solidFill>
                  <a:srgbClr val="8FD900"/>
                </a:solidFill>
              </a:rPr>
              <a:t>ФОТО?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2912719"/>
            <a:ext cx="10006984" cy="7449742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15B94E9-28C6-1033-04DE-5D110ECF56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94512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8FD900"/>
                </a:solidFill>
              </a:rPr>
              <a:t>ЧТО</a:t>
            </a:r>
            <a:r>
              <a:rPr spc="-35" dirty="0">
                <a:solidFill>
                  <a:srgbClr val="8FD900"/>
                </a:solidFill>
              </a:rPr>
              <a:t> </a:t>
            </a:r>
            <a:r>
              <a:rPr spc="-10" dirty="0">
                <a:solidFill>
                  <a:srgbClr val="8FD900"/>
                </a:solidFill>
              </a:rPr>
              <a:t>ИЗОБРАЖЕНО </a:t>
            </a:r>
            <a:r>
              <a:rPr dirty="0">
                <a:solidFill>
                  <a:srgbClr val="8FD900"/>
                </a:solidFill>
              </a:rPr>
              <a:t>НА</a:t>
            </a:r>
            <a:r>
              <a:rPr spc="5" dirty="0">
                <a:solidFill>
                  <a:srgbClr val="8FD900"/>
                </a:solidFill>
              </a:rPr>
              <a:t> </a:t>
            </a:r>
            <a:r>
              <a:rPr spc="-10" dirty="0">
                <a:solidFill>
                  <a:srgbClr val="8FD900"/>
                </a:solidFill>
              </a:rPr>
              <a:t>ФОТО?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08279" y="2912719"/>
            <a:ext cx="10241084" cy="7664901"/>
            <a:chOff x="708279" y="2912719"/>
            <a:chExt cx="10241084" cy="7664901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379" y="2912719"/>
              <a:ext cx="10006984" cy="744974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8279" y="9520980"/>
              <a:ext cx="1080135" cy="1056640"/>
            </a:xfrm>
            <a:custGeom>
              <a:avLst/>
              <a:gdLst/>
              <a:ahLst/>
              <a:cxnLst/>
              <a:rect l="l" t="t" r="r" b="b"/>
              <a:pathLst>
                <a:path w="1080135" h="1056640">
                  <a:moveTo>
                    <a:pt x="592950" y="36271"/>
                  </a:moveTo>
                  <a:lnTo>
                    <a:pt x="571131" y="2819"/>
                  </a:lnTo>
                  <a:lnTo>
                    <a:pt x="560882" y="0"/>
                  </a:lnTo>
                  <a:lnTo>
                    <a:pt x="550456" y="215"/>
                  </a:lnTo>
                  <a:lnTo>
                    <a:pt x="540524" y="3365"/>
                  </a:lnTo>
                  <a:lnTo>
                    <a:pt x="531723" y="9334"/>
                  </a:lnTo>
                  <a:lnTo>
                    <a:pt x="256705" y="261366"/>
                  </a:lnTo>
                  <a:lnTo>
                    <a:pt x="36525" y="261366"/>
                  </a:lnTo>
                  <a:lnTo>
                    <a:pt x="22313" y="264236"/>
                  </a:lnTo>
                  <a:lnTo>
                    <a:pt x="10693" y="272072"/>
                  </a:lnTo>
                  <a:lnTo>
                    <a:pt x="2870" y="283679"/>
                  </a:lnTo>
                  <a:lnTo>
                    <a:pt x="0" y="297903"/>
                  </a:lnTo>
                  <a:lnTo>
                    <a:pt x="0" y="758342"/>
                  </a:lnTo>
                  <a:lnTo>
                    <a:pt x="2870" y="772566"/>
                  </a:lnTo>
                  <a:lnTo>
                    <a:pt x="10693" y="784174"/>
                  </a:lnTo>
                  <a:lnTo>
                    <a:pt x="22313" y="792010"/>
                  </a:lnTo>
                  <a:lnTo>
                    <a:pt x="36525" y="794880"/>
                  </a:lnTo>
                  <a:lnTo>
                    <a:pt x="256705" y="794880"/>
                  </a:lnTo>
                  <a:lnTo>
                    <a:pt x="531723" y="1046911"/>
                  </a:lnTo>
                  <a:lnTo>
                    <a:pt x="537222" y="1051077"/>
                  </a:lnTo>
                  <a:lnTo>
                    <a:pt x="543280" y="1054087"/>
                  </a:lnTo>
                  <a:lnTo>
                    <a:pt x="549744" y="1055916"/>
                  </a:lnTo>
                  <a:lnTo>
                    <a:pt x="556425" y="1056525"/>
                  </a:lnTo>
                  <a:lnTo>
                    <a:pt x="561390" y="1056525"/>
                  </a:lnTo>
                  <a:lnTo>
                    <a:pt x="591400" y="1030503"/>
                  </a:lnTo>
                  <a:lnTo>
                    <a:pt x="592950" y="1019987"/>
                  </a:lnTo>
                  <a:lnTo>
                    <a:pt x="592950" y="36271"/>
                  </a:lnTo>
                  <a:close/>
                </a:path>
                <a:path w="1080135" h="1056640">
                  <a:moveTo>
                    <a:pt x="865225" y="528129"/>
                  </a:moveTo>
                  <a:lnTo>
                    <a:pt x="863295" y="481774"/>
                  </a:lnTo>
                  <a:lnTo>
                    <a:pt x="857491" y="435698"/>
                  </a:lnTo>
                  <a:lnTo>
                    <a:pt x="847813" y="390182"/>
                  </a:lnTo>
                  <a:lnTo>
                    <a:pt x="834275" y="345490"/>
                  </a:lnTo>
                  <a:lnTo>
                    <a:pt x="816864" y="301917"/>
                  </a:lnTo>
                  <a:lnTo>
                    <a:pt x="795591" y="259727"/>
                  </a:lnTo>
                  <a:lnTo>
                    <a:pt x="770445" y="219202"/>
                  </a:lnTo>
                  <a:lnTo>
                    <a:pt x="735507" y="196392"/>
                  </a:lnTo>
                  <a:lnTo>
                    <a:pt x="714616" y="196532"/>
                  </a:lnTo>
                  <a:lnTo>
                    <a:pt x="694690" y="204978"/>
                  </a:lnTo>
                  <a:lnTo>
                    <a:pt x="679602" y="220484"/>
                  </a:lnTo>
                  <a:lnTo>
                    <a:pt x="671893" y="239903"/>
                  </a:lnTo>
                  <a:lnTo>
                    <a:pt x="672033" y="260807"/>
                  </a:lnTo>
                  <a:lnTo>
                    <a:pt x="680466" y="280733"/>
                  </a:lnTo>
                  <a:lnTo>
                    <a:pt x="705561" y="322275"/>
                  </a:lnTo>
                  <a:lnTo>
                    <a:pt x="725627" y="365874"/>
                  </a:lnTo>
                  <a:lnTo>
                    <a:pt x="740689" y="411086"/>
                  </a:lnTo>
                  <a:lnTo>
                    <a:pt x="750722" y="457454"/>
                  </a:lnTo>
                  <a:lnTo>
                    <a:pt x="755738" y="504494"/>
                  </a:lnTo>
                  <a:lnTo>
                    <a:pt x="755738" y="551776"/>
                  </a:lnTo>
                  <a:lnTo>
                    <a:pt x="750722" y="598817"/>
                  </a:lnTo>
                  <a:lnTo>
                    <a:pt x="740689" y="645172"/>
                  </a:lnTo>
                  <a:lnTo>
                    <a:pt x="725627" y="690384"/>
                  </a:lnTo>
                  <a:lnTo>
                    <a:pt x="705561" y="733983"/>
                  </a:lnTo>
                  <a:lnTo>
                    <a:pt x="680466" y="775525"/>
                  </a:lnTo>
                  <a:lnTo>
                    <a:pt x="672033" y="795451"/>
                  </a:lnTo>
                  <a:lnTo>
                    <a:pt x="679589" y="835774"/>
                  </a:lnTo>
                  <a:lnTo>
                    <a:pt x="717461" y="860221"/>
                  </a:lnTo>
                  <a:lnTo>
                    <a:pt x="725411" y="860806"/>
                  </a:lnTo>
                  <a:lnTo>
                    <a:pt x="738301" y="859269"/>
                  </a:lnTo>
                  <a:lnTo>
                    <a:pt x="770445" y="837057"/>
                  </a:lnTo>
                  <a:lnTo>
                    <a:pt x="795591" y="796531"/>
                  </a:lnTo>
                  <a:lnTo>
                    <a:pt x="816864" y="754341"/>
                  </a:lnTo>
                  <a:lnTo>
                    <a:pt x="834275" y="710768"/>
                  </a:lnTo>
                  <a:lnTo>
                    <a:pt x="847813" y="666076"/>
                  </a:lnTo>
                  <a:lnTo>
                    <a:pt x="857491" y="620560"/>
                  </a:lnTo>
                  <a:lnTo>
                    <a:pt x="863295" y="574484"/>
                  </a:lnTo>
                  <a:lnTo>
                    <a:pt x="865225" y="528129"/>
                  </a:lnTo>
                  <a:close/>
                </a:path>
                <a:path w="1080135" h="1056640">
                  <a:moveTo>
                    <a:pt x="1079830" y="504875"/>
                  </a:moveTo>
                  <a:lnTo>
                    <a:pt x="1076960" y="458419"/>
                  </a:lnTo>
                  <a:lnTo>
                    <a:pt x="1071232" y="412165"/>
                  </a:lnTo>
                  <a:lnTo>
                    <a:pt x="1062634" y="366268"/>
                  </a:lnTo>
                  <a:lnTo>
                    <a:pt x="1051179" y="320865"/>
                  </a:lnTo>
                  <a:lnTo>
                    <a:pt x="1036853" y="276085"/>
                  </a:lnTo>
                  <a:lnTo>
                    <a:pt x="1019670" y="232067"/>
                  </a:lnTo>
                  <a:lnTo>
                    <a:pt x="999617" y="188963"/>
                  </a:lnTo>
                  <a:lnTo>
                    <a:pt x="976706" y="146913"/>
                  </a:lnTo>
                  <a:lnTo>
                    <a:pt x="950925" y="106045"/>
                  </a:lnTo>
                  <a:lnTo>
                    <a:pt x="922274" y="66509"/>
                  </a:lnTo>
                  <a:lnTo>
                    <a:pt x="886040" y="45821"/>
                  </a:lnTo>
                  <a:lnTo>
                    <a:pt x="865200" y="47193"/>
                  </a:lnTo>
                  <a:lnTo>
                    <a:pt x="845807" y="56794"/>
                  </a:lnTo>
                  <a:lnTo>
                    <a:pt x="831659" y="73177"/>
                  </a:lnTo>
                  <a:lnTo>
                    <a:pt x="825106" y="93014"/>
                  </a:lnTo>
                  <a:lnTo>
                    <a:pt x="826490" y="113868"/>
                  </a:lnTo>
                  <a:lnTo>
                    <a:pt x="836091" y="133273"/>
                  </a:lnTo>
                  <a:lnTo>
                    <a:pt x="864450" y="172847"/>
                  </a:lnTo>
                  <a:lnTo>
                    <a:pt x="889457" y="213931"/>
                  </a:lnTo>
                  <a:lnTo>
                    <a:pt x="911136" y="256349"/>
                  </a:lnTo>
                  <a:lnTo>
                    <a:pt x="929487" y="299910"/>
                  </a:lnTo>
                  <a:lnTo>
                    <a:pt x="944486" y="344411"/>
                  </a:lnTo>
                  <a:lnTo>
                    <a:pt x="956157" y="389686"/>
                  </a:lnTo>
                  <a:lnTo>
                    <a:pt x="964501" y="435521"/>
                  </a:lnTo>
                  <a:lnTo>
                    <a:pt x="969505" y="481736"/>
                  </a:lnTo>
                  <a:lnTo>
                    <a:pt x="971169" y="528129"/>
                  </a:lnTo>
                  <a:lnTo>
                    <a:pt x="969492" y="574535"/>
                  </a:lnTo>
                  <a:lnTo>
                    <a:pt x="964488" y="620750"/>
                  </a:lnTo>
                  <a:lnTo>
                    <a:pt x="956157" y="666584"/>
                  </a:lnTo>
                  <a:lnTo>
                    <a:pt x="944486" y="711860"/>
                  </a:lnTo>
                  <a:lnTo>
                    <a:pt x="929474" y="756361"/>
                  </a:lnTo>
                  <a:lnTo>
                    <a:pt x="911123" y="799922"/>
                  </a:lnTo>
                  <a:lnTo>
                    <a:pt x="889444" y="842340"/>
                  </a:lnTo>
                  <a:lnTo>
                    <a:pt x="864438" y="883424"/>
                  </a:lnTo>
                  <a:lnTo>
                    <a:pt x="836091" y="922997"/>
                  </a:lnTo>
                  <a:lnTo>
                    <a:pt x="826477" y="942390"/>
                  </a:lnTo>
                  <a:lnTo>
                    <a:pt x="831646" y="983094"/>
                  </a:lnTo>
                  <a:lnTo>
                    <a:pt x="861822" y="1008062"/>
                  </a:lnTo>
                  <a:lnTo>
                    <a:pt x="879132" y="1010881"/>
                  </a:lnTo>
                  <a:lnTo>
                    <a:pt x="891235" y="1009535"/>
                  </a:lnTo>
                  <a:lnTo>
                    <a:pt x="950912" y="950226"/>
                  </a:lnTo>
                  <a:lnTo>
                    <a:pt x="976693" y="909358"/>
                  </a:lnTo>
                  <a:lnTo>
                    <a:pt x="999617" y="867308"/>
                  </a:lnTo>
                  <a:lnTo>
                    <a:pt x="1019670" y="824204"/>
                  </a:lnTo>
                  <a:lnTo>
                    <a:pt x="1036853" y="780186"/>
                  </a:lnTo>
                  <a:lnTo>
                    <a:pt x="1051179" y="735406"/>
                  </a:lnTo>
                  <a:lnTo>
                    <a:pt x="1062634" y="690003"/>
                  </a:lnTo>
                  <a:lnTo>
                    <a:pt x="1071232" y="644105"/>
                  </a:lnTo>
                  <a:lnTo>
                    <a:pt x="1076960" y="597852"/>
                  </a:lnTo>
                  <a:lnTo>
                    <a:pt x="1079830" y="551395"/>
                  </a:lnTo>
                  <a:lnTo>
                    <a:pt x="1079830" y="504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BB18151-94C7-835D-9666-7A028076A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7EEA9B1-78D4-4650-4EFC-AD1F59669C7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243185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НА</a:t>
            </a:r>
            <a:r>
              <a:rPr sz="6150" b="1" spc="-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ОДНОЙ</a:t>
            </a:r>
            <a:r>
              <a:rPr sz="6150" b="1" spc="-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КАРИКАТУРЕ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ИЗВЕСТНЫЙ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8FD900"/>
                </a:solidFill>
                <a:latin typeface="Formular"/>
                <a:cs typeface="Formular"/>
              </a:rPr>
              <a:t>МЕРУ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УПИТАННЫЙ</a:t>
            </a:r>
            <a:r>
              <a:rPr sz="6150" b="1" spc="-30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8FD900"/>
                </a:solidFill>
                <a:latin typeface="Formular"/>
                <a:cs typeface="Formular"/>
              </a:rPr>
              <a:t>ШВЕД</a:t>
            </a:r>
            <a:endParaRPr sz="6150">
              <a:latin typeface="Formular"/>
              <a:cs typeface="Formular"/>
            </a:endParaRPr>
          </a:p>
          <a:p>
            <a:pPr marL="12700" marR="15494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САМОМ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РАСЦВЕТЕ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СИЛ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ПРИНИМАЕТ</a:t>
            </a:r>
            <a:r>
              <a:rPr sz="6150" b="1" spc="-30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8FD900"/>
                </a:solidFill>
                <a:latin typeface="Formular"/>
                <a:cs typeface="Formular"/>
              </a:rPr>
              <a:t>ЭТО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ЗА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РОДСТВЕННИКА.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ЧТО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ЖЕ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ОН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ОБНИМАЕТ?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4BBEA95-E9D5-81D0-5E48-C9DB85AC97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243185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НА</a:t>
            </a:r>
            <a:r>
              <a:rPr sz="6150" b="1" spc="-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ОДНОЙ</a:t>
            </a:r>
            <a:r>
              <a:rPr sz="6150" b="1" spc="-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КАРИКАТУРЕ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ИЗВЕСТНЫЙ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8FD900"/>
                </a:solidFill>
                <a:latin typeface="Formular"/>
                <a:cs typeface="Formular"/>
              </a:rPr>
              <a:t>МЕРУ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УПИТАННЫЙ</a:t>
            </a:r>
            <a:r>
              <a:rPr sz="6150" b="1" spc="-30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8FD900"/>
                </a:solidFill>
                <a:latin typeface="Formular"/>
                <a:cs typeface="Formular"/>
              </a:rPr>
              <a:t>ШВЕД</a:t>
            </a:r>
            <a:endParaRPr sz="6150">
              <a:latin typeface="Formular"/>
              <a:cs typeface="Formular"/>
            </a:endParaRPr>
          </a:p>
          <a:p>
            <a:pPr marL="12700" marR="15494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САМОМ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РАСЦВЕТЕ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СИЛ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ПРИНИМАЕТ</a:t>
            </a:r>
            <a:r>
              <a:rPr sz="6150" b="1" spc="-30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8FD900"/>
                </a:solidFill>
                <a:latin typeface="Formular"/>
                <a:cs typeface="Formular"/>
              </a:rPr>
              <a:t>ЭТО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ЗА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РОДСТВЕННИКА.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ЧТО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ЖЕ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ОН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ОБНИМАЕТ?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1799BE6-92DE-EA15-1C34-9E6DAF522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31E6DAC-576B-9B53-9FA6-91EABBFFCE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2093357" y="4063285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39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2028" y="5701853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4" h="818515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6648" y="7545577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0782" y="7866332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30168" y="8588079"/>
            <a:ext cx="1202690" cy="1591945"/>
            <a:chOff x="1330168" y="8588079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939958" y="8599126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4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0159" y="918135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19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996363" y="6231820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5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2378" y="5277084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5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024851" y="1925837"/>
            <a:ext cx="16079469" cy="9382760"/>
            <a:chOff x="4024851" y="1925837"/>
            <a:chExt cx="16079469" cy="9382760"/>
          </a:xfrm>
        </p:grpSpPr>
        <p:sp>
          <p:nvSpPr>
            <p:cNvPr id="13" name="object 13"/>
            <p:cNvSpPr/>
            <p:nvPr/>
          </p:nvSpPr>
          <p:spPr>
            <a:xfrm>
              <a:off x="16708065" y="1925837"/>
              <a:ext cx="3396615" cy="2794000"/>
            </a:xfrm>
            <a:custGeom>
              <a:avLst/>
              <a:gdLst/>
              <a:ahLst/>
              <a:cxnLst/>
              <a:rect l="l" t="t" r="r" b="b"/>
              <a:pathLst>
                <a:path w="3396615" h="2794000">
                  <a:moveTo>
                    <a:pt x="3396035" y="0"/>
                  </a:moveTo>
                  <a:lnTo>
                    <a:pt x="3334502" y="3934"/>
                  </a:lnTo>
                  <a:lnTo>
                    <a:pt x="3276489" y="8769"/>
                  </a:lnTo>
                  <a:lnTo>
                    <a:pt x="3219249" y="14602"/>
                  </a:lnTo>
                  <a:lnTo>
                    <a:pt x="3162770" y="21405"/>
                  </a:lnTo>
                  <a:lnTo>
                    <a:pt x="3107044" y="29151"/>
                  </a:lnTo>
                  <a:lnTo>
                    <a:pt x="3052060" y="37812"/>
                  </a:lnTo>
                  <a:lnTo>
                    <a:pt x="2997809" y="47360"/>
                  </a:lnTo>
                  <a:lnTo>
                    <a:pt x="2944279" y="57768"/>
                  </a:lnTo>
                  <a:lnTo>
                    <a:pt x="2891462" y="69008"/>
                  </a:lnTo>
                  <a:lnTo>
                    <a:pt x="2839347" y="81051"/>
                  </a:lnTo>
                  <a:lnTo>
                    <a:pt x="2787923" y="93871"/>
                  </a:lnTo>
                  <a:lnTo>
                    <a:pt x="2737183" y="107440"/>
                  </a:lnTo>
                  <a:lnTo>
                    <a:pt x="2687114" y="121729"/>
                  </a:lnTo>
                  <a:lnTo>
                    <a:pt x="2637707" y="136712"/>
                  </a:lnTo>
                  <a:lnTo>
                    <a:pt x="2588952" y="152360"/>
                  </a:lnTo>
                  <a:lnTo>
                    <a:pt x="2540839" y="168645"/>
                  </a:lnTo>
                  <a:lnTo>
                    <a:pt x="2493359" y="185540"/>
                  </a:lnTo>
                  <a:lnTo>
                    <a:pt x="2446500" y="203017"/>
                  </a:lnTo>
                  <a:lnTo>
                    <a:pt x="2400253" y="221049"/>
                  </a:lnTo>
                  <a:lnTo>
                    <a:pt x="2354608" y="239607"/>
                  </a:lnTo>
                  <a:lnTo>
                    <a:pt x="2309556" y="258664"/>
                  </a:lnTo>
                  <a:lnTo>
                    <a:pt x="2265085" y="278192"/>
                  </a:lnTo>
                  <a:lnTo>
                    <a:pt x="2221185" y="298163"/>
                  </a:lnTo>
                  <a:lnTo>
                    <a:pt x="2177848" y="318550"/>
                  </a:lnTo>
                  <a:lnTo>
                    <a:pt x="2135063" y="339325"/>
                  </a:lnTo>
                  <a:lnTo>
                    <a:pt x="2092819" y="360460"/>
                  </a:lnTo>
                  <a:lnTo>
                    <a:pt x="2051108" y="381928"/>
                  </a:lnTo>
                  <a:lnTo>
                    <a:pt x="2009918" y="403699"/>
                  </a:lnTo>
                  <a:lnTo>
                    <a:pt x="1969240" y="425748"/>
                  </a:lnTo>
                  <a:lnTo>
                    <a:pt x="1929063" y="448046"/>
                  </a:lnTo>
                  <a:lnTo>
                    <a:pt x="1889379" y="470565"/>
                  </a:lnTo>
                  <a:lnTo>
                    <a:pt x="1850176" y="493278"/>
                  </a:lnTo>
                  <a:lnTo>
                    <a:pt x="1811445" y="516157"/>
                  </a:lnTo>
                  <a:lnTo>
                    <a:pt x="1773175" y="539174"/>
                  </a:lnTo>
                  <a:lnTo>
                    <a:pt x="1735357" y="562301"/>
                  </a:lnTo>
                  <a:lnTo>
                    <a:pt x="1697981" y="585511"/>
                  </a:lnTo>
                  <a:lnTo>
                    <a:pt x="1661036" y="608776"/>
                  </a:lnTo>
                  <a:lnTo>
                    <a:pt x="1624513" y="632068"/>
                  </a:lnTo>
                  <a:lnTo>
                    <a:pt x="1552692" y="678623"/>
                  </a:lnTo>
                  <a:lnTo>
                    <a:pt x="1482437" y="724953"/>
                  </a:lnTo>
                  <a:lnTo>
                    <a:pt x="1253903" y="878023"/>
                  </a:lnTo>
                  <a:lnTo>
                    <a:pt x="1208616" y="908183"/>
                  </a:lnTo>
                  <a:lnTo>
                    <a:pt x="1163864" y="937732"/>
                  </a:lnTo>
                  <a:lnTo>
                    <a:pt x="1119591" y="966621"/>
                  </a:lnTo>
                  <a:lnTo>
                    <a:pt x="1075739" y="994805"/>
                  </a:lnTo>
                  <a:lnTo>
                    <a:pt x="1032253" y="1022238"/>
                  </a:lnTo>
                  <a:lnTo>
                    <a:pt x="989077" y="1048871"/>
                  </a:lnTo>
                  <a:lnTo>
                    <a:pt x="946154" y="1074660"/>
                  </a:lnTo>
                  <a:lnTo>
                    <a:pt x="903427" y="1099557"/>
                  </a:lnTo>
                  <a:lnTo>
                    <a:pt x="860842" y="1123516"/>
                  </a:lnTo>
                  <a:lnTo>
                    <a:pt x="818340" y="1146490"/>
                  </a:lnTo>
                  <a:lnTo>
                    <a:pt x="775867" y="1168432"/>
                  </a:lnTo>
                  <a:lnTo>
                    <a:pt x="733366" y="1189297"/>
                  </a:lnTo>
                  <a:lnTo>
                    <a:pt x="690780" y="1209037"/>
                  </a:lnTo>
                  <a:lnTo>
                    <a:pt x="648054" y="1227606"/>
                  </a:lnTo>
                  <a:lnTo>
                    <a:pt x="605130" y="1244957"/>
                  </a:lnTo>
                  <a:lnTo>
                    <a:pt x="561954" y="1261043"/>
                  </a:lnTo>
                  <a:lnTo>
                    <a:pt x="518468" y="1275819"/>
                  </a:lnTo>
                  <a:lnTo>
                    <a:pt x="474616" y="1289237"/>
                  </a:lnTo>
                  <a:lnTo>
                    <a:pt x="430342" y="1301251"/>
                  </a:lnTo>
                  <a:lnTo>
                    <a:pt x="385590" y="1311814"/>
                  </a:lnTo>
                  <a:lnTo>
                    <a:pt x="340303" y="1320880"/>
                  </a:lnTo>
                  <a:lnTo>
                    <a:pt x="294425" y="1328402"/>
                  </a:lnTo>
                  <a:lnTo>
                    <a:pt x="247901" y="1334334"/>
                  </a:lnTo>
                  <a:lnTo>
                    <a:pt x="200673" y="1338628"/>
                  </a:lnTo>
                  <a:lnTo>
                    <a:pt x="152685" y="1341239"/>
                  </a:lnTo>
                  <a:lnTo>
                    <a:pt x="103002" y="1342120"/>
                  </a:lnTo>
                  <a:lnTo>
                    <a:pt x="87620" y="1341758"/>
                  </a:lnTo>
                  <a:lnTo>
                    <a:pt x="71390" y="1340769"/>
                  </a:lnTo>
                  <a:lnTo>
                    <a:pt x="0" y="2790955"/>
                  </a:lnTo>
                  <a:lnTo>
                    <a:pt x="26027" y="2792255"/>
                  </a:lnTo>
                  <a:lnTo>
                    <a:pt x="51713" y="2793176"/>
                  </a:lnTo>
                  <a:lnTo>
                    <a:pt x="77057" y="2793731"/>
                  </a:lnTo>
                  <a:lnTo>
                    <a:pt x="103923" y="2793929"/>
                  </a:lnTo>
                  <a:lnTo>
                    <a:pt x="153224" y="2793509"/>
                  </a:lnTo>
                  <a:lnTo>
                    <a:pt x="202339" y="2792250"/>
                  </a:lnTo>
                  <a:lnTo>
                    <a:pt x="251277" y="2790149"/>
                  </a:lnTo>
                  <a:lnTo>
                    <a:pt x="300045" y="2787205"/>
                  </a:lnTo>
                  <a:lnTo>
                    <a:pt x="348653" y="2783415"/>
                  </a:lnTo>
                  <a:lnTo>
                    <a:pt x="397110" y="2778777"/>
                  </a:lnTo>
                  <a:lnTo>
                    <a:pt x="445422" y="2773291"/>
                  </a:lnTo>
                  <a:lnTo>
                    <a:pt x="493600" y="2766952"/>
                  </a:lnTo>
                  <a:lnTo>
                    <a:pt x="541652" y="2759761"/>
                  </a:lnTo>
                  <a:lnTo>
                    <a:pt x="589586" y="2751715"/>
                  </a:lnTo>
                  <a:lnTo>
                    <a:pt x="637410" y="2742812"/>
                  </a:lnTo>
                  <a:lnTo>
                    <a:pt x="685134" y="2733049"/>
                  </a:lnTo>
                  <a:lnTo>
                    <a:pt x="732766" y="2722427"/>
                  </a:lnTo>
                  <a:lnTo>
                    <a:pt x="780314" y="2710941"/>
                  </a:lnTo>
                  <a:lnTo>
                    <a:pt x="827787" y="2698591"/>
                  </a:lnTo>
                  <a:lnTo>
                    <a:pt x="875193" y="2685374"/>
                  </a:lnTo>
                  <a:lnTo>
                    <a:pt x="922541" y="2671289"/>
                  </a:lnTo>
                  <a:lnTo>
                    <a:pt x="969840" y="2656334"/>
                  </a:lnTo>
                  <a:lnTo>
                    <a:pt x="1017098" y="2640507"/>
                  </a:lnTo>
                  <a:lnTo>
                    <a:pt x="1064324" y="2623805"/>
                  </a:lnTo>
                  <a:lnTo>
                    <a:pt x="1111525" y="2606228"/>
                  </a:lnTo>
                  <a:lnTo>
                    <a:pt x="1158712" y="2587772"/>
                  </a:lnTo>
                  <a:lnTo>
                    <a:pt x="1205891" y="2568437"/>
                  </a:lnTo>
                  <a:lnTo>
                    <a:pt x="1253072" y="2548220"/>
                  </a:lnTo>
                  <a:lnTo>
                    <a:pt x="1300264" y="2527120"/>
                  </a:lnTo>
                  <a:lnTo>
                    <a:pt x="1347898" y="2504947"/>
                  </a:lnTo>
                  <a:lnTo>
                    <a:pt x="1394849" y="2482251"/>
                  </a:lnTo>
                  <a:lnTo>
                    <a:pt x="1441144" y="2459064"/>
                  </a:lnTo>
                  <a:lnTo>
                    <a:pt x="1486814" y="2435419"/>
                  </a:lnTo>
                  <a:lnTo>
                    <a:pt x="1531886" y="2411348"/>
                  </a:lnTo>
                  <a:lnTo>
                    <a:pt x="1576391" y="2386883"/>
                  </a:lnTo>
                  <a:lnTo>
                    <a:pt x="1620356" y="2362057"/>
                  </a:lnTo>
                  <a:lnTo>
                    <a:pt x="1663811" y="2336901"/>
                  </a:lnTo>
                  <a:lnTo>
                    <a:pt x="1706784" y="2311448"/>
                  </a:lnTo>
                  <a:lnTo>
                    <a:pt x="1749305" y="2285731"/>
                  </a:lnTo>
                  <a:lnTo>
                    <a:pt x="1791402" y="2259781"/>
                  </a:lnTo>
                  <a:lnTo>
                    <a:pt x="1833105" y="2233631"/>
                  </a:lnTo>
                  <a:lnTo>
                    <a:pt x="1874441" y="2207314"/>
                  </a:lnTo>
                  <a:lnTo>
                    <a:pt x="1915441" y="2180861"/>
                  </a:lnTo>
                  <a:lnTo>
                    <a:pt x="1956133" y="2154304"/>
                  </a:lnTo>
                  <a:lnTo>
                    <a:pt x="2036709" y="2101011"/>
                  </a:lnTo>
                  <a:lnTo>
                    <a:pt x="2247170" y="1959940"/>
                  </a:lnTo>
                  <a:lnTo>
                    <a:pt x="2336321" y="1900751"/>
                  </a:lnTo>
                  <a:lnTo>
                    <a:pt x="2380280" y="1871991"/>
                  </a:lnTo>
                  <a:lnTo>
                    <a:pt x="2423903" y="1843837"/>
                  </a:lnTo>
                  <a:lnTo>
                    <a:pt x="2467250" y="1816327"/>
                  </a:lnTo>
                  <a:lnTo>
                    <a:pt x="2510377" y="1789498"/>
                  </a:lnTo>
                  <a:lnTo>
                    <a:pt x="2553342" y="1763389"/>
                  </a:lnTo>
                  <a:lnTo>
                    <a:pt x="2596204" y="1738036"/>
                  </a:lnTo>
                  <a:lnTo>
                    <a:pt x="2639019" y="1713478"/>
                  </a:lnTo>
                  <a:lnTo>
                    <a:pt x="2681846" y="1689751"/>
                  </a:lnTo>
                  <a:lnTo>
                    <a:pt x="2724742" y="1666893"/>
                  </a:lnTo>
                  <a:lnTo>
                    <a:pt x="2767766" y="1644943"/>
                  </a:lnTo>
                  <a:lnTo>
                    <a:pt x="2810973" y="1623937"/>
                  </a:lnTo>
                  <a:lnTo>
                    <a:pt x="2854424" y="1603913"/>
                  </a:lnTo>
                  <a:lnTo>
                    <a:pt x="2898174" y="1584908"/>
                  </a:lnTo>
                  <a:lnTo>
                    <a:pt x="2942282" y="1566961"/>
                  </a:lnTo>
                  <a:lnTo>
                    <a:pt x="2986805" y="1550109"/>
                  </a:lnTo>
                  <a:lnTo>
                    <a:pt x="3031802" y="1534389"/>
                  </a:lnTo>
                  <a:lnTo>
                    <a:pt x="3077330" y="1519838"/>
                  </a:lnTo>
                  <a:lnTo>
                    <a:pt x="3123447" y="1506495"/>
                  </a:lnTo>
                  <a:lnTo>
                    <a:pt x="3170209" y="1494398"/>
                  </a:lnTo>
                  <a:lnTo>
                    <a:pt x="3217676" y="1483582"/>
                  </a:lnTo>
                  <a:lnTo>
                    <a:pt x="3265905" y="1474087"/>
                  </a:lnTo>
                  <a:lnTo>
                    <a:pt x="3314954" y="1465950"/>
                  </a:lnTo>
                  <a:lnTo>
                    <a:pt x="3364879" y="1459208"/>
                  </a:lnTo>
                  <a:lnTo>
                    <a:pt x="3396035" y="1455956"/>
                  </a:lnTo>
                  <a:lnTo>
                    <a:pt x="339603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67009" y="2609411"/>
              <a:ext cx="2058035" cy="1409065"/>
            </a:xfrm>
            <a:custGeom>
              <a:avLst/>
              <a:gdLst/>
              <a:ahLst/>
              <a:cxnLst/>
              <a:rect l="l" t="t" r="r" b="b"/>
              <a:pathLst>
                <a:path w="2058034" h="1409064">
                  <a:moveTo>
                    <a:pt x="338353" y="1293596"/>
                  </a:moveTo>
                  <a:lnTo>
                    <a:pt x="336219" y="1247559"/>
                  </a:lnTo>
                  <a:lnTo>
                    <a:pt x="322135" y="1195832"/>
                  </a:lnTo>
                  <a:lnTo>
                    <a:pt x="296710" y="1138770"/>
                  </a:lnTo>
                  <a:lnTo>
                    <a:pt x="292417" y="1131570"/>
                  </a:lnTo>
                  <a:lnTo>
                    <a:pt x="292417" y="1290218"/>
                  </a:lnTo>
                  <a:lnTo>
                    <a:pt x="279908" y="1327594"/>
                  </a:lnTo>
                  <a:lnTo>
                    <a:pt x="247218" y="1355432"/>
                  </a:lnTo>
                  <a:lnTo>
                    <a:pt x="205638" y="1366113"/>
                  </a:lnTo>
                  <a:lnTo>
                    <a:pt x="167881" y="1354785"/>
                  </a:lnTo>
                  <a:lnTo>
                    <a:pt x="133896" y="1324102"/>
                  </a:lnTo>
                  <a:lnTo>
                    <a:pt x="103606" y="1276692"/>
                  </a:lnTo>
                  <a:lnTo>
                    <a:pt x="72707" y="1217104"/>
                  </a:lnTo>
                  <a:lnTo>
                    <a:pt x="51422" y="1165047"/>
                  </a:lnTo>
                  <a:lnTo>
                    <a:pt x="45935" y="1119581"/>
                  </a:lnTo>
                  <a:lnTo>
                    <a:pt x="58445" y="1082192"/>
                  </a:lnTo>
                  <a:lnTo>
                    <a:pt x="91135" y="1054366"/>
                  </a:lnTo>
                  <a:lnTo>
                    <a:pt x="132702" y="1043686"/>
                  </a:lnTo>
                  <a:lnTo>
                    <a:pt x="170459" y="1055014"/>
                  </a:lnTo>
                  <a:lnTo>
                    <a:pt x="204457" y="1085697"/>
                  </a:lnTo>
                  <a:lnTo>
                    <a:pt x="234746" y="1133106"/>
                  </a:lnTo>
                  <a:lnTo>
                    <a:pt x="265633" y="1192682"/>
                  </a:lnTo>
                  <a:lnTo>
                    <a:pt x="286918" y="1244752"/>
                  </a:lnTo>
                  <a:lnTo>
                    <a:pt x="292417" y="1290218"/>
                  </a:lnTo>
                  <a:lnTo>
                    <a:pt x="292417" y="1131570"/>
                  </a:lnTo>
                  <a:lnTo>
                    <a:pt x="264731" y="1085126"/>
                  </a:lnTo>
                  <a:lnTo>
                    <a:pt x="230568" y="1043800"/>
                  </a:lnTo>
                  <a:lnTo>
                    <a:pt x="230416" y="1043686"/>
                  </a:lnTo>
                  <a:lnTo>
                    <a:pt x="194183" y="1015530"/>
                  </a:lnTo>
                  <a:lnTo>
                    <a:pt x="155536" y="1001026"/>
                  </a:lnTo>
                  <a:lnTo>
                    <a:pt x="114604" y="1001026"/>
                  </a:lnTo>
                  <a:lnTo>
                    <a:pt x="71335" y="1016215"/>
                  </a:lnTo>
                  <a:lnTo>
                    <a:pt x="33997" y="1042809"/>
                  </a:lnTo>
                  <a:lnTo>
                    <a:pt x="10426" y="1076261"/>
                  </a:lnTo>
                  <a:lnTo>
                    <a:pt x="0" y="1116203"/>
                  </a:lnTo>
                  <a:lnTo>
                    <a:pt x="2133" y="1162240"/>
                  </a:lnTo>
                  <a:lnTo>
                    <a:pt x="16217" y="1213967"/>
                  </a:lnTo>
                  <a:lnTo>
                    <a:pt x="41643" y="1271028"/>
                  </a:lnTo>
                  <a:lnTo>
                    <a:pt x="73621" y="1324673"/>
                  </a:lnTo>
                  <a:lnTo>
                    <a:pt x="107784" y="1365999"/>
                  </a:lnTo>
                  <a:lnTo>
                    <a:pt x="144170" y="1394269"/>
                  </a:lnTo>
                  <a:lnTo>
                    <a:pt x="182816" y="1408760"/>
                  </a:lnTo>
                  <a:lnTo>
                    <a:pt x="223786" y="1408760"/>
                  </a:lnTo>
                  <a:lnTo>
                    <a:pt x="267004" y="1393583"/>
                  </a:lnTo>
                  <a:lnTo>
                    <a:pt x="304355" y="1366989"/>
                  </a:lnTo>
                  <a:lnTo>
                    <a:pt x="304977" y="1366113"/>
                  </a:lnTo>
                  <a:lnTo>
                    <a:pt x="327939" y="1333525"/>
                  </a:lnTo>
                  <a:lnTo>
                    <a:pt x="338353" y="1293596"/>
                  </a:lnTo>
                  <a:close/>
                </a:path>
                <a:path w="2058034" h="1409064">
                  <a:moveTo>
                    <a:pt x="634339" y="1169073"/>
                  </a:moveTo>
                  <a:lnTo>
                    <a:pt x="435876" y="859167"/>
                  </a:lnTo>
                  <a:lnTo>
                    <a:pt x="551421" y="785190"/>
                  </a:lnTo>
                  <a:lnTo>
                    <a:pt x="528243" y="748995"/>
                  </a:lnTo>
                  <a:lnTo>
                    <a:pt x="255524" y="923620"/>
                  </a:lnTo>
                  <a:lnTo>
                    <a:pt x="278701" y="959827"/>
                  </a:lnTo>
                  <a:lnTo>
                    <a:pt x="394233" y="885850"/>
                  </a:lnTo>
                  <a:lnTo>
                    <a:pt x="592696" y="1195755"/>
                  </a:lnTo>
                  <a:lnTo>
                    <a:pt x="634339" y="1169073"/>
                  </a:lnTo>
                  <a:close/>
                </a:path>
                <a:path w="2058034" h="1409064">
                  <a:moveTo>
                    <a:pt x="1007465" y="879462"/>
                  </a:moveTo>
                  <a:lnTo>
                    <a:pt x="1005763" y="835367"/>
                  </a:lnTo>
                  <a:lnTo>
                    <a:pt x="986764" y="792048"/>
                  </a:lnTo>
                  <a:lnTo>
                    <a:pt x="979360" y="784072"/>
                  </a:lnTo>
                  <a:lnTo>
                    <a:pt x="961542" y="764857"/>
                  </a:lnTo>
                  <a:lnTo>
                    <a:pt x="961542" y="857554"/>
                  </a:lnTo>
                  <a:lnTo>
                    <a:pt x="960386" y="881799"/>
                  </a:lnTo>
                  <a:lnTo>
                    <a:pt x="947801" y="904278"/>
                  </a:lnTo>
                  <a:lnTo>
                    <a:pt x="924610" y="924496"/>
                  </a:lnTo>
                  <a:lnTo>
                    <a:pt x="847356" y="976325"/>
                  </a:lnTo>
                  <a:lnTo>
                    <a:pt x="764362" y="852614"/>
                  </a:lnTo>
                  <a:lnTo>
                    <a:pt x="814666" y="818883"/>
                  </a:lnTo>
                  <a:lnTo>
                    <a:pt x="841629" y="800798"/>
                  </a:lnTo>
                  <a:lnTo>
                    <a:pt x="869188" y="787069"/>
                  </a:lnTo>
                  <a:lnTo>
                    <a:pt x="894829" y="784072"/>
                  </a:lnTo>
                  <a:lnTo>
                    <a:pt x="917727" y="792226"/>
                  </a:lnTo>
                  <a:lnTo>
                    <a:pt x="937018" y="811961"/>
                  </a:lnTo>
                  <a:lnTo>
                    <a:pt x="950468" y="832002"/>
                  </a:lnTo>
                  <a:lnTo>
                    <a:pt x="961542" y="857554"/>
                  </a:lnTo>
                  <a:lnTo>
                    <a:pt x="961542" y="764857"/>
                  </a:lnTo>
                  <a:lnTo>
                    <a:pt x="960818" y="764070"/>
                  </a:lnTo>
                  <a:lnTo>
                    <a:pt x="944257" y="756145"/>
                  </a:lnTo>
                  <a:lnTo>
                    <a:pt x="931456" y="750023"/>
                  </a:lnTo>
                  <a:lnTo>
                    <a:pt x="899795" y="748004"/>
                  </a:lnTo>
                  <a:lnTo>
                    <a:pt x="866978" y="756145"/>
                  </a:lnTo>
                  <a:lnTo>
                    <a:pt x="865987" y="754684"/>
                  </a:lnTo>
                  <a:lnTo>
                    <a:pt x="880897" y="730364"/>
                  </a:lnTo>
                  <a:lnTo>
                    <a:pt x="887526" y="703808"/>
                  </a:lnTo>
                  <a:lnTo>
                    <a:pt x="884415" y="675424"/>
                  </a:lnTo>
                  <a:lnTo>
                    <a:pt x="870089" y="645591"/>
                  </a:lnTo>
                  <a:lnTo>
                    <a:pt x="868349" y="643788"/>
                  </a:lnTo>
                  <a:lnTo>
                    <a:pt x="846137" y="620801"/>
                  </a:lnTo>
                  <a:lnTo>
                    <a:pt x="846137" y="711161"/>
                  </a:lnTo>
                  <a:lnTo>
                    <a:pt x="844892" y="733018"/>
                  </a:lnTo>
                  <a:lnTo>
                    <a:pt x="833297" y="753313"/>
                  </a:lnTo>
                  <a:lnTo>
                    <a:pt x="812139" y="771652"/>
                  </a:lnTo>
                  <a:lnTo>
                    <a:pt x="741743" y="818883"/>
                  </a:lnTo>
                  <a:lnTo>
                    <a:pt x="666305" y="706424"/>
                  </a:lnTo>
                  <a:lnTo>
                    <a:pt x="736714" y="659180"/>
                  </a:lnTo>
                  <a:lnTo>
                    <a:pt x="761758" y="646645"/>
                  </a:lnTo>
                  <a:lnTo>
                    <a:pt x="785037" y="643788"/>
                  </a:lnTo>
                  <a:lnTo>
                    <a:pt x="805853" y="651090"/>
                  </a:lnTo>
                  <a:lnTo>
                    <a:pt x="823455" y="669074"/>
                  </a:lnTo>
                  <a:lnTo>
                    <a:pt x="836244" y="688136"/>
                  </a:lnTo>
                  <a:lnTo>
                    <a:pt x="846137" y="711161"/>
                  </a:lnTo>
                  <a:lnTo>
                    <a:pt x="846137" y="620801"/>
                  </a:lnTo>
                  <a:lnTo>
                    <a:pt x="839292" y="613702"/>
                  </a:lnTo>
                  <a:lnTo>
                    <a:pt x="802043" y="598436"/>
                  </a:lnTo>
                  <a:lnTo>
                    <a:pt x="760590" y="600494"/>
                  </a:lnTo>
                  <a:lnTo>
                    <a:pt x="717169" y="620534"/>
                  </a:lnTo>
                  <a:lnTo>
                    <a:pt x="601281" y="698271"/>
                  </a:lnTo>
                  <a:lnTo>
                    <a:pt x="830224" y="1039571"/>
                  </a:lnTo>
                  <a:lnTo>
                    <a:pt x="924521" y="976325"/>
                  </a:lnTo>
                  <a:lnTo>
                    <a:pt x="960767" y="952004"/>
                  </a:lnTo>
                  <a:lnTo>
                    <a:pt x="992327" y="919835"/>
                  </a:lnTo>
                  <a:lnTo>
                    <a:pt x="1007465" y="879462"/>
                  </a:lnTo>
                  <a:close/>
                </a:path>
                <a:path w="2058034" h="1409064">
                  <a:moveTo>
                    <a:pt x="1361821" y="695439"/>
                  </a:moveTo>
                  <a:lnTo>
                    <a:pt x="1339253" y="658863"/>
                  </a:lnTo>
                  <a:lnTo>
                    <a:pt x="1165860" y="765822"/>
                  </a:lnTo>
                  <a:lnTo>
                    <a:pt x="1090422" y="643534"/>
                  </a:lnTo>
                  <a:lnTo>
                    <a:pt x="1257808" y="540283"/>
                  </a:lnTo>
                  <a:lnTo>
                    <a:pt x="1235240" y="503694"/>
                  </a:lnTo>
                  <a:lnTo>
                    <a:pt x="1067854" y="606958"/>
                  </a:lnTo>
                  <a:lnTo>
                    <a:pt x="995210" y="489191"/>
                  </a:lnTo>
                  <a:lnTo>
                    <a:pt x="1168603" y="382219"/>
                  </a:lnTo>
                  <a:lnTo>
                    <a:pt x="1146022" y="345643"/>
                  </a:lnTo>
                  <a:lnTo>
                    <a:pt x="930541" y="478574"/>
                  </a:lnTo>
                  <a:lnTo>
                    <a:pt x="1146327" y="828370"/>
                  </a:lnTo>
                  <a:lnTo>
                    <a:pt x="1361821" y="695439"/>
                  </a:lnTo>
                  <a:close/>
                </a:path>
                <a:path w="2058034" h="1409064">
                  <a:moveTo>
                    <a:pt x="1599476" y="569493"/>
                  </a:moveTo>
                  <a:lnTo>
                    <a:pt x="1435315" y="240131"/>
                  </a:lnTo>
                  <a:lnTo>
                    <a:pt x="1558099" y="178943"/>
                  </a:lnTo>
                  <a:lnTo>
                    <a:pt x="1538922" y="140474"/>
                  </a:lnTo>
                  <a:lnTo>
                    <a:pt x="1249083" y="284924"/>
                  </a:lnTo>
                  <a:lnTo>
                    <a:pt x="1268260" y="323392"/>
                  </a:lnTo>
                  <a:lnTo>
                    <a:pt x="1391043" y="262191"/>
                  </a:lnTo>
                  <a:lnTo>
                    <a:pt x="1555203" y="591553"/>
                  </a:lnTo>
                  <a:lnTo>
                    <a:pt x="1599476" y="569493"/>
                  </a:lnTo>
                  <a:close/>
                </a:path>
                <a:path w="2058034" h="1409064">
                  <a:moveTo>
                    <a:pt x="1940471" y="354482"/>
                  </a:moveTo>
                  <a:lnTo>
                    <a:pt x="1930590" y="302348"/>
                  </a:lnTo>
                  <a:lnTo>
                    <a:pt x="1908365" y="259054"/>
                  </a:lnTo>
                  <a:lnTo>
                    <a:pt x="1906358" y="255155"/>
                  </a:lnTo>
                  <a:lnTo>
                    <a:pt x="1892223" y="242811"/>
                  </a:lnTo>
                  <a:lnTo>
                    <a:pt x="1892223" y="362115"/>
                  </a:lnTo>
                  <a:lnTo>
                    <a:pt x="1886724" y="385356"/>
                  </a:lnTo>
                  <a:lnTo>
                    <a:pt x="1871649" y="403136"/>
                  </a:lnTo>
                  <a:lnTo>
                    <a:pt x="1848002" y="415378"/>
                  </a:lnTo>
                  <a:lnTo>
                    <a:pt x="1809026" y="428777"/>
                  </a:lnTo>
                  <a:lnTo>
                    <a:pt x="1757019" y="277304"/>
                  </a:lnTo>
                  <a:lnTo>
                    <a:pt x="1795983" y="263906"/>
                  </a:lnTo>
                  <a:lnTo>
                    <a:pt x="1822157" y="259054"/>
                  </a:lnTo>
                  <a:lnTo>
                    <a:pt x="1844979" y="263817"/>
                  </a:lnTo>
                  <a:lnTo>
                    <a:pt x="1863610" y="278765"/>
                  </a:lnTo>
                  <a:lnTo>
                    <a:pt x="1877174" y="304507"/>
                  </a:lnTo>
                  <a:lnTo>
                    <a:pt x="1887118" y="333476"/>
                  </a:lnTo>
                  <a:lnTo>
                    <a:pt x="1892223" y="362115"/>
                  </a:lnTo>
                  <a:lnTo>
                    <a:pt x="1892223" y="242811"/>
                  </a:lnTo>
                  <a:lnTo>
                    <a:pt x="1885162" y="236639"/>
                  </a:lnTo>
                  <a:lnTo>
                    <a:pt x="1872805" y="225856"/>
                  </a:lnTo>
                  <a:lnTo>
                    <a:pt x="1831009" y="215036"/>
                  </a:lnTo>
                  <a:lnTo>
                    <a:pt x="1782025" y="223253"/>
                  </a:lnTo>
                  <a:lnTo>
                    <a:pt x="1743049" y="236639"/>
                  </a:lnTo>
                  <a:lnTo>
                    <a:pt x="1689506" y="80708"/>
                  </a:lnTo>
                  <a:lnTo>
                    <a:pt x="1643824" y="96393"/>
                  </a:lnTo>
                  <a:lnTo>
                    <a:pt x="1777314" y="485114"/>
                  </a:lnTo>
                  <a:lnTo>
                    <a:pt x="1861972" y="456044"/>
                  </a:lnTo>
                  <a:lnTo>
                    <a:pt x="1905673" y="432435"/>
                  </a:lnTo>
                  <a:lnTo>
                    <a:pt x="1908492" y="428777"/>
                  </a:lnTo>
                  <a:lnTo>
                    <a:pt x="1932000" y="398208"/>
                  </a:lnTo>
                  <a:lnTo>
                    <a:pt x="1940471" y="354482"/>
                  </a:lnTo>
                  <a:close/>
                </a:path>
                <a:path w="2058034" h="1409064">
                  <a:moveTo>
                    <a:pt x="2057996" y="388721"/>
                  </a:moveTo>
                  <a:lnTo>
                    <a:pt x="1924507" y="0"/>
                  </a:lnTo>
                  <a:lnTo>
                    <a:pt x="1878838" y="15684"/>
                  </a:lnTo>
                  <a:lnTo>
                    <a:pt x="2012340" y="404393"/>
                  </a:lnTo>
                  <a:lnTo>
                    <a:pt x="2057996" y="388721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24846" y="3938568"/>
              <a:ext cx="12683490" cy="5185410"/>
            </a:xfrm>
            <a:custGeom>
              <a:avLst/>
              <a:gdLst/>
              <a:ahLst/>
              <a:cxnLst/>
              <a:rect l="l" t="t" r="r" b="b"/>
              <a:pathLst>
                <a:path w="12683490" h="5185409">
                  <a:moveTo>
                    <a:pt x="12683223" y="4711636"/>
                  </a:moveTo>
                  <a:lnTo>
                    <a:pt x="12209958" y="4238371"/>
                  </a:lnTo>
                  <a:lnTo>
                    <a:pt x="12162968" y="4285361"/>
                  </a:lnTo>
                  <a:lnTo>
                    <a:pt x="12556033" y="4678438"/>
                  </a:lnTo>
                  <a:lnTo>
                    <a:pt x="506488" y="4678438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4746676"/>
                  </a:lnTo>
                  <a:lnTo>
                    <a:pt x="506488" y="4746676"/>
                  </a:lnTo>
                  <a:lnTo>
                    <a:pt x="506488" y="4744859"/>
                  </a:lnTo>
                  <a:lnTo>
                    <a:pt x="12556033" y="4744859"/>
                  </a:lnTo>
                  <a:lnTo>
                    <a:pt x="12162968" y="5137963"/>
                  </a:lnTo>
                  <a:lnTo>
                    <a:pt x="12209958" y="5184914"/>
                  </a:lnTo>
                  <a:lnTo>
                    <a:pt x="12683223" y="4711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273" y="3157110"/>
              <a:ext cx="11960166" cy="81514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359" y="5387106"/>
              <a:ext cx="176989" cy="1766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3893" y="5439741"/>
              <a:ext cx="177554" cy="177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6520" y="5353276"/>
              <a:ext cx="173994" cy="1736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83164" y="5358043"/>
              <a:ext cx="175188" cy="1748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5675" y="4357929"/>
              <a:ext cx="168329" cy="1688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99214" y="4603646"/>
              <a:ext cx="172465" cy="1729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08698" y="4862658"/>
              <a:ext cx="175858" cy="176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60355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ЧТО</a:t>
            </a:r>
            <a:r>
              <a:rPr sz="6150" b="1" spc="-3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СДЕЛАЛ ПРЕДПРИИМЧИВЫЙ </a:t>
            </a:r>
            <a:r>
              <a:rPr sz="6150" b="1" spc="-120" dirty="0">
                <a:solidFill>
                  <a:srgbClr val="8FD900"/>
                </a:solidFill>
                <a:latin typeface="Formular"/>
                <a:cs typeface="Formular"/>
              </a:rPr>
              <a:t>ГОЛЛАНДЕЦ</a:t>
            </a:r>
            <a:r>
              <a:rPr sz="6150" b="1" spc="-2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0" dirty="0">
                <a:solidFill>
                  <a:srgbClr val="8FD900"/>
                </a:solidFill>
                <a:latin typeface="Formular"/>
                <a:cs typeface="Formular"/>
              </a:rPr>
              <a:t>БАРТ</a:t>
            </a:r>
            <a:r>
              <a:rPr sz="6150" b="1" spc="-5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45" dirty="0">
                <a:solidFill>
                  <a:srgbClr val="8FD900"/>
                </a:solidFill>
                <a:latin typeface="Formular"/>
                <a:cs typeface="Formular"/>
              </a:rPr>
              <a:t>ЯНСЕН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ИЗ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ЧУЧЕЛА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СВОЕГО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КОТА,</a:t>
            </a:r>
            <a:r>
              <a:rPr sz="6150" b="1" spc="-42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ЧЕТЫРЕХ </a:t>
            </a:r>
            <a:r>
              <a:rPr sz="6150" b="1" spc="65" dirty="0">
                <a:solidFill>
                  <a:srgbClr val="8FD900"/>
                </a:solidFill>
                <a:latin typeface="Formular"/>
                <a:cs typeface="Formular"/>
              </a:rPr>
              <a:t>ДВИ</a:t>
            </a:r>
            <a:r>
              <a:rPr sz="6150" b="1" spc="-470" dirty="0">
                <a:solidFill>
                  <a:srgbClr val="8FD900"/>
                </a:solidFill>
                <a:latin typeface="Formular"/>
                <a:cs typeface="Formular"/>
              </a:rPr>
              <a:t>Г</a:t>
            </a:r>
            <a:r>
              <a:rPr sz="6150" b="1" spc="-245" dirty="0">
                <a:solidFill>
                  <a:srgbClr val="8FD900"/>
                </a:solidFill>
                <a:latin typeface="Formular"/>
                <a:cs typeface="Formular"/>
              </a:rPr>
              <a:t>А</a:t>
            </a:r>
            <a:r>
              <a:rPr sz="6150" b="1" spc="65" dirty="0">
                <a:solidFill>
                  <a:srgbClr val="8FD900"/>
                </a:solidFill>
                <a:latin typeface="Formular"/>
                <a:cs typeface="Formular"/>
              </a:rPr>
              <a:t>ТЕЛЕЙ,</a:t>
            </a:r>
            <a:r>
              <a:rPr sz="6150" b="1" spc="-1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АККУМУЛЯТОРА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ПРОЧИХ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ДЕТАЛЕЙ?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8FD900"/>
                </a:solidFill>
              </a:rPr>
              <a:t>КВАДРОКОПТЕР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10" name="object 10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3620821"/>
            <a:ext cx="11797221" cy="67382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47009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solidFill>
                  <a:srgbClr val="FF0099"/>
                </a:solidFill>
              </a:rPr>
              <a:t>РАЗМИНКА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27564" y="833510"/>
            <a:ext cx="836739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r>
              <a:rPr sz="3300" b="1" spc="-1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5</a:t>
            </a:r>
            <a:r>
              <a:rPr sz="3300" b="1" spc="-6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0099"/>
                </a:solidFill>
                <a:latin typeface="Formular"/>
                <a:cs typeface="Formular"/>
              </a:rPr>
              <a:t>ВОПРОСОВ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С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ЧЕТЫРЬМЯ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ВАРИАНТАМИ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ОТВЕТОВ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637" y="5799642"/>
            <a:ext cx="8014334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30</a:t>
            </a:r>
            <a:r>
              <a:rPr sz="3300" b="1" spc="-80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0099"/>
                </a:solidFill>
                <a:latin typeface="Formular"/>
                <a:cs typeface="Formular"/>
              </a:rPr>
              <a:t>СЕКУНД </a:t>
            </a:r>
            <a:r>
              <a:rPr sz="3300" b="1" spc="-60" dirty="0">
                <a:solidFill>
                  <a:srgbClr val="FFFFFF"/>
                </a:solidFill>
                <a:latin typeface="Formular"/>
                <a:cs typeface="Formular"/>
              </a:rPr>
              <a:t>ВЫБРАТЬ</a:t>
            </a:r>
            <a:r>
              <a:rPr sz="3300" b="1" spc="-1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ВАРИАНТ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0099"/>
                </a:solidFill>
                <a:latin typeface="Formular"/>
                <a:cs typeface="Formular"/>
              </a:rPr>
              <a:t>1</a:t>
            </a:r>
            <a:r>
              <a:rPr sz="3300" b="1" spc="-7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0099"/>
                </a:solidFill>
                <a:latin typeface="Formular"/>
                <a:cs typeface="Formular"/>
              </a:rPr>
              <a:t>БАЛЛ</a:t>
            </a:r>
            <a:endParaRPr sz="3300">
              <a:latin typeface="Formular"/>
              <a:cs typeface="Formular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3830" y="8094211"/>
            <a:ext cx="2913266" cy="27171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613786"/>
            <a:ext cx="20104099" cy="271780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867454" y="6439775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115" y="514057"/>
                </a:moveTo>
                <a:lnTo>
                  <a:pt x="1026014" y="560847"/>
                </a:lnTo>
                <a:lnTo>
                  <a:pt x="1019833" y="606460"/>
                </a:lnTo>
                <a:lnTo>
                  <a:pt x="1009752" y="650715"/>
                </a:lnTo>
                <a:lnTo>
                  <a:pt x="995954" y="693429"/>
                </a:lnTo>
                <a:lnTo>
                  <a:pt x="978620" y="734422"/>
                </a:lnTo>
                <a:lnTo>
                  <a:pt x="957931" y="773512"/>
                </a:lnTo>
                <a:lnTo>
                  <a:pt x="934069" y="810518"/>
                </a:lnTo>
                <a:lnTo>
                  <a:pt x="907215" y="845259"/>
                </a:lnTo>
                <a:lnTo>
                  <a:pt x="877551" y="877551"/>
                </a:lnTo>
                <a:lnTo>
                  <a:pt x="845259" y="907215"/>
                </a:lnTo>
                <a:lnTo>
                  <a:pt x="810518" y="934069"/>
                </a:lnTo>
                <a:lnTo>
                  <a:pt x="773512" y="957931"/>
                </a:lnTo>
                <a:lnTo>
                  <a:pt x="734422" y="978620"/>
                </a:lnTo>
                <a:lnTo>
                  <a:pt x="693429" y="995954"/>
                </a:lnTo>
                <a:lnTo>
                  <a:pt x="650715" y="1009752"/>
                </a:lnTo>
                <a:lnTo>
                  <a:pt x="606460" y="1019833"/>
                </a:lnTo>
                <a:lnTo>
                  <a:pt x="560847" y="1026014"/>
                </a:lnTo>
                <a:lnTo>
                  <a:pt x="514057" y="1028115"/>
                </a:lnTo>
                <a:lnTo>
                  <a:pt x="467267" y="1026014"/>
                </a:lnTo>
                <a:lnTo>
                  <a:pt x="421654" y="1019833"/>
                </a:lnTo>
                <a:lnTo>
                  <a:pt x="377400" y="1009752"/>
                </a:lnTo>
                <a:lnTo>
                  <a:pt x="334685" y="995954"/>
                </a:lnTo>
                <a:lnTo>
                  <a:pt x="293692" y="978620"/>
                </a:lnTo>
                <a:lnTo>
                  <a:pt x="254602" y="957931"/>
                </a:lnTo>
                <a:lnTo>
                  <a:pt x="217596" y="934069"/>
                </a:lnTo>
                <a:lnTo>
                  <a:pt x="182856" y="907215"/>
                </a:lnTo>
                <a:lnTo>
                  <a:pt x="150563" y="877551"/>
                </a:lnTo>
                <a:lnTo>
                  <a:pt x="120899" y="845259"/>
                </a:lnTo>
                <a:lnTo>
                  <a:pt x="94045" y="810518"/>
                </a:lnTo>
                <a:lnTo>
                  <a:pt x="70183" y="773512"/>
                </a:lnTo>
                <a:lnTo>
                  <a:pt x="49494" y="734422"/>
                </a:lnTo>
                <a:lnTo>
                  <a:pt x="32160" y="693429"/>
                </a:lnTo>
                <a:lnTo>
                  <a:pt x="18362" y="650715"/>
                </a:lnTo>
                <a:lnTo>
                  <a:pt x="8282" y="606460"/>
                </a:lnTo>
                <a:lnTo>
                  <a:pt x="2100" y="560847"/>
                </a:lnTo>
                <a:lnTo>
                  <a:pt x="0" y="514057"/>
                </a:lnTo>
                <a:lnTo>
                  <a:pt x="2100" y="467267"/>
                </a:lnTo>
                <a:lnTo>
                  <a:pt x="8282" y="421654"/>
                </a:lnTo>
                <a:lnTo>
                  <a:pt x="18362" y="377400"/>
                </a:lnTo>
                <a:lnTo>
                  <a:pt x="32160" y="334685"/>
                </a:lnTo>
                <a:lnTo>
                  <a:pt x="49494" y="293692"/>
                </a:lnTo>
                <a:lnTo>
                  <a:pt x="70183" y="254602"/>
                </a:lnTo>
                <a:lnTo>
                  <a:pt x="94045" y="217596"/>
                </a:lnTo>
                <a:lnTo>
                  <a:pt x="120899" y="182856"/>
                </a:lnTo>
                <a:lnTo>
                  <a:pt x="150563" y="150563"/>
                </a:lnTo>
                <a:lnTo>
                  <a:pt x="182856" y="120899"/>
                </a:lnTo>
                <a:lnTo>
                  <a:pt x="217596" y="94045"/>
                </a:lnTo>
                <a:lnTo>
                  <a:pt x="254602" y="70183"/>
                </a:lnTo>
                <a:lnTo>
                  <a:pt x="293692" y="49494"/>
                </a:lnTo>
                <a:lnTo>
                  <a:pt x="334685" y="32160"/>
                </a:lnTo>
                <a:lnTo>
                  <a:pt x="377400" y="18362"/>
                </a:lnTo>
                <a:lnTo>
                  <a:pt x="421654" y="8282"/>
                </a:lnTo>
                <a:lnTo>
                  <a:pt x="467267" y="2100"/>
                </a:lnTo>
                <a:lnTo>
                  <a:pt x="514057" y="0"/>
                </a:lnTo>
                <a:lnTo>
                  <a:pt x="560847" y="2100"/>
                </a:lnTo>
                <a:lnTo>
                  <a:pt x="606460" y="8282"/>
                </a:lnTo>
                <a:lnTo>
                  <a:pt x="650715" y="18362"/>
                </a:lnTo>
                <a:lnTo>
                  <a:pt x="693429" y="32160"/>
                </a:lnTo>
                <a:lnTo>
                  <a:pt x="734422" y="49494"/>
                </a:lnTo>
                <a:lnTo>
                  <a:pt x="773512" y="70183"/>
                </a:lnTo>
                <a:lnTo>
                  <a:pt x="810518" y="94045"/>
                </a:lnTo>
                <a:lnTo>
                  <a:pt x="845259" y="120899"/>
                </a:lnTo>
                <a:lnTo>
                  <a:pt x="877551" y="150563"/>
                </a:lnTo>
                <a:lnTo>
                  <a:pt x="907215" y="182856"/>
                </a:lnTo>
                <a:lnTo>
                  <a:pt x="934069" y="217596"/>
                </a:lnTo>
                <a:lnTo>
                  <a:pt x="957931" y="254602"/>
                </a:lnTo>
                <a:lnTo>
                  <a:pt x="978620" y="293692"/>
                </a:lnTo>
                <a:lnTo>
                  <a:pt x="995954" y="334685"/>
                </a:lnTo>
                <a:lnTo>
                  <a:pt x="1009752" y="377400"/>
                </a:lnTo>
                <a:lnTo>
                  <a:pt x="1019833" y="421654"/>
                </a:lnTo>
                <a:lnTo>
                  <a:pt x="1026014" y="467267"/>
                </a:lnTo>
                <a:lnTo>
                  <a:pt x="1028115" y="514057"/>
                </a:lnTo>
                <a:close/>
              </a:path>
            </a:pathLst>
          </a:custGeom>
          <a:ln w="17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839323" y="7410557"/>
            <a:ext cx="14851380" cy="3898265"/>
            <a:chOff x="3839323" y="7410557"/>
            <a:chExt cx="14851380" cy="3898265"/>
          </a:xfrm>
        </p:grpSpPr>
        <p:sp>
          <p:nvSpPr>
            <p:cNvPr id="14" name="object 14"/>
            <p:cNvSpPr/>
            <p:nvPr/>
          </p:nvSpPr>
          <p:spPr>
            <a:xfrm>
              <a:off x="3839311" y="8326888"/>
              <a:ext cx="14851380" cy="2039620"/>
            </a:xfrm>
            <a:custGeom>
              <a:avLst/>
              <a:gdLst/>
              <a:ahLst/>
              <a:cxnLst/>
              <a:rect l="l" t="t" r="r" b="b"/>
              <a:pathLst>
                <a:path w="14851380" h="2039620">
                  <a:moveTo>
                    <a:pt x="14851215" y="1722196"/>
                  </a:moveTo>
                  <a:lnTo>
                    <a:pt x="14534121" y="1405102"/>
                  </a:lnTo>
                  <a:lnTo>
                    <a:pt x="14502651" y="1436573"/>
                  </a:lnTo>
                  <a:lnTo>
                    <a:pt x="14765998" y="1699945"/>
                  </a:lnTo>
                  <a:lnTo>
                    <a:pt x="339356" y="1699945"/>
                  </a:lnTo>
                  <a:lnTo>
                    <a:pt x="339356" y="85204"/>
                  </a:lnTo>
                  <a:lnTo>
                    <a:pt x="602729" y="348564"/>
                  </a:lnTo>
                  <a:lnTo>
                    <a:pt x="634199" y="317080"/>
                  </a:lnTo>
                  <a:lnTo>
                    <a:pt x="317093" y="0"/>
                  </a:lnTo>
                  <a:lnTo>
                    <a:pt x="0" y="317080"/>
                  </a:lnTo>
                  <a:lnTo>
                    <a:pt x="31496" y="348564"/>
                  </a:lnTo>
                  <a:lnTo>
                    <a:pt x="294855" y="85204"/>
                  </a:lnTo>
                  <a:lnTo>
                    <a:pt x="294855" y="1756244"/>
                  </a:lnTo>
                  <a:lnTo>
                    <a:pt x="339356" y="1756244"/>
                  </a:lnTo>
                  <a:lnTo>
                    <a:pt x="339356" y="1744459"/>
                  </a:lnTo>
                  <a:lnTo>
                    <a:pt x="14765998" y="1744459"/>
                  </a:lnTo>
                  <a:lnTo>
                    <a:pt x="14502651" y="2007831"/>
                  </a:lnTo>
                  <a:lnTo>
                    <a:pt x="14534121" y="2039289"/>
                  </a:lnTo>
                  <a:lnTo>
                    <a:pt x="14851215" y="17221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744735" y="7750636"/>
              <a:ext cx="1304290" cy="2783840"/>
            </a:xfrm>
            <a:custGeom>
              <a:avLst/>
              <a:gdLst/>
              <a:ahLst/>
              <a:cxnLst/>
              <a:rect l="l" t="t" r="r" b="b"/>
              <a:pathLst>
                <a:path w="1304290" h="2783840">
                  <a:moveTo>
                    <a:pt x="1303991" y="327173"/>
                  </a:moveTo>
                  <a:lnTo>
                    <a:pt x="1300444" y="375518"/>
                  </a:lnTo>
                  <a:lnTo>
                    <a:pt x="1290139" y="421662"/>
                  </a:lnTo>
                  <a:lnTo>
                    <a:pt x="1273584" y="465098"/>
                  </a:lnTo>
                  <a:lnTo>
                    <a:pt x="1251283" y="505319"/>
                  </a:lnTo>
                  <a:lnTo>
                    <a:pt x="1223743" y="541820"/>
                  </a:lnTo>
                  <a:lnTo>
                    <a:pt x="1191471" y="574094"/>
                  </a:lnTo>
                  <a:lnTo>
                    <a:pt x="1154971" y="601635"/>
                  </a:lnTo>
                  <a:lnTo>
                    <a:pt x="1114751" y="623937"/>
                  </a:lnTo>
                  <a:lnTo>
                    <a:pt x="1071317" y="640493"/>
                  </a:lnTo>
                  <a:lnTo>
                    <a:pt x="1025174" y="650799"/>
                  </a:lnTo>
                  <a:lnTo>
                    <a:pt x="976828" y="654346"/>
                  </a:lnTo>
                  <a:lnTo>
                    <a:pt x="928480" y="650799"/>
                  </a:lnTo>
                  <a:lnTo>
                    <a:pt x="882335" y="640493"/>
                  </a:lnTo>
                  <a:lnTo>
                    <a:pt x="838899" y="623937"/>
                  </a:lnTo>
                  <a:lnTo>
                    <a:pt x="798678" y="601635"/>
                  </a:lnTo>
                  <a:lnTo>
                    <a:pt x="762177" y="574094"/>
                  </a:lnTo>
                  <a:lnTo>
                    <a:pt x="729904" y="541820"/>
                  </a:lnTo>
                  <a:lnTo>
                    <a:pt x="702364" y="505319"/>
                  </a:lnTo>
                  <a:lnTo>
                    <a:pt x="680063" y="465098"/>
                  </a:lnTo>
                  <a:lnTo>
                    <a:pt x="663507" y="421662"/>
                  </a:lnTo>
                  <a:lnTo>
                    <a:pt x="653202" y="375518"/>
                  </a:lnTo>
                  <a:lnTo>
                    <a:pt x="649655" y="327173"/>
                  </a:lnTo>
                  <a:lnTo>
                    <a:pt x="653202" y="278825"/>
                  </a:lnTo>
                  <a:lnTo>
                    <a:pt x="663507" y="232680"/>
                  </a:lnTo>
                  <a:lnTo>
                    <a:pt x="680063" y="189243"/>
                  </a:lnTo>
                  <a:lnTo>
                    <a:pt x="702364" y="149022"/>
                  </a:lnTo>
                  <a:lnTo>
                    <a:pt x="729904" y="112522"/>
                  </a:lnTo>
                  <a:lnTo>
                    <a:pt x="762177" y="80248"/>
                  </a:lnTo>
                  <a:lnTo>
                    <a:pt x="798678" y="52708"/>
                  </a:lnTo>
                  <a:lnTo>
                    <a:pt x="838899" y="30407"/>
                  </a:lnTo>
                  <a:lnTo>
                    <a:pt x="882335" y="13851"/>
                  </a:lnTo>
                  <a:lnTo>
                    <a:pt x="928480" y="3547"/>
                  </a:lnTo>
                  <a:lnTo>
                    <a:pt x="976828" y="0"/>
                  </a:lnTo>
                  <a:lnTo>
                    <a:pt x="1025174" y="3547"/>
                  </a:lnTo>
                  <a:lnTo>
                    <a:pt x="1071317" y="13851"/>
                  </a:lnTo>
                  <a:lnTo>
                    <a:pt x="1114751" y="30407"/>
                  </a:lnTo>
                  <a:lnTo>
                    <a:pt x="1154971" y="52708"/>
                  </a:lnTo>
                  <a:lnTo>
                    <a:pt x="1191471" y="80248"/>
                  </a:lnTo>
                  <a:lnTo>
                    <a:pt x="1223743" y="112522"/>
                  </a:lnTo>
                  <a:lnTo>
                    <a:pt x="1251283" y="149022"/>
                  </a:lnTo>
                  <a:lnTo>
                    <a:pt x="1273584" y="189243"/>
                  </a:lnTo>
                  <a:lnTo>
                    <a:pt x="1290139" y="232680"/>
                  </a:lnTo>
                  <a:lnTo>
                    <a:pt x="1300444" y="278825"/>
                  </a:lnTo>
                  <a:lnTo>
                    <a:pt x="1303991" y="327173"/>
                  </a:lnTo>
                  <a:close/>
                </a:path>
                <a:path w="1304290" h="2783840">
                  <a:moveTo>
                    <a:pt x="465451" y="2550540"/>
                  </a:moveTo>
                  <a:lnTo>
                    <a:pt x="460724" y="2597442"/>
                  </a:lnTo>
                  <a:lnTo>
                    <a:pt x="447164" y="2641127"/>
                  </a:lnTo>
                  <a:lnTo>
                    <a:pt x="425708" y="2680659"/>
                  </a:lnTo>
                  <a:lnTo>
                    <a:pt x="397291" y="2715101"/>
                  </a:lnTo>
                  <a:lnTo>
                    <a:pt x="362849" y="2743519"/>
                  </a:lnTo>
                  <a:lnTo>
                    <a:pt x="323317" y="2764977"/>
                  </a:lnTo>
                  <a:lnTo>
                    <a:pt x="279631" y="2778537"/>
                  </a:lnTo>
                  <a:lnTo>
                    <a:pt x="232725" y="2783266"/>
                  </a:lnTo>
                  <a:lnTo>
                    <a:pt x="185823" y="2778537"/>
                  </a:lnTo>
                  <a:lnTo>
                    <a:pt x="142138" y="2764977"/>
                  </a:lnTo>
                  <a:lnTo>
                    <a:pt x="102607" y="2743519"/>
                  </a:lnTo>
                  <a:lnTo>
                    <a:pt x="68164" y="2715101"/>
                  </a:lnTo>
                  <a:lnTo>
                    <a:pt x="39746" y="2680659"/>
                  </a:lnTo>
                  <a:lnTo>
                    <a:pt x="18288" y="2641127"/>
                  </a:lnTo>
                  <a:lnTo>
                    <a:pt x="4728" y="2597442"/>
                  </a:lnTo>
                  <a:lnTo>
                    <a:pt x="0" y="2550540"/>
                  </a:lnTo>
                  <a:lnTo>
                    <a:pt x="4728" y="2503637"/>
                  </a:lnTo>
                  <a:lnTo>
                    <a:pt x="18288" y="2459953"/>
                  </a:lnTo>
                  <a:lnTo>
                    <a:pt x="39746" y="2420421"/>
                  </a:lnTo>
                  <a:lnTo>
                    <a:pt x="68164" y="2385978"/>
                  </a:lnTo>
                  <a:lnTo>
                    <a:pt x="102607" y="2357560"/>
                  </a:lnTo>
                  <a:lnTo>
                    <a:pt x="142138" y="2336103"/>
                  </a:lnTo>
                  <a:lnTo>
                    <a:pt x="185823" y="2322542"/>
                  </a:lnTo>
                  <a:lnTo>
                    <a:pt x="232725" y="2317814"/>
                  </a:lnTo>
                  <a:lnTo>
                    <a:pt x="279631" y="2322542"/>
                  </a:lnTo>
                  <a:lnTo>
                    <a:pt x="323317" y="2336103"/>
                  </a:lnTo>
                  <a:lnTo>
                    <a:pt x="362849" y="2357560"/>
                  </a:lnTo>
                  <a:lnTo>
                    <a:pt x="397291" y="2385978"/>
                  </a:lnTo>
                  <a:lnTo>
                    <a:pt x="425708" y="2420421"/>
                  </a:lnTo>
                  <a:lnTo>
                    <a:pt x="447164" y="2459953"/>
                  </a:lnTo>
                  <a:lnTo>
                    <a:pt x="460724" y="2503637"/>
                  </a:lnTo>
                  <a:lnTo>
                    <a:pt x="465451" y="2550540"/>
                  </a:lnTo>
                  <a:close/>
                </a:path>
              </a:pathLst>
            </a:custGeom>
            <a:ln w="176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3249" y="9216780"/>
              <a:ext cx="215270" cy="2152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33403" y="9482216"/>
              <a:ext cx="151398" cy="15139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46667" y="7410557"/>
              <a:ext cx="1215390" cy="3898265"/>
            </a:xfrm>
            <a:custGeom>
              <a:avLst/>
              <a:gdLst/>
              <a:ahLst/>
              <a:cxnLst/>
              <a:rect l="l" t="t" r="r" b="b"/>
              <a:pathLst>
                <a:path w="1215390" h="3898265">
                  <a:moveTo>
                    <a:pt x="895565" y="361950"/>
                  </a:moveTo>
                  <a:lnTo>
                    <a:pt x="541223" y="361950"/>
                  </a:lnTo>
                  <a:lnTo>
                    <a:pt x="541223" y="0"/>
                  </a:lnTo>
                  <a:lnTo>
                    <a:pt x="354330" y="0"/>
                  </a:lnTo>
                  <a:lnTo>
                    <a:pt x="354330" y="361950"/>
                  </a:lnTo>
                  <a:lnTo>
                    <a:pt x="0" y="361950"/>
                  </a:lnTo>
                  <a:lnTo>
                    <a:pt x="0" y="534670"/>
                  </a:lnTo>
                  <a:lnTo>
                    <a:pt x="354330" y="534670"/>
                  </a:lnTo>
                  <a:lnTo>
                    <a:pt x="354330" y="895350"/>
                  </a:lnTo>
                  <a:lnTo>
                    <a:pt x="541223" y="895350"/>
                  </a:lnTo>
                  <a:lnTo>
                    <a:pt x="541223" y="534670"/>
                  </a:lnTo>
                  <a:lnTo>
                    <a:pt x="895565" y="534670"/>
                  </a:lnTo>
                  <a:lnTo>
                    <a:pt x="895565" y="361950"/>
                  </a:lnTo>
                  <a:close/>
                </a:path>
                <a:path w="1215390" h="3898265">
                  <a:moveTo>
                    <a:pt x="1108697" y="3445929"/>
                  </a:moveTo>
                  <a:lnTo>
                    <a:pt x="792784" y="3445929"/>
                  </a:lnTo>
                  <a:lnTo>
                    <a:pt x="792784" y="3123349"/>
                  </a:lnTo>
                  <a:lnTo>
                    <a:pt x="626148" y="3123349"/>
                  </a:lnTo>
                  <a:lnTo>
                    <a:pt x="626148" y="3445929"/>
                  </a:lnTo>
                  <a:lnTo>
                    <a:pt x="310222" y="3445929"/>
                  </a:lnTo>
                  <a:lnTo>
                    <a:pt x="310222" y="3599599"/>
                  </a:lnTo>
                  <a:lnTo>
                    <a:pt x="626148" y="3599599"/>
                  </a:lnTo>
                  <a:lnTo>
                    <a:pt x="626148" y="3898036"/>
                  </a:lnTo>
                  <a:lnTo>
                    <a:pt x="792784" y="3898036"/>
                  </a:lnTo>
                  <a:lnTo>
                    <a:pt x="792784" y="3599599"/>
                  </a:lnTo>
                  <a:lnTo>
                    <a:pt x="1108697" y="3599599"/>
                  </a:lnTo>
                  <a:lnTo>
                    <a:pt x="1108697" y="3445929"/>
                  </a:lnTo>
                  <a:close/>
                </a:path>
                <a:path w="1215390" h="3898265">
                  <a:moveTo>
                    <a:pt x="1215377" y="914412"/>
                  </a:moveTo>
                  <a:lnTo>
                    <a:pt x="1068120" y="914412"/>
                  </a:lnTo>
                  <a:lnTo>
                    <a:pt x="1068120" y="764552"/>
                  </a:lnTo>
                  <a:lnTo>
                    <a:pt x="990447" y="764552"/>
                  </a:lnTo>
                  <a:lnTo>
                    <a:pt x="990447" y="914412"/>
                  </a:lnTo>
                  <a:lnTo>
                    <a:pt x="843191" y="914412"/>
                  </a:lnTo>
                  <a:lnTo>
                    <a:pt x="843191" y="985532"/>
                  </a:lnTo>
                  <a:lnTo>
                    <a:pt x="990447" y="985532"/>
                  </a:lnTo>
                  <a:lnTo>
                    <a:pt x="990447" y="1136662"/>
                  </a:lnTo>
                  <a:lnTo>
                    <a:pt x="1068120" y="1136662"/>
                  </a:lnTo>
                  <a:lnTo>
                    <a:pt x="1068120" y="985532"/>
                  </a:lnTo>
                  <a:lnTo>
                    <a:pt x="1215377" y="985532"/>
                  </a:lnTo>
                  <a:lnTo>
                    <a:pt x="1215377" y="914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384002-B958-205E-98FA-ACE1376E2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50" y="5578475"/>
            <a:ext cx="5241673" cy="524167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01268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3291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СЕЙЧАС НАЗЫВАЕТСЯ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ДАННОЕ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ИЗОБРЕТЕНИЕ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ЛЕОНАРДО</a:t>
            </a:r>
            <a:r>
              <a:rPr sz="6150" b="1" spc="-1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ДА</a:t>
            </a:r>
            <a:r>
              <a:rPr sz="6150" b="1" spc="-14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ВИНЧИ?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4861542"/>
            <a:ext cx="14420670" cy="578093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20" dirty="0">
                <a:solidFill>
                  <a:srgbClr val="8FD900"/>
                </a:solidFill>
              </a:rPr>
              <a:t>ДЕЛ</a:t>
            </a:r>
            <a:r>
              <a:rPr spc="-495" dirty="0">
                <a:solidFill>
                  <a:srgbClr val="8FD900"/>
                </a:solidFill>
              </a:rPr>
              <a:t>Ь</a:t>
            </a:r>
            <a:r>
              <a:rPr spc="-290" dirty="0">
                <a:solidFill>
                  <a:srgbClr val="8FD900"/>
                </a:solidFill>
              </a:rPr>
              <a:t>Т</a:t>
            </a:r>
            <a:r>
              <a:rPr spc="20" dirty="0">
                <a:solidFill>
                  <a:srgbClr val="8FD900"/>
                </a:solidFill>
              </a:rPr>
              <a:t>АПЛАН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2404953"/>
            <a:ext cx="10283248" cy="796122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7901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8FD900"/>
                </a:solidFill>
              </a:rPr>
              <a:t>НАПИШИТЕ </a:t>
            </a:r>
            <a:r>
              <a:rPr dirty="0">
                <a:solidFill>
                  <a:srgbClr val="8FD900"/>
                </a:solidFill>
              </a:rPr>
              <a:t>НАЗВАНИЕ</a:t>
            </a:r>
            <a:r>
              <a:rPr spc="-45" dirty="0">
                <a:solidFill>
                  <a:srgbClr val="8FD900"/>
                </a:solidFill>
              </a:rPr>
              <a:t> </a:t>
            </a:r>
            <a:r>
              <a:rPr spc="-20" dirty="0">
                <a:solidFill>
                  <a:srgbClr val="8FD900"/>
                </a:solidFill>
              </a:rPr>
              <a:t>ПЕСНИ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8FD900"/>
                </a:solidFill>
              </a:rPr>
              <a:t>САМОЛЕТЫ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4" y="3252780"/>
            <a:ext cx="7322290" cy="711339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94512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8FD900"/>
                </a:solidFill>
              </a:rPr>
              <a:t>ЧТО</a:t>
            </a:r>
            <a:r>
              <a:rPr spc="-35" dirty="0">
                <a:solidFill>
                  <a:srgbClr val="8FD900"/>
                </a:solidFill>
              </a:rPr>
              <a:t> </a:t>
            </a:r>
            <a:r>
              <a:rPr spc="-10" dirty="0">
                <a:solidFill>
                  <a:srgbClr val="8FD900"/>
                </a:solidFill>
              </a:rPr>
              <a:t>ИЗОБРАЖЕНО </a:t>
            </a:r>
            <a:r>
              <a:rPr dirty="0">
                <a:solidFill>
                  <a:srgbClr val="8FD900"/>
                </a:solidFill>
              </a:rPr>
              <a:t>НА</a:t>
            </a:r>
            <a:r>
              <a:rPr spc="5" dirty="0">
                <a:solidFill>
                  <a:srgbClr val="8FD900"/>
                </a:solidFill>
              </a:rPr>
              <a:t> </a:t>
            </a:r>
            <a:r>
              <a:rPr spc="-10" dirty="0">
                <a:solidFill>
                  <a:srgbClr val="8FD900"/>
                </a:solidFill>
              </a:rPr>
              <a:t>ФОТО?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2912719"/>
            <a:ext cx="10006984" cy="744974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2912719"/>
            <a:ext cx="10006984" cy="744974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53" y="715970"/>
            <a:ext cx="13395231" cy="28514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8FD900"/>
                </a:solidFill>
              </a:rPr>
              <a:t>«СПУТНИК</a:t>
            </a:r>
            <a:r>
              <a:rPr lang="ru-RU" spc="-10" dirty="0">
                <a:solidFill>
                  <a:srgbClr val="8FD900"/>
                </a:solidFill>
              </a:rPr>
              <a:t>-1</a:t>
            </a:r>
            <a:r>
              <a:rPr spc="-10" dirty="0">
                <a:solidFill>
                  <a:srgbClr val="8FD900"/>
                </a:solidFill>
              </a:rPr>
              <a:t>»</a:t>
            </a:r>
            <a:br>
              <a:rPr lang="ru-RU" spc="-10" dirty="0">
                <a:solidFill>
                  <a:srgbClr val="8FD900"/>
                </a:solidFill>
              </a:rPr>
            </a:br>
            <a:r>
              <a:rPr spc="-10" dirty="0">
                <a:solidFill>
                  <a:srgbClr val="8FD900"/>
                </a:solidFill>
              </a:rPr>
              <a:t>ПЕРВЫЙ ИСКУССТВЕННЫЙ </a:t>
            </a:r>
            <a:r>
              <a:rPr dirty="0">
                <a:solidFill>
                  <a:srgbClr val="8FD900"/>
                </a:solidFill>
              </a:rPr>
              <a:t>СПУТНИК</a:t>
            </a:r>
            <a:r>
              <a:rPr spc="5" dirty="0">
                <a:solidFill>
                  <a:srgbClr val="8FD900"/>
                </a:solidFill>
              </a:rPr>
              <a:t> </a:t>
            </a:r>
            <a:r>
              <a:rPr spc="-20" dirty="0">
                <a:solidFill>
                  <a:srgbClr val="8FD900"/>
                </a:solidFill>
              </a:rPr>
              <a:t>ЗЕМЛИ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243185" cy="662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НА</a:t>
            </a:r>
            <a:r>
              <a:rPr sz="6150" b="1" spc="-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ОДНОЙ</a:t>
            </a:r>
            <a:r>
              <a:rPr sz="6150" b="1" spc="-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КАРИКАТУРЕ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ИЗВЕСТНЫЙ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8FD900"/>
                </a:solidFill>
                <a:latin typeface="Formular"/>
                <a:cs typeface="Formular"/>
              </a:rPr>
              <a:t>МЕРУ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УПИТАННЫЙ</a:t>
            </a:r>
            <a:r>
              <a:rPr sz="6150" b="1" spc="-30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8FD900"/>
                </a:solidFill>
                <a:latin typeface="Formular"/>
                <a:cs typeface="Formular"/>
              </a:rPr>
              <a:t>ШВЕД</a:t>
            </a:r>
            <a:endParaRPr sz="6150">
              <a:latin typeface="Formular"/>
              <a:cs typeface="Formular"/>
            </a:endParaRPr>
          </a:p>
          <a:p>
            <a:pPr marL="12700" marR="15494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В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САМОМ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РАСЦВЕТЕ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СИЛ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ПРИНИМАЕТ</a:t>
            </a:r>
            <a:r>
              <a:rPr sz="6150" b="1" spc="-30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8FD900"/>
                </a:solidFill>
                <a:latin typeface="Formular"/>
                <a:cs typeface="Formular"/>
              </a:rPr>
              <a:t>ЭТО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ЗА</a:t>
            </a:r>
            <a:r>
              <a:rPr sz="6150" b="1" spc="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РОДСТВЕННИКА.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ЧТО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ЖЕ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ОН</a:t>
            </a:r>
            <a:r>
              <a:rPr sz="6150" b="1" spc="-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8FD900"/>
                </a:solidFill>
                <a:latin typeface="Formular"/>
                <a:cs typeface="Formular"/>
              </a:rPr>
              <a:t>ОБНИМАЕТ?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8FD900"/>
                </a:solidFill>
              </a:rPr>
              <a:t>ВЕРТОЛЕТ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2823822"/>
            <a:ext cx="10629590" cy="754235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103566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8FD900"/>
                </a:solidFill>
                <a:latin typeface="Formular"/>
                <a:cs typeface="Formular"/>
              </a:rPr>
              <a:t>ТЕМА</a:t>
            </a:r>
            <a:r>
              <a:rPr sz="6150" b="1" spc="-155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75" dirty="0">
                <a:solidFill>
                  <a:srgbClr val="8FD900"/>
                </a:solidFill>
                <a:latin typeface="Formular"/>
                <a:cs typeface="Formular"/>
              </a:rPr>
              <a:t>РАУНДА</a:t>
            </a:r>
            <a:r>
              <a:rPr sz="6150" b="1" spc="-15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8FD900"/>
                </a:solidFill>
                <a:latin typeface="Formular"/>
                <a:cs typeface="Formular"/>
              </a:rPr>
              <a:t>БЫЛА: </a:t>
            </a:r>
            <a:r>
              <a:rPr sz="6150" b="1" spc="-25" dirty="0">
                <a:solidFill>
                  <a:srgbClr val="8FD900"/>
                </a:solidFill>
                <a:latin typeface="Formular"/>
                <a:cs typeface="Formular"/>
              </a:rPr>
              <a:t>ЛЕТАТЕЛЬНЫЕ</a:t>
            </a:r>
            <a:r>
              <a:rPr sz="6150" b="1" spc="-340" dirty="0">
                <a:solidFill>
                  <a:srgbClr val="8FD900"/>
                </a:solidFill>
                <a:latin typeface="Formular"/>
                <a:cs typeface="Formular"/>
              </a:rPr>
              <a:t> </a:t>
            </a:r>
            <a:r>
              <a:rPr sz="6150" b="1" spc="-40" dirty="0">
                <a:solidFill>
                  <a:srgbClr val="8FD900"/>
                </a:solidFill>
                <a:latin typeface="Formular"/>
                <a:cs typeface="Formular"/>
              </a:rPr>
              <a:t>АППАРАТЫ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3286"/>
            <a:ext cx="3382645" cy="2723515"/>
            <a:chOff x="16721712" y="1933286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3286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6386"/>
              <a:ext cx="2381250" cy="1471930"/>
            </a:xfrm>
            <a:custGeom>
              <a:avLst/>
              <a:gdLst/>
              <a:ahLst/>
              <a:cxnLst/>
              <a:rect l="l" t="t" r="r" b="b"/>
              <a:pathLst>
                <a:path w="2381250" h="1471929">
                  <a:moveTo>
                    <a:pt x="299288" y="1145755"/>
                  </a:moveTo>
                  <a:lnTo>
                    <a:pt x="283565" y="1099299"/>
                  </a:lnTo>
                  <a:lnTo>
                    <a:pt x="268211" y="1078242"/>
                  </a:lnTo>
                  <a:lnTo>
                    <a:pt x="254660" y="1059688"/>
                  </a:lnTo>
                  <a:lnTo>
                    <a:pt x="252679" y="1058481"/>
                  </a:lnTo>
                  <a:lnTo>
                    <a:pt x="252679" y="1160106"/>
                  </a:lnTo>
                  <a:lnTo>
                    <a:pt x="249885" y="1182230"/>
                  </a:lnTo>
                  <a:lnTo>
                    <a:pt x="237197" y="1201610"/>
                  </a:lnTo>
                  <a:lnTo>
                    <a:pt x="215061" y="1217472"/>
                  </a:lnTo>
                  <a:lnTo>
                    <a:pt x="129565" y="1261808"/>
                  </a:lnTo>
                  <a:lnTo>
                    <a:pt x="62014" y="1131531"/>
                  </a:lnTo>
                  <a:lnTo>
                    <a:pt x="147510" y="1087196"/>
                  </a:lnTo>
                  <a:lnTo>
                    <a:pt x="173240" y="1078242"/>
                  </a:lnTo>
                  <a:lnTo>
                    <a:pt x="196392" y="1079042"/>
                  </a:lnTo>
                  <a:lnTo>
                    <a:pt x="216077" y="1089507"/>
                  </a:lnTo>
                  <a:lnTo>
                    <a:pt x="231419" y="1109548"/>
                  </a:lnTo>
                  <a:lnTo>
                    <a:pt x="245135" y="1136027"/>
                  </a:lnTo>
                  <a:lnTo>
                    <a:pt x="252679" y="1160106"/>
                  </a:lnTo>
                  <a:lnTo>
                    <a:pt x="252679" y="1058481"/>
                  </a:lnTo>
                  <a:lnTo>
                    <a:pt x="218567" y="1037602"/>
                  </a:lnTo>
                  <a:lnTo>
                    <a:pt x="176390" y="1033919"/>
                  </a:lnTo>
                  <a:lnTo>
                    <a:pt x="129260" y="1049515"/>
                  </a:lnTo>
                  <a:lnTo>
                    <a:pt x="0" y="1116545"/>
                  </a:lnTo>
                  <a:lnTo>
                    <a:pt x="184175" y="1471764"/>
                  </a:lnTo>
                  <a:lnTo>
                    <a:pt x="226936" y="1449590"/>
                  </a:lnTo>
                  <a:lnTo>
                    <a:pt x="148831" y="1298956"/>
                  </a:lnTo>
                  <a:lnTo>
                    <a:pt x="220472" y="1261808"/>
                  </a:lnTo>
                  <a:lnTo>
                    <a:pt x="235331" y="1254099"/>
                  </a:lnTo>
                  <a:lnTo>
                    <a:pt x="275234" y="1224572"/>
                  </a:lnTo>
                  <a:lnTo>
                    <a:pt x="296532" y="1187983"/>
                  </a:lnTo>
                  <a:lnTo>
                    <a:pt x="299288" y="1145755"/>
                  </a:lnTo>
                  <a:close/>
                </a:path>
                <a:path w="2381250" h="1471929">
                  <a:moveTo>
                    <a:pt x="761949" y="1133386"/>
                  </a:moveTo>
                  <a:lnTo>
                    <a:pt x="702652" y="1083056"/>
                  </a:lnTo>
                  <a:lnTo>
                    <a:pt x="596747" y="993178"/>
                  </a:lnTo>
                  <a:lnTo>
                    <a:pt x="596747" y="1053998"/>
                  </a:lnTo>
                  <a:lnTo>
                    <a:pt x="497776" y="1117371"/>
                  </a:lnTo>
                  <a:lnTo>
                    <a:pt x="440893" y="924369"/>
                  </a:lnTo>
                  <a:lnTo>
                    <a:pt x="445249" y="921600"/>
                  </a:lnTo>
                  <a:lnTo>
                    <a:pt x="596747" y="1053998"/>
                  </a:lnTo>
                  <a:lnTo>
                    <a:pt x="596747" y="993178"/>
                  </a:lnTo>
                  <a:lnTo>
                    <a:pt x="512419" y="921600"/>
                  </a:lnTo>
                  <a:lnTo>
                    <a:pt x="442836" y="862545"/>
                  </a:lnTo>
                  <a:lnTo>
                    <a:pt x="389242" y="896861"/>
                  </a:lnTo>
                  <a:lnTo>
                    <a:pt x="501726" y="1300010"/>
                  </a:lnTo>
                  <a:lnTo>
                    <a:pt x="543725" y="1273111"/>
                  </a:lnTo>
                  <a:lnTo>
                    <a:pt x="510679" y="1158798"/>
                  </a:lnTo>
                  <a:lnTo>
                    <a:pt x="575386" y="1117371"/>
                  </a:lnTo>
                  <a:lnTo>
                    <a:pt x="628967" y="1083056"/>
                  </a:lnTo>
                  <a:lnTo>
                    <a:pt x="718972" y="1160894"/>
                  </a:lnTo>
                  <a:lnTo>
                    <a:pt x="761949" y="1133386"/>
                  </a:lnTo>
                  <a:close/>
                </a:path>
                <a:path w="2381250" h="1471929">
                  <a:moveTo>
                    <a:pt x="933640" y="984084"/>
                  </a:moveTo>
                  <a:lnTo>
                    <a:pt x="929043" y="953516"/>
                  </a:lnTo>
                  <a:lnTo>
                    <a:pt x="845350" y="594093"/>
                  </a:lnTo>
                  <a:lnTo>
                    <a:pt x="804405" y="621563"/>
                  </a:lnTo>
                  <a:lnTo>
                    <a:pt x="851395" y="817143"/>
                  </a:lnTo>
                  <a:lnTo>
                    <a:pt x="868756" y="882116"/>
                  </a:lnTo>
                  <a:lnTo>
                    <a:pt x="867803" y="882777"/>
                  </a:lnTo>
                  <a:lnTo>
                    <a:pt x="812507" y="842543"/>
                  </a:lnTo>
                  <a:lnTo>
                    <a:pt x="641591" y="730770"/>
                  </a:lnTo>
                  <a:lnTo>
                    <a:pt x="598741" y="759510"/>
                  </a:lnTo>
                  <a:lnTo>
                    <a:pt x="880999" y="939495"/>
                  </a:lnTo>
                  <a:lnTo>
                    <a:pt x="893076" y="993521"/>
                  </a:lnTo>
                  <a:lnTo>
                    <a:pt x="843559" y="1026718"/>
                  </a:lnTo>
                  <a:lnTo>
                    <a:pt x="866876" y="1061478"/>
                  </a:lnTo>
                  <a:lnTo>
                    <a:pt x="895438" y="1042327"/>
                  </a:lnTo>
                  <a:lnTo>
                    <a:pt x="917536" y="1024915"/>
                  </a:lnTo>
                  <a:lnTo>
                    <a:pt x="930033" y="1006690"/>
                  </a:lnTo>
                  <a:lnTo>
                    <a:pt x="933640" y="984084"/>
                  </a:lnTo>
                  <a:close/>
                </a:path>
                <a:path w="2381250" h="1471929">
                  <a:moveTo>
                    <a:pt x="1360195" y="742696"/>
                  </a:moveTo>
                  <a:lnTo>
                    <a:pt x="1150086" y="402120"/>
                  </a:lnTo>
                  <a:lnTo>
                    <a:pt x="1109103" y="427393"/>
                  </a:lnTo>
                  <a:lnTo>
                    <a:pt x="1201813" y="577684"/>
                  </a:lnTo>
                  <a:lnTo>
                    <a:pt x="1069086" y="659561"/>
                  </a:lnTo>
                  <a:lnTo>
                    <a:pt x="976376" y="509270"/>
                  </a:lnTo>
                  <a:lnTo>
                    <a:pt x="935393" y="534555"/>
                  </a:lnTo>
                  <a:lnTo>
                    <a:pt x="1145489" y="875144"/>
                  </a:lnTo>
                  <a:lnTo>
                    <a:pt x="1186472" y="849858"/>
                  </a:lnTo>
                  <a:lnTo>
                    <a:pt x="1091069" y="695185"/>
                  </a:lnTo>
                  <a:lnTo>
                    <a:pt x="1223784" y="613308"/>
                  </a:lnTo>
                  <a:lnTo>
                    <a:pt x="1319212" y="767981"/>
                  </a:lnTo>
                  <a:lnTo>
                    <a:pt x="1360195" y="742696"/>
                  </a:lnTo>
                  <a:close/>
                </a:path>
                <a:path w="2381250" h="1471929">
                  <a:moveTo>
                    <a:pt x="1749996" y="637209"/>
                  </a:moveTo>
                  <a:lnTo>
                    <a:pt x="1721459" y="579932"/>
                  </a:lnTo>
                  <a:lnTo>
                    <a:pt x="1703819" y="544525"/>
                  </a:lnTo>
                  <a:lnTo>
                    <a:pt x="1692986" y="522782"/>
                  </a:lnTo>
                  <a:lnTo>
                    <a:pt x="1649361" y="544525"/>
                  </a:lnTo>
                  <a:lnTo>
                    <a:pt x="1606257" y="458050"/>
                  </a:lnTo>
                  <a:lnTo>
                    <a:pt x="1606257" y="566000"/>
                  </a:lnTo>
                  <a:lnTo>
                    <a:pt x="1484655" y="626605"/>
                  </a:lnTo>
                  <a:lnTo>
                    <a:pt x="1484757" y="593813"/>
                  </a:lnTo>
                  <a:lnTo>
                    <a:pt x="1478940" y="554748"/>
                  </a:lnTo>
                  <a:lnTo>
                    <a:pt x="1466418" y="508863"/>
                  </a:lnTo>
                  <a:lnTo>
                    <a:pt x="1446466" y="455625"/>
                  </a:lnTo>
                  <a:lnTo>
                    <a:pt x="1418297" y="394487"/>
                  </a:lnTo>
                  <a:lnTo>
                    <a:pt x="1383004" y="323684"/>
                  </a:lnTo>
                  <a:lnTo>
                    <a:pt x="1465097" y="282778"/>
                  </a:lnTo>
                  <a:lnTo>
                    <a:pt x="1606257" y="566000"/>
                  </a:lnTo>
                  <a:lnTo>
                    <a:pt x="1606257" y="458050"/>
                  </a:lnTo>
                  <a:lnTo>
                    <a:pt x="1518907" y="282778"/>
                  </a:lnTo>
                  <a:lnTo>
                    <a:pt x="1489532" y="223837"/>
                  </a:lnTo>
                  <a:lnTo>
                    <a:pt x="1322260" y="307187"/>
                  </a:lnTo>
                  <a:lnTo>
                    <a:pt x="1374686" y="412381"/>
                  </a:lnTo>
                  <a:lnTo>
                    <a:pt x="1402168" y="472287"/>
                  </a:lnTo>
                  <a:lnTo>
                    <a:pt x="1421460" y="525183"/>
                  </a:lnTo>
                  <a:lnTo>
                    <a:pt x="1433068" y="572008"/>
                  </a:lnTo>
                  <a:lnTo>
                    <a:pt x="1437538" y="613676"/>
                  </a:lnTo>
                  <a:lnTo>
                    <a:pt x="1435392" y="651154"/>
                  </a:lnTo>
                  <a:lnTo>
                    <a:pt x="1404607" y="666496"/>
                  </a:lnTo>
                  <a:lnTo>
                    <a:pt x="1461630" y="780923"/>
                  </a:lnTo>
                  <a:lnTo>
                    <a:pt x="1501152" y="761225"/>
                  </a:lnTo>
                  <a:lnTo>
                    <a:pt x="1462786" y="684276"/>
                  </a:lnTo>
                  <a:lnTo>
                    <a:pt x="1578483" y="626605"/>
                  </a:lnTo>
                  <a:lnTo>
                    <a:pt x="1672145" y="579932"/>
                  </a:lnTo>
                  <a:lnTo>
                    <a:pt x="1710499" y="656894"/>
                  </a:lnTo>
                  <a:lnTo>
                    <a:pt x="1749996" y="637209"/>
                  </a:lnTo>
                  <a:close/>
                </a:path>
                <a:path w="2381250" h="1471929">
                  <a:moveTo>
                    <a:pt x="2380856" y="376618"/>
                  </a:moveTo>
                  <a:lnTo>
                    <a:pt x="2373439" y="335432"/>
                  </a:lnTo>
                  <a:lnTo>
                    <a:pt x="2159609" y="373938"/>
                  </a:lnTo>
                  <a:lnTo>
                    <a:pt x="2252357" y="258216"/>
                  </a:lnTo>
                  <a:lnTo>
                    <a:pt x="2282075" y="217525"/>
                  </a:lnTo>
                  <a:lnTo>
                    <a:pt x="2303526" y="177292"/>
                  </a:lnTo>
                  <a:lnTo>
                    <a:pt x="2314664" y="136182"/>
                  </a:lnTo>
                  <a:lnTo>
                    <a:pt x="2313444" y="92862"/>
                  </a:lnTo>
                  <a:lnTo>
                    <a:pt x="2297074" y="48437"/>
                  </a:lnTo>
                  <a:lnTo>
                    <a:pt x="2266873" y="16649"/>
                  </a:lnTo>
                  <a:lnTo>
                    <a:pt x="2224227" y="0"/>
                  </a:lnTo>
                  <a:lnTo>
                    <a:pt x="2170493" y="965"/>
                  </a:lnTo>
                  <a:lnTo>
                    <a:pt x="2121446" y="17995"/>
                  </a:lnTo>
                  <a:lnTo>
                    <a:pt x="2088400" y="45593"/>
                  </a:lnTo>
                  <a:lnTo>
                    <a:pt x="2068537" y="79768"/>
                  </a:lnTo>
                  <a:lnTo>
                    <a:pt x="2059089" y="116547"/>
                  </a:lnTo>
                  <a:lnTo>
                    <a:pt x="2104250" y="124726"/>
                  </a:lnTo>
                  <a:lnTo>
                    <a:pt x="2110981" y="94983"/>
                  </a:lnTo>
                  <a:lnTo>
                    <a:pt x="2124430" y="70700"/>
                  </a:lnTo>
                  <a:lnTo>
                    <a:pt x="2145931" y="52832"/>
                  </a:lnTo>
                  <a:lnTo>
                    <a:pt x="2176780" y="42341"/>
                  </a:lnTo>
                  <a:lnTo>
                    <a:pt x="2209685" y="41554"/>
                  </a:lnTo>
                  <a:lnTo>
                    <a:pt x="2235428" y="51879"/>
                  </a:lnTo>
                  <a:lnTo>
                    <a:pt x="2253678" y="72720"/>
                  </a:lnTo>
                  <a:lnTo>
                    <a:pt x="2264105" y="103505"/>
                  </a:lnTo>
                  <a:lnTo>
                    <a:pt x="2265311" y="110261"/>
                  </a:lnTo>
                  <a:lnTo>
                    <a:pt x="2265692" y="140576"/>
                  </a:lnTo>
                  <a:lnTo>
                    <a:pt x="2257094" y="171310"/>
                  </a:lnTo>
                  <a:lnTo>
                    <a:pt x="2241105" y="202272"/>
                  </a:lnTo>
                  <a:lnTo>
                    <a:pt x="2219325" y="233286"/>
                  </a:lnTo>
                  <a:lnTo>
                    <a:pt x="2109216" y="375450"/>
                  </a:lnTo>
                  <a:lnTo>
                    <a:pt x="2117966" y="423964"/>
                  </a:lnTo>
                  <a:lnTo>
                    <a:pt x="2380856" y="376618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636518" y="2736110"/>
            <a:ext cx="6910070" cy="73767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4604">
              <a:lnSpc>
                <a:spcPct val="156800"/>
              </a:lnSpc>
              <a:spcBef>
                <a:spcPts val="125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КВАДРОКОПТЕР </a:t>
            </a:r>
            <a:r>
              <a:rPr sz="6150" b="1" spc="70" dirty="0">
                <a:solidFill>
                  <a:srgbClr val="FFFFFF"/>
                </a:solidFill>
                <a:latin typeface="Formular"/>
                <a:cs typeface="Formular"/>
              </a:rPr>
              <a:t>ДЕЛ</a:t>
            </a:r>
            <a:r>
              <a:rPr sz="6150" b="1" spc="-445" dirty="0">
                <a:solidFill>
                  <a:srgbClr val="FFFFFF"/>
                </a:solidFill>
                <a:latin typeface="Formular"/>
                <a:cs typeface="Formular"/>
              </a:rPr>
              <a:t>Ь</a:t>
            </a:r>
            <a:r>
              <a:rPr sz="6150" b="1" spc="-240" dirty="0">
                <a:solidFill>
                  <a:srgbClr val="FFFFFF"/>
                </a:solidFill>
                <a:latin typeface="Formular"/>
                <a:cs typeface="Formular"/>
              </a:rPr>
              <a:t>Т</a:t>
            </a:r>
            <a:r>
              <a:rPr sz="6150" b="1" spc="70" dirty="0">
                <a:solidFill>
                  <a:srgbClr val="FFFFFF"/>
                </a:solidFill>
                <a:latin typeface="Formular"/>
                <a:cs typeface="Formular"/>
              </a:rPr>
              <a:t>АПЛАН</a:t>
            </a:r>
            <a:r>
              <a:rPr sz="6150" b="1" spc="-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САМОЛЕТЫ СПУТНИК ВЕРТОЛЕТ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1587" y="2705483"/>
            <a:ext cx="554355" cy="7376795"/>
          </a:xfrm>
          <a:prstGeom prst="rect">
            <a:avLst/>
          </a:prstGeom>
        </p:spPr>
        <p:txBody>
          <a:bodyPr vert="horz" wrap="square" lIns="0" tIns="54864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432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22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  <a:p>
            <a:pPr marL="64135">
              <a:lnSpc>
                <a:spcPct val="100000"/>
              </a:lnSpc>
              <a:spcBef>
                <a:spcPts val="440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54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  <a:p>
            <a:pPr marL="49530">
              <a:lnSpc>
                <a:spcPct val="100000"/>
              </a:lnSpc>
              <a:spcBef>
                <a:spcPts val="4075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5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0436" y="3191901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5594" y="6162097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0436" y="4665870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5594" y="761380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5594" y="9068939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707770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FF6633"/>
                </a:solidFill>
              </a:rPr>
              <a:t>ФОТО-</a:t>
            </a:r>
            <a:r>
              <a:rPr spc="-10" dirty="0">
                <a:solidFill>
                  <a:srgbClr val="FF6633"/>
                </a:solidFill>
              </a:rPr>
              <a:t>ВОПРОСЫ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24544" y="833510"/>
            <a:ext cx="686244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20214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FF6633"/>
                </a:solidFill>
                <a:latin typeface="Formular"/>
                <a:cs typeface="Formular"/>
              </a:rPr>
              <a:t>5</a:t>
            </a:r>
            <a:r>
              <a:rPr sz="3300" b="1" spc="-9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6633"/>
                </a:solidFill>
                <a:latin typeface="Formular"/>
                <a:cs typeface="Formular"/>
              </a:rPr>
              <a:t>ВОПРОСОВ</a:t>
            </a:r>
            <a:r>
              <a:rPr sz="33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ВИДЕ</a:t>
            </a:r>
            <a:endParaRPr sz="3300">
              <a:latin typeface="Formular"/>
              <a:cs typeface="Formular"/>
            </a:endParaRPr>
          </a:p>
          <a:p>
            <a:pPr marL="12700">
              <a:lnSpc>
                <a:spcPts val="3954"/>
              </a:lnSpc>
            </a:pPr>
            <a:r>
              <a:rPr sz="3300" b="1" spc="-40" dirty="0">
                <a:solidFill>
                  <a:srgbClr val="FFFFFF"/>
                </a:solidFill>
                <a:latin typeface="Formular"/>
                <a:cs typeface="Formular"/>
              </a:rPr>
              <a:t>ФОТОГРАФИЙ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ИЛИ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КАРТИНОК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509" y="5799642"/>
            <a:ext cx="9043035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6633"/>
                </a:solidFill>
                <a:latin typeface="Formular"/>
                <a:cs typeface="Formular"/>
              </a:rPr>
              <a:t>30</a:t>
            </a:r>
            <a:r>
              <a:rPr sz="33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6633"/>
                </a:solidFill>
                <a:latin typeface="Formular"/>
                <a:cs typeface="Formular"/>
              </a:rPr>
              <a:t>СЕКУНД</a:t>
            </a:r>
            <a:r>
              <a:rPr sz="3300" b="1" spc="-9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ПРИДУМАТЬ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endParaRPr sz="3300">
              <a:latin typeface="Formular"/>
              <a:cs typeface="Formular"/>
            </a:endParaRPr>
          </a:p>
          <a:p>
            <a:pPr marL="12700" marR="1315085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6633"/>
                </a:solidFill>
                <a:latin typeface="Formular"/>
                <a:cs typeface="Formular"/>
              </a:rPr>
              <a:t>1</a:t>
            </a:r>
            <a:r>
              <a:rPr sz="3300" b="1" spc="-8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FF6633"/>
                </a:solidFill>
                <a:latin typeface="Formular"/>
                <a:cs typeface="Formular"/>
              </a:rPr>
              <a:t>БАЛЛ</a:t>
            </a:r>
            <a:endParaRPr sz="3300">
              <a:latin typeface="Formular"/>
              <a:cs typeface="Formular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32437"/>
            <a:ext cx="20104099" cy="2717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6601" y="8103804"/>
            <a:ext cx="2935331" cy="273776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570644" y="6439775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115" y="514057"/>
                </a:moveTo>
                <a:lnTo>
                  <a:pt x="1026014" y="560847"/>
                </a:lnTo>
                <a:lnTo>
                  <a:pt x="1019833" y="606460"/>
                </a:lnTo>
                <a:lnTo>
                  <a:pt x="1009752" y="650715"/>
                </a:lnTo>
                <a:lnTo>
                  <a:pt x="995954" y="693429"/>
                </a:lnTo>
                <a:lnTo>
                  <a:pt x="978620" y="734422"/>
                </a:lnTo>
                <a:lnTo>
                  <a:pt x="957931" y="773512"/>
                </a:lnTo>
                <a:lnTo>
                  <a:pt x="934069" y="810518"/>
                </a:lnTo>
                <a:lnTo>
                  <a:pt x="907215" y="845259"/>
                </a:lnTo>
                <a:lnTo>
                  <a:pt x="877551" y="877551"/>
                </a:lnTo>
                <a:lnTo>
                  <a:pt x="845259" y="907215"/>
                </a:lnTo>
                <a:lnTo>
                  <a:pt x="810518" y="934069"/>
                </a:lnTo>
                <a:lnTo>
                  <a:pt x="773512" y="957931"/>
                </a:lnTo>
                <a:lnTo>
                  <a:pt x="734422" y="978620"/>
                </a:lnTo>
                <a:lnTo>
                  <a:pt x="693429" y="995954"/>
                </a:lnTo>
                <a:lnTo>
                  <a:pt x="650715" y="1009752"/>
                </a:lnTo>
                <a:lnTo>
                  <a:pt x="606460" y="1019833"/>
                </a:lnTo>
                <a:lnTo>
                  <a:pt x="560847" y="1026014"/>
                </a:lnTo>
                <a:lnTo>
                  <a:pt x="514057" y="1028115"/>
                </a:lnTo>
                <a:lnTo>
                  <a:pt x="467267" y="1026014"/>
                </a:lnTo>
                <a:lnTo>
                  <a:pt x="421654" y="1019833"/>
                </a:lnTo>
                <a:lnTo>
                  <a:pt x="377400" y="1009752"/>
                </a:lnTo>
                <a:lnTo>
                  <a:pt x="334685" y="995954"/>
                </a:lnTo>
                <a:lnTo>
                  <a:pt x="293692" y="978620"/>
                </a:lnTo>
                <a:lnTo>
                  <a:pt x="254602" y="957931"/>
                </a:lnTo>
                <a:lnTo>
                  <a:pt x="217596" y="934069"/>
                </a:lnTo>
                <a:lnTo>
                  <a:pt x="182856" y="907215"/>
                </a:lnTo>
                <a:lnTo>
                  <a:pt x="150563" y="877551"/>
                </a:lnTo>
                <a:lnTo>
                  <a:pt x="120899" y="845259"/>
                </a:lnTo>
                <a:lnTo>
                  <a:pt x="94045" y="810518"/>
                </a:lnTo>
                <a:lnTo>
                  <a:pt x="70183" y="773512"/>
                </a:lnTo>
                <a:lnTo>
                  <a:pt x="49494" y="734422"/>
                </a:lnTo>
                <a:lnTo>
                  <a:pt x="32160" y="693429"/>
                </a:lnTo>
                <a:lnTo>
                  <a:pt x="18362" y="650715"/>
                </a:lnTo>
                <a:lnTo>
                  <a:pt x="8282" y="606460"/>
                </a:lnTo>
                <a:lnTo>
                  <a:pt x="2100" y="560847"/>
                </a:lnTo>
                <a:lnTo>
                  <a:pt x="0" y="514057"/>
                </a:lnTo>
                <a:lnTo>
                  <a:pt x="2100" y="467267"/>
                </a:lnTo>
                <a:lnTo>
                  <a:pt x="8282" y="421654"/>
                </a:lnTo>
                <a:lnTo>
                  <a:pt x="18362" y="377400"/>
                </a:lnTo>
                <a:lnTo>
                  <a:pt x="32160" y="334685"/>
                </a:lnTo>
                <a:lnTo>
                  <a:pt x="49494" y="293692"/>
                </a:lnTo>
                <a:lnTo>
                  <a:pt x="70183" y="254602"/>
                </a:lnTo>
                <a:lnTo>
                  <a:pt x="94045" y="217596"/>
                </a:lnTo>
                <a:lnTo>
                  <a:pt x="120899" y="182856"/>
                </a:lnTo>
                <a:lnTo>
                  <a:pt x="150563" y="150563"/>
                </a:lnTo>
                <a:lnTo>
                  <a:pt x="182856" y="120899"/>
                </a:lnTo>
                <a:lnTo>
                  <a:pt x="217596" y="94045"/>
                </a:lnTo>
                <a:lnTo>
                  <a:pt x="254602" y="70183"/>
                </a:lnTo>
                <a:lnTo>
                  <a:pt x="293692" y="49494"/>
                </a:lnTo>
                <a:lnTo>
                  <a:pt x="334685" y="32160"/>
                </a:lnTo>
                <a:lnTo>
                  <a:pt x="377400" y="18362"/>
                </a:lnTo>
                <a:lnTo>
                  <a:pt x="421654" y="8282"/>
                </a:lnTo>
                <a:lnTo>
                  <a:pt x="467267" y="2100"/>
                </a:lnTo>
                <a:lnTo>
                  <a:pt x="514057" y="0"/>
                </a:lnTo>
                <a:lnTo>
                  <a:pt x="560847" y="2100"/>
                </a:lnTo>
                <a:lnTo>
                  <a:pt x="606460" y="8282"/>
                </a:lnTo>
                <a:lnTo>
                  <a:pt x="650715" y="18362"/>
                </a:lnTo>
                <a:lnTo>
                  <a:pt x="693429" y="32160"/>
                </a:lnTo>
                <a:lnTo>
                  <a:pt x="734422" y="49494"/>
                </a:lnTo>
                <a:lnTo>
                  <a:pt x="773512" y="70183"/>
                </a:lnTo>
                <a:lnTo>
                  <a:pt x="810518" y="94045"/>
                </a:lnTo>
                <a:lnTo>
                  <a:pt x="845259" y="120899"/>
                </a:lnTo>
                <a:lnTo>
                  <a:pt x="877551" y="150563"/>
                </a:lnTo>
                <a:lnTo>
                  <a:pt x="907215" y="182856"/>
                </a:lnTo>
                <a:lnTo>
                  <a:pt x="934069" y="217596"/>
                </a:lnTo>
                <a:lnTo>
                  <a:pt x="957931" y="254602"/>
                </a:lnTo>
                <a:lnTo>
                  <a:pt x="978620" y="293692"/>
                </a:lnTo>
                <a:lnTo>
                  <a:pt x="995954" y="334685"/>
                </a:lnTo>
                <a:lnTo>
                  <a:pt x="1009752" y="377400"/>
                </a:lnTo>
                <a:lnTo>
                  <a:pt x="1019833" y="421654"/>
                </a:lnTo>
                <a:lnTo>
                  <a:pt x="1026014" y="467267"/>
                </a:lnTo>
                <a:lnTo>
                  <a:pt x="1028115" y="514057"/>
                </a:lnTo>
                <a:close/>
              </a:path>
            </a:pathLst>
          </a:custGeom>
          <a:ln w="17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839323" y="7410557"/>
            <a:ext cx="14851380" cy="3898265"/>
            <a:chOff x="3839323" y="7410557"/>
            <a:chExt cx="14851380" cy="3898265"/>
          </a:xfrm>
        </p:grpSpPr>
        <p:sp>
          <p:nvSpPr>
            <p:cNvPr id="14" name="object 14"/>
            <p:cNvSpPr/>
            <p:nvPr/>
          </p:nvSpPr>
          <p:spPr>
            <a:xfrm>
              <a:off x="3839311" y="8326888"/>
              <a:ext cx="14851380" cy="2039620"/>
            </a:xfrm>
            <a:custGeom>
              <a:avLst/>
              <a:gdLst/>
              <a:ahLst/>
              <a:cxnLst/>
              <a:rect l="l" t="t" r="r" b="b"/>
              <a:pathLst>
                <a:path w="14851380" h="2039620">
                  <a:moveTo>
                    <a:pt x="14851215" y="1722196"/>
                  </a:moveTo>
                  <a:lnTo>
                    <a:pt x="14534121" y="1405102"/>
                  </a:lnTo>
                  <a:lnTo>
                    <a:pt x="14502651" y="1436573"/>
                  </a:lnTo>
                  <a:lnTo>
                    <a:pt x="14765998" y="1699945"/>
                  </a:lnTo>
                  <a:lnTo>
                    <a:pt x="339356" y="1699945"/>
                  </a:lnTo>
                  <a:lnTo>
                    <a:pt x="339356" y="85204"/>
                  </a:lnTo>
                  <a:lnTo>
                    <a:pt x="602729" y="348564"/>
                  </a:lnTo>
                  <a:lnTo>
                    <a:pt x="634199" y="317080"/>
                  </a:lnTo>
                  <a:lnTo>
                    <a:pt x="317093" y="0"/>
                  </a:lnTo>
                  <a:lnTo>
                    <a:pt x="0" y="317080"/>
                  </a:lnTo>
                  <a:lnTo>
                    <a:pt x="31496" y="348564"/>
                  </a:lnTo>
                  <a:lnTo>
                    <a:pt x="294855" y="85204"/>
                  </a:lnTo>
                  <a:lnTo>
                    <a:pt x="294855" y="1756244"/>
                  </a:lnTo>
                  <a:lnTo>
                    <a:pt x="339356" y="1756244"/>
                  </a:lnTo>
                  <a:lnTo>
                    <a:pt x="339356" y="1744459"/>
                  </a:lnTo>
                  <a:lnTo>
                    <a:pt x="14765998" y="1744459"/>
                  </a:lnTo>
                  <a:lnTo>
                    <a:pt x="14502651" y="2007831"/>
                  </a:lnTo>
                  <a:lnTo>
                    <a:pt x="14534121" y="2039289"/>
                  </a:lnTo>
                  <a:lnTo>
                    <a:pt x="14851215" y="17221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47926" y="7750636"/>
              <a:ext cx="1304290" cy="2783840"/>
            </a:xfrm>
            <a:custGeom>
              <a:avLst/>
              <a:gdLst/>
              <a:ahLst/>
              <a:cxnLst/>
              <a:rect l="l" t="t" r="r" b="b"/>
              <a:pathLst>
                <a:path w="1304290" h="2783840">
                  <a:moveTo>
                    <a:pt x="1303991" y="327173"/>
                  </a:moveTo>
                  <a:lnTo>
                    <a:pt x="1300444" y="375518"/>
                  </a:lnTo>
                  <a:lnTo>
                    <a:pt x="1290139" y="421662"/>
                  </a:lnTo>
                  <a:lnTo>
                    <a:pt x="1273584" y="465098"/>
                  </a:lnTo>
                  <a:lnTo>
                    <a:pt x="1251283" y="505319"/>
                  </a:lnTo>
                  <a:lnTo>
                    <a:pt x="1223743" y="541820"/>
                  </a:lnTo>
                  <a:lnTo>
                    <a:pt x="1191471" y="574094"/>
                  </a:lnTo>
                  <a:lnTo>
                    <a:pt x="1154971" y="601635"/>
                  </a:lnTo>
                  <a:lnTo>
                    <a:pt x="1114751" y="623937"/>
                  </a:lnTo>
                  <a:lnTo>
                    <a:pt x="1071317" y="640493"/>
                  </a:lnTo>
                  <a:lnTo>
                    <a:pt x="1025174" y="650799"/>
                  </a:lnTo>
                  <a:lnTo>
                    <a:pt x="976828" y="654346"/>
                  </a:lnTo>
                  <a:lnTo>
                    <a:pt x="928480" y="650799"/>
                  </a:lnTo>
                  <a:lnTo>
                    <a:pt x="882335" y="640493"/>
                  </a:lnTo>
                  <a:lnTo>
                    <a:pt x="838899" y="623937"/>
                  </a:lnTo>
                  <a:lnTo>
                    <a:pt x="798678" y="601635"/>
                  </a:lnTo>
                  <a:lnTo>
                    <a:pt x="762177" y="574094"/>
                  </a:lnTo>
                  <a:lnTo>
                    <a:pt x="729904" y="541820"/>
                  </a:lnTo>
                  <a:lnTo>
                    <a:pt x="702364" y="505319"/>
                  </a:lnTo>
                  <a:lnTo>
                    <a:pt x="680063" y="465098"/>
                  </a:lnTo>
                  <a:lnTo>
                    <a:pt x="663507" y="421662"/>
                  </a:lnTo>
                  <a:lnTo>
                    <a:pt x="653202" y="375518"/>
                  </a:lnTo>
                  <a:lnTo>
                    <a:pt x="649655" y="327173"/>
                  </a:lnTo>
                  <a:lnTo>
                    <a:pt x="653202" y="278825"/>
                  </a:lnTo>
                  <a:lnTo>
                    <a:pt x="663507" y="232680"/>
                  </a:lnTo>
                  <a:lnTo>
                    <a:pt x="680063" y="189243"/>
                  </a:lnTo>
                  <a:lnTo>
                    <a:pt x="702364" y="149022"/>
                  </a:lnTo>
                  <a:lnTo>
                    <a:pt x="729904" y="112522"/>
                  </a:lnTo>
                  <a:lnTo>
                    <a:pt x="762177" y="80248"/>
                  </a:lnTo>
                  <a:lnTo>
                    <a:pt x="798678" y="52708"/>
                  </a:lnTo>
                  <a:lnTo>
                    <a:pt x="838899" y="30407"/>
                  </a:lnTo>
                  <a:lnTo>
                    <a:pt x="882335" y="13851"/>
                  </a:lnTo>
                  <a:lnTo>
                    <a:pt x="928480" y="3547"/>
                  </a:lnTo>
                  <a:lnTo>
                    <a:pt x="976828" y="0"/>
                  </a:lnTo>
                  <a:lnTo>
                    <a:pt x="1025174" y="3547"/>
                  </a:lnTo>
                  <a:lnTo>
                    <a:pt x="1071317" y="13851"/>
                  </a:lnTo>
                  <a:lnTo>
                    <a:pt x="1114751" y="30407"/>
                  </a:lnTo>
                  <a:lnTo>
                    <a:pt x="1154971" y="52708"/>
                  </a:lnTo>
                  <a:lnTo>
                    <a:pt x="1191471" y="80248"/>
                  </a:lnTo>
                  <a:lnTo>
                    <a:pt x="1223743" y="112522"/>
                  </a:lnTo>
                  <a:lnTo>
                    <a:pt x="1251283" y="149022"/>
                  </a:lnTo>
                  <a:lnTo>
                    <a:pt x="1273584" y="189243"/>
                  </a:lnTo>
                  <a:lnTo>
                    <a:pt x="1290139" y="232680"/>
                  </a:lnTo>
                  <a:lnTo>
                    <a:pt x="1300444" y="278825"/>
                  </a:lnTo>
                  <a:lnTo>
                    <a:pt x="1303991" y="327173"/>
                  </a:lnTo>
                  <a:close/>
                </a:path>
                <a:path w="1304290" h="2783840">
                  <a:moveTo>
                    <a:pt x="465451" y="2550540"/>
                  </a:moveTo>
                  <a:lnTo>
                    <a:pt x="460724" y="2597442"/>
                  </a:lnTo>
                  <a:lnTo>
                    <a:pt x="447164" y="2641127"/>
                  </a:lnTo>
                  <a:lnTo>
                    <a:pt x="425708" y="2680659"/>
                  </a:lnTo>
                  <a:lnTo>
                    <a:pt x="397291" y="2715101"/>
                  </a:lnTo>
                  <a:lnTo>
                    <a:pt x="362849" y="2743519"/>
                  </a:lnTo>
                  <a:lnTo>
                    <a:pt x="323317" y="2764977"/>
                  </a:lnTo>
                  <a:lnTo>
                    <a:pt x="279631" y="2778537"/>
                  </a:lnTo>
                  <a:lnTo>
                    <a:pt x="232725" y="2783266"/>
                  </a:lnTo>
                  <a:lnTo>
                    <a:pt x="185823" y="2778537"/>
                  </a:lnTo>
                  <a:lnTo>
                    <a:pt x="142138" y="2764977"/>
                  </a:lnTo>
                  <a:lnTo>
                    <a:pt x="102607" y="2743519"/>
                  </a:lnTo>
                  <a:lnTo>
                    <a:pt x="68164" y="2715101"/>
                  </a:lnTo>
                  <a:lnTo>
                    <a:pt x="39746" y="2680659"/>
                  </a:lnTo>
                  <a:lnTo>
                    <a:pt x="18288" y="2641127"/>
                  </a:lnTo>
                  <a:lnTo>
                    <a:pt x="4728" y="2597442"/>
                  </a:lnTo>
                  <a:lnTo>
                    <a:pt x="0" y="2550540"/>
                  </a:lnTo>
                  <a:lnTo>
                    <a:pt x="4728" y="2503637"/>
                  </a:lnTo>
                  <a:lnTo>
                    <a:pt x="18288" y="2459953"/>
                  </a:lnTo>
                  <a:lnTo>
                    <a:pt x="39746" y="2420421"/>
                  </a:lnTo>
                  <a:lnTo>
                    <a:pt x="68164" y="2385978"/>
                  </a:lnTo>
                  <a:lnTo>
                    <a:pt x="102607" y="2357560"/>
                  </a:lnTo>
                  <a:lnTo>
                    <a:pt x="142138" y="2336103"/>
                  </a:lnTo>
                  <a:lnTo>
                    <a:pt x="185823" y="2322542"/>
                  </a:lnTo>
                  <a:lnTo>
                    <a:pt x="232725" y="2317814"/>
                  </a:lnTo>
                  <a:lnTo>
                    <a:pt x="279631" y="2322542"/>
                  </a:lnTo>
                  <a:lnTo>
                    <a:pt x="323317" y="2336103"/>
                  </a:lnTo>
                  <a:lnTo>
                    <a:pt x="362849" y="2357560"/>
                  </a:lnTo>
                  <a:lnTo>
                    <a:pt x="397291" y="2385978"/>
                  </a:lnTo>
                  <a:lnTo>
                    <a:pt x="425708" y="2420421"/>
                  </a:lnTo>
                  <a:lnTo>
                    <a:pt x="447164" y="2459953"/>
                  </a:lnTo>
                  <a:lnTo>
                    <a:pt x="460724" y="2503637"/>
                  </a:lnTo>
                  <a:lnTo>
                    <a:pt x="465451" y="2550540"/>
                  </a:lnTo>
                  <a:close/>
                </a:path>
              </a:pathLst>
            </a:custGeom>
            <a:ln w="176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6440" y="9216780"/>
              <a:ext cx="215270" cy="2152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36593" y="9482216"/>
              <a:ext cx="151398" cy="15139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649856" y="7410557"/>
              <a:ext cx="1215390" cy="3898265"/>
            </a:xfrm>
            <a:custGeom>
              <a:avLst/>
              <a:gdLst/>
              <a:ahLst/>
              <a:cxnLst/>
              <a:rect l="l" t="t" r="r" b="b"/>
              <a:pathLst>
                <a:path w="1215390" h="3898265">
                  <a:moveTo>
                    <a:pt x="895565" y="361950"/>
                  </a:moveTo>
                  <a:lnTo>
                    <a:pt x="541235" y="361950"/>
                  </a:lnTo>
                  <a:lnTo>
                    <a:pt x="541235" y="0"/>
                  </a:lnTo>
                  <a:lnTo>
                    <a:pt x="354330" y="0"/>
                  </a:lnTo>
                  <a:lnTo>
                    <a:pt x="354330" y="361950"/>
                  </a:lnTo>
                  <a:lnTo>
                    <a:pt x="0" y="361950"/>
                  </a:lnTo>
                  <a:lnTo>
                    <a:pt x="0" y="534670"/>
                  </a:lnTo>
                  <a:lnTo>
                    <a:pt x="354330" y="534670"/>
                  </a:lnTo>
                  <a:lnTo>
                    <a:pt x="354330" y="895350"/>
                  </a:lnTo>
                  <a:lnTo>
                    <a:pt x="541235" y="895350"/>
                  </a:lnTo>
                  <a:lnTo>
                    <a:pt x="541235" y="534670"/>
                  </a:lnTo>
                  <a:lnTo>
                    <a:pt x="895565" y="534670"/>
                  </a:lnTo>
                  <a:lnTo>
                    <a:pt x="895565" y="361950"/>
                  </a:lnTo>
                  <a:close/>
                </a:path>
                <a:path w="1215390" h="3898265">
                  <a:moveTo>
                    <a:pt x="1108697" y="3445929"/>
                  </a:moveTo>
                  <a:lnTo>
                    <a:pt x="792784" y="3445929"/>
                  </a:lnTo>
                  <a:lnTo>
                    <a:pt x="792784" y="3123349"/>
                  </a:lnTo>
                  <a:lnTo>
                    <a:pt x="626148" y="3123349"/>
                  </a:lnTo>
                  <a:lnTo>
                    <a:pt x="626148" y="3445929"/>
                  </a:lnTo>
                  <a:lnTo>
                    <a:pt x="310222" y="3445929"/>
                  </a:lnTo>
                  <a:lnTo>
                    <a:pt x="310222" y="3599599"/>
                  </a:lnTo>
                  <a:lnTo>
                    <a:pt x="626148" y="3599599"/>
                  </a:lnTo>
                  <a:lnTo>
                    <a:pt x="626148" y="3898036"/>
                  </a:lnTo>
                  <a:lnTo>
                    <a:pt x="792784" y="3898036"/>
                  </a:lnTo>
                  <a:lnTo>
                    <a:pt x="792784" y="3599599"/>
                  </a:lnTo>
                  <a:lnTo>
                    <a:pt x="1108697" y="3599599"/>
                  </a:lnTo>
                  <a:lnTo>
                    <a:pt x="1108697" y="3445929"/>
                  </a:lnTo>
                  <a:close/>
                </a:path>
                <a:path w="1215390" h="3898265">
                  <a:moveTo>
                    <a:pt x="1215390" y="914412"/>
                  </a:moveTo>
                  <a:lnTo>
                    <a:pt x="1068120" y="914412"/>
                  </a:lnTo>
                  <a:lnTo>
                    <a:pt x="1068120" y="764552"/>
                  </a:lnTo>
                  <a:lnTo>
                    <a:pt x="990447" y="764552"/>
                  </a:lnTo>
                  <a:lnTo>
                    <a:pt x="990447" y="914412"/>
                  </a:lnTo>
                  <a:lnTo>
                    <a:pt x="843191" y="914412"/>
                  </a:lnTo>
                  <a:lnTo>
                    <a:pt x="843191" y="985532"/>
                  </a:lnTo>
                  <a:lnTo>
                    <a:pt x="990447" y="985532"/>
                  </a:lnTo>
                  <a:lnTo>
                    <a:pt x="990447" y="1136662"/>
                  </a:lnTo>
                  <a:lnTo>
                    <a:pt x="1068120" y="1136662"/>
                  </a:lnTo>
                  <a:lnTo>
                    <a:pt x="1068120" y="985532"/>
                  </a:lnTo>
                  <a:lnTo>
                    <a:pt x="1215390" y="985532"/>
                  </a:lnTo>
                  <a:lnTo>
                    <a:pt x="1215390" y="914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571F28-D602-312A-CCFD-CFCBBB547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848" y="5768673"/>
            <a:ext cx="5648602" cy="47071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КТО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ОБОСНОВАЛ ГЕЛИОЦЕНТРИЧЕСКУЮ </a:t>
            </a:r>
            <a:r>
              <a:rPr dirty="0">
                <a:solidFill>
                  <a:srgbClr val="FF0099"/>
                </a:solidFill>
              </a:rPr>
              <a:t>СИСТЕМУ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8323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8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5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FFFFF"/>
                </a:solidFill>
                <a:latin typeface="Formular"/>
                <a:cs typeface="Formular"/>
              </a:rPr>
              <a:t>АЛИЛЕЙ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44672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КЕПЛЕР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835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-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НЬЮТОН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09735AB9-C321-E47B-5F5F-33AED75400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17435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ВЕЩЕСТВО </a:t>
            </a:r>
            <a:r>
              <a:rPr sz="6150" b="1" spc="-35" dirty="0">
                <a:solidFill>
                  <a:srgbClr val="FF6633"/>
                </a:solidFill>
                <a:latin typeface="Formular"/>
                <a:cs typeface="Formular"/>
              </a:rPr>
              <a:t>ИЗОБРАЖАЮТ</a:t>
            </a:r>
            <a:r>
              <a:rPr sz="6150" b="1" spc="-3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ПРИ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ПОМОЩИ</a:t>
            </a:r>
            <a:r>
              <a:rPr sz="6150" b="1" spc="-3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ТАКОЙ ФИГУРЫ?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718" y="4876382"/>
            <a:ext cx="6213946" cy="5465278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0C53F79-DDB2-095E-4E60-A4332342EA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17435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ВЕЩЕСТВО </a:t>
            </a:r>
            <a:r>
              <a:rPr sz="6150" b="1" spc="-35" dirty="0">
                <a:solidFill>
                  <a:srgbClr val="FF6633"/>
                </a:solidFill>
                <a:latin typeface="Formular"/>
                <a:cs typeface="Formular"/>
              </a:rPr>
              <a:t>ИЗОБРАЖАЮТ</a:t>
            </a:r>
            <a:r>
              <a:rPr sz="6150" b="1" spc="-3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ПРИ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ПОМОЩИ</a:t>
            </a:r>
            <a:r>
              <a:rPr sz="6150" b="1" spc="-3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ТАКОЙ ФИГУРЫ?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6717" y="4876382"/>
            <a:ext cx="6213946" cy="5465278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40E5A8F-05C6-D347-564B-5A7EA7A60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50E5C89-1CC1-5B62-9071-916124C8E59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031047" y="4939210"/>
            <a:ext cx="6978650" cy="5807710"/>
            <a:chOff x="12031047" y="4939210"/>
            <a:chExt cx="6978650" cy="580771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31047" y="4939210"/>
              <a:ext cx="6469854" cy="5481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24019" y="715970"/>
            <a:ext cx="9959975" cy="944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615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ОДНОМ</a:t>
            </a:r>
            <a:r>
              <a:rPr sz="615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ДОКУМЕН-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ТАЛЬНОМ</a:t>
            </a:r>
            <a:r>
              <a:rPr sz="6150" b="1" spc="-30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ФИЛЬМЕ</a:t>
            </a:r>
            <a:r>
              <a:rPr sz="6150" b="1" spc="15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ЕГО</a:t>
            </a:r>
            <a:r>
              <a:rPr sz="615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АВТОРЫ</a:t>
            </a:r>
            <a:r>
              <a:rPr sz="615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80" dirty="0">
                <a:solidFill>
                  <a:srgbClr val="FF6633"/>
                </a:solidFill>
                <a:latin typeface="Formular"/>
                <a:cs typeface="Formular"/>
              </a:rPr>
              <a:t>РАССМАТ-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РИВАЮТ</a:t>
            </a:r>
            <a:r>
              <a:rPr sz="6150" b="1" spc="-3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ВОПРОС,</a:t>
            </a:r>
            <a:r>
              <a:rPr sz="615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БОЛЬШЕ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ВЛИЯЕТ</a:t>
            </a:r>
            <a:r>
              <a:rPr sz="6150" b="1" spc="-30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НА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ЧЕЛОВЕКА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ПРИРОДА</a:t>
            </a:r>
            <a:endParaRPr sz="6150" dirty="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ИЛИ</a:t>
            </a:r>
            <a:r>
              <a:rPr sz="6150" b="1" spc="-1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ВОСПИТАНИЕ.</a:t>
            </a:r>
            <a:r>
              <a:rPr sz="615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СОБОЙ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ПРЕДСТАВЛЯЕТ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ЗАРЕШЕЧЕННОЕ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ОКНО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РИСУНКЕ?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13" name="object 13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399C883-EC1F-AB98-35CB-E36716B91B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031047" y="4939210"/>
            <a:ext cx="6978650" cy="5807710"/>
            <a:chOff x="12031047" y="4939210"/>
            <a:chExt cx="6978650" cy="5807710"/>
          </a:xfrm>
        </p:grpSpPr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31047" y="4939210"/>
              <a:ext cx="6469854" cy="5481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24019" y="715970"/>
            <a:ext cx="9959975" cy="944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>
              <a:lnSpc>
                <a:spcPct val="100499"/>
              </a:lnSpc>
              <a:spcBef>
                <a:spcPts val="95"/>
              </a:spcBef>
            </a:pP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lang="ru-RU" sz="615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ОДНОМ</a:t>
            </a:r>
            <a:r>
              <a:rPr lang="ru-RU" sz="615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6633"/>
                </a:solidFill>
                <a:latin typeface="Formular"/>
                <a:cs typeface="Formular"/>
              </a:rPr>
              <a:t>ДОКУМЕН-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ТАЛЬНОМ</a:t>
            </a:r>
            <a:r>
              <a:rPr lang="ru-RU" sz="6150" b="1" spc="-30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6633"/>
                </a:solidFill>
                <a:latin typeface="Formular"/>
                <a:cs typeface="Formular"/>
              </a:rPr>
              <a:t>ФИЛЬМЕ</a:t>
            </a:r>
            <a:r>
              <a:rPr lang="ru-RU" sz="6150" b="1" spc="15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ЕГО</a:t>
            </a:r>
            <a:r>
              <a:rPr lang="ru-RU" sz="615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АВТОРЫ</a:t>
            </a:r>
            <a:r>
              <a:rPr lang="ru-RU" sz="615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80" dirty="0">
                <a:solidFill>
                  <a:srgbClr val="FF6633"/>
                </a:solidFill>
                <a:latin typeface="Formular"/>
                <a:cs typeface="Formular"/>
              </a:rPr>
              <a:t>РАССМАТ-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РИВАЮТ</a:t>
            </a:r>
            <a:r>
              <a:rPr lang="ru-RU" sz="6150" b="1" spc="-3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ВОПРОС,</a:t>
            </a:r>
            <a:r>
              <a:rPr lang="ru-RU" sz="615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25" dirty="0">
                <a:solidFill>
                  <a:srgbClr val="FF6633"/>
                </a:solidFill>
                <a:latin typeface="Formular"/>
                <a:cs typeface="Formular"/>
              </a:rPr>
              <a:t>ЧТО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БОЛЬШЕ</a:t>
            </a:r>
            <a:r>
              <a:rPr lang="ru-RU"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ВЛИЯЕТ</a:t>
            </a:r>
            <a:r>
              <a:rPr lang="ru-RU" sz="6150" b="1" spc="-30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25" dirty="0">
                <a:solidFill>
                  <a:srgbClr val="FF6633"/>
                </a:solidFill>
                <a:latin typeface="Formular"/>
                <a:cs typeface="Formular"/>
              </a:rPr>
              <a:t>НА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ЧЕЛОВЕКА</a:t>
            </a:r>
            <a:r>
              <a:rPr lang="ru-RU"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lang="ru-RU"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ПРИРОДА</a:t>
            </a:r>
            <a:endParaRPr lang="ru-RU" sz="6150" dirty="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ИЛИ</a:t>
            </a:r>
            <a:r>
              <a:rPr lang="ru-RU" sz="6150" b="1" spc="-1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ВОСПИТАНИЕ.</a:t>
            </a:r>
            <a:r>
              <a:rPr lang="ru-RU" sz="615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25" dirty="0">
                <a:solidFill>
                  <a:srgbClr val="FF6633"/>
                </a:solidFill>
                <a:latin typeface="Formular"/>
                <a:cs typeface="Formular"/>
              </a:rPr>
              <a:t>ЧТО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СОБОЙ</a:t>
            </a:r>
            <a:r>
              <a:rPr lang="ru-RU"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ПРЕДСТАВЛЯЕТ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ЗАРЕШЕЧЕННОЕ</a:t>
            </a:r>
            <a:r>
              <a:rPr lang="ru-RU"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20" dirty="0">
                <a:solidFill>
                  <a:srgbClr val="FF6633"/>
                </a:solidFill>
                <a:latin typeface="Formular"/>
                <a:cs typeface="Formular"/>
              </a:rPr>
              <a:t>ОКНО </a:t>
            </a:r>
            <a:r>
              <a:rPr lang="ru-RU" sz="6150" b="1" dirty="0">
                <a:solidFill>
                  <a:srgbClr val="FF6633"/>
                </a:solidFill>
                <a:latin typeface="Formular"/>
                <a:cs typeface="Formular"/>
              </a:rPr>
              <a:t>НА</a:t>
            </a:r>
            <a:r>
              <a:rPr lang="ru-RU"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lang="ru-RU" sz="6150" b="1" spc="-10" dirty="0">
                <a:solidFill>
                  <a:srgbClr val="FF6633"/>
                </a:solidFill>
                <a:latin typeface="Formular"/>
                <a:cs typeface="Formular"/>
              </a:rPr>
              <a:t>РИСУНКЕ?</a:t>
            </a:r>
            <a:endParaRPr lang="ru-RU" sz="6150" dirty="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16" name="object 16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52C0E9D5-C2F7-8266-58D7-3A257ED52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12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7923726-32C8-7B71-58CB-B6FE5A1C50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11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6633"/>
                </a:solidFill>
              </a:rPr>
              <a:t>НА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ОДНОЙ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КАРТИНКЕ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ЧЕЛОВЕК </a:t>
            </a:r>
            <a:r>
              <a:rPr sz="4100" spc="-30" dirty="0">
                <a:solidFill>
                  <a:srgbClr val="FF6633"/>
                </a:solidFill>
              </a:rPr>
              <a:t>СТАВИТ</a:t>
            </a:r>
            <a:r>
              <a:rPr sz="4100" spc="-254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СЕБЯ</a:t>
            </a:r>
            <a:r>
              <a:rPr sz="4100" spc="-5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ВЫШЕ</a:t>
            </a:r>
            <a:r>
              <a:rPr sz="4100" spc="-4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ВСЕГО,</a:t>
            </a:r>
            <a:r>
              <a:rPr sz="4100" spc="-45" dirty="0">
                <a:solidFill>
                  <a:srgbClr val="FF6633"/>
                </a:solidFill>
              </a:rPr>
              <a:t> </a:t>
            </a:r>
            <a:r>
              <a:rPr sz="4100" spc="-25" dirty="0">
                <a:solidFill>
                  <a:srgbClr val="FF6633"/>
                </a:solidFill>
              </a:rPr>
              <a:t>ЧТО </a:t>
            </a:r>
            <a:r>
              <a:rPr sz="4100" dirty="0">
                <a:solidFill>
                  <a:srgbClr val="FF6633"/>
                </a:solidFill>
              </a:rPr>
              <a:t>ЕСТЬ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ПРИРОДЕ,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НА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ДРУГОЙ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spc="-50" dirty="0">
                <a:solidFill>
                  <a:srgbClr val="FF6633"/>
                </a:solidFill>
              </a:rPr>
              <a:t>— </a:t>
            </a:r>
            <a:r>
              <a:rPr sz="4100" dirty="0">
                <a:solidFill>
                  <a:srgbClr val="FF6633"/>
                </a:solidFill>
              </a:rPr>
              <a:t>СОСУЩЕСТВУЕТ</a:t>
            </a:r>
            <a:r>
              <a:rPr sz="4100" spc="-2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</a:t>
            </a:r>
            <a:r>
              <a:rPr sz="4100" spc="-15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ПРИРОДОЙ.</a:t>
            </a:r>
            <a:endParaRPr sz="41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ОЧЕНЬ</a:t>
            </a:r>
            <a:r>
              <a:rPr spc="-30" dirty="0"/>
              <a:t> </a:t>
            </a:r>
            <a:r>
              <a:rPr dirty="0"/>
              <a:t>КОРОТКИЕ</a:t>
            </a:r>
            <a:r>
              <a:rPr spc="-30" dirty="0"/>
              <a:t> </a:t>
            </a:r>
            <a:r>
              <a:rPr spc="-10" dirty="0"/>
              <a:t>НАЗВАНИЯ </a:t>
            </a:r>
            <a:r>
              <a:rPr dirty="0"/>
              <a:t>КАРТИНОК</a:t>
            </a:r>
            <a:r>
              <a:rPr spc="5" dirty="0"/>
              <a:t> </a:t>
            </a:r>
            <a:r>
              <a:rPr spc="-10" dirty="0"/>
              <a:t>РАЗЛИЧАЮТСЯ </a:t>
            </a:r>
            <a:r>
              <a:rPr dirty="0"/>
              <a:t>ЛИШЬ</a:t>
            </a:r>
            <a:r>
              <a:rPr spc="-35" dirty="0"/>
              <a:t> </a:t>
            </a:r>
            <a:r>
              <a:rPr dirty="0"/>
              <a:t>ОДНОЙ</a:t>
            </a:r>
            <a:r>
              <a:rPr spc="-30" dirty="0"/>
              <a:t> </a:t>
            </a:r>
            <a:r>
              <a:rPr spc="-10" dirty="0"/>
              <a:t>БУКВОЙ. НАПИШИТЕ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ОБА</a:t>
            </a:r>
            <a:r>
              <a:rPr spc="-5" dirty="0"/>
              <a:t> </a:t>
            </a:r>
            <a:r>
              <a:rPr spc="-10" dirty="0"/>
              <a:t>НАЗВАНИЯ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14506" y="5256719"/>
            <a:ext cx="10792854" cy="553071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7" name="object 7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4A8BE6F-7340-6FD9-9B93-77E25D2982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6633"/>
                </a:solidFill>
              </a:rPr>
              <a:t>НА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ОДНОЙ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КАРТИНКЕ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ЧЕЛОВЕК </a:t>
            </a:r>
            <a:r>
              <a:rPr sz="4100" spc="-30" dirty="0">
                <a:solidFill>
                  <a:srgbClr val="FF6633"/>
                </a:solidFill>
              </a:rPr>
              <a:t>СТАВИТ</a:t>
            </a:r>
            <a:r>
              <a:rPr sz="4100" spc="-254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СЕБЯ</a:t>
            </a:r>
            <a:r>
              <a:rPr sz="4100" spc="-5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ВЫШЕ</a:t>
            </a:r>
            <a:r>
              <a:rPr sz="4100" spc="-4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ВСЕГО,</a:t>
            </a:r>
            <a:r>
              <a:rPr sz="4100" spc="-45" dirty="0">
                <a:solidFill>
                  <a:srgbClr val="FF6633"/>
                </a:solidFill>
              </a:rPr>
              <a:t> </a:t>
            </a:r>
            <a:r>
              <a:rPr sz="4100" spc="-25" dirty="0">
                <a:solidFill>
                  <a:srgbClr val="FF6633"/>
                </a:solidFill>
              </a:rPr>
              <a:t>ЧТО </a:t>
            </a:r>
            <a:r>
              <a:rPr sz="4100" dirty="0">
                <a:solidFill>
                  <a:srgbClr val="FF6633"/>
                </a:solidFill>
              </a:rPr>
              <a:t>ЕСТЬ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ПРИРОДЕ,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НА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ДРУГОЙ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spc="-50" dirty="0">
                <a:solidFill>
                  <a:srgbClr val="FF6633"/>
                </a:solidFill>
              </a:rPr>
              <a:t>— </a:t>
            </a:r>
            <a:r>
              <a:rPr sz="4100" dirty="0">
                <a:solidFill>
                  <a:srgbClr val="FF6633"/>
                </a:solidFill>
              </a:rPr>
              <a:t>СОСУЩЕСТВУЕТ</a:t>
            </a:r>
            <a:r>
              <a:rPr sz="4100" spc="-2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</a:t>
            </a:r>
            <a:r>
              <a:rPr sz="4100" spc="-15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ПРИРОДОЙ.</a:t>
            </a:r>
            <a:endParaRPr sz="41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ОЧЕНЬ</a:t>
            </a:r>
            <a:r>
              <a:rPr spc="-30" dirty="0"/>
              <a:t> </a:t>
            </a:r>
            <a:r>
              <a:rPr dirty="0"/>
              <a:t>КОРОТКИЕ</a:t>
            </a:r>
            <a:r>
              <a:rPr spc="-30" dirty="0"/>
              <a:t> </a:t>
            </a:r>
            <a:r>
              <a:rPr spc="-10" dirty="0"/>
              <a:t>НАЗВАНИЯ </a:t>
            </a:r>
            <a:r>
              <a:rPr dirty="0"/>
              <a:t>КАРТИНОК</a:t>
            </a:r>
            <a:r>
              <a:rPr spc="5" dirty="0"/>
              <a:t> </a:t>
            </a:r>
            <a:r>
              <a:rPr spc="-10" dirty="0"/>
              <a:t>РАЗЛИЧАЮТСЯ </a:t>
            </a:r>
            <a:r>
              <a:rPr dirty="0"/>
              <a:t>ЛИШЬ</a:t>
            </a:r>
            <a:r>
              <a:rPr spc="-35" dirty="0"/>
              <a:t> </a:t>
            </a:r>
            <a:r>
              <a:rPr dirty="0"/>
              <a:t>ОДНОЙ</a:t>
            </a:r>
            <a:r>
              <a:rPr spc="-30" dirty="0"/>
              <a:t> </a:t>
            </a:r>
            <a:r>
              <a:rPr spc="-10" dirty="0"/>
              <a:t>БУКВОЙ. НАПИШИТЕ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ОБА</a:t>
            </a:r>
            <a:r>
              <a:rPr spc="-5" dirty="0"/>
              <a:t> </a:t>
            </a:r>
            <a:r>
              <a:rPr spc="-10" dirty="0"/>
              <a:t>НАЗВАНИЯ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14506" y="5256719"/>
            <a:ext cx="10792854" cy="55307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10" name="object 10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D32E61C9-9383-2F30-922B-3C2DA3160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0D0EF99-8514-45B0-A979-0F69C5610B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6633"/>
                </a:solidFill>
              </a:rPr>
              <a:t>КАК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НАЗЫВАЕТСЯ </a:t>
            </a:r>
            <a:r>
              <a:rPr dirty="0">
                <a:solidFill>
                  <a:srgbClr val="FF6633"/>
                </a:solidFill>
              </a:rPr>
              <a:t>ДАННОЕ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СОЗВЕЗДИЕ?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3617795"/>
            <a:ext cx="6901569" cy="6748380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277DC16-7536-4913-4D93-F5B328772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6633"/>
                </a:solidFill>
              </a:rPr>
              <a:t>КАК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НАЗЫВАЕТСЯ </a:t>
            </a:r>
            <a:r>
              <a:rPr dirty="0">
                <a:solidFill>
                  <a:srgbClr val="FF6633"/>
                </a:solidFill>
              </a:rPr>
              <a:t>ДАННОЕ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СОЗВЕЗДИЕ?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2379" y="3617795"/>
            <a:ext cx="6901569" cy="6748380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EB74D7FB-3FA0-52E7-CE1E-8957467DC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3D47D69-0DB7-D7E6-F9CC-A2AA6DB5DB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41514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ВСПОМНИВ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ОДНО ПРАВИЛО,</a:t>
            </a:r>
            <a:r>
              <a:rPr sz="6150" b="1" spc="-3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НАПИШИТЕ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НАЗВАНИЕ</a:t>
            </a:r>
            <a:r>
              <a:rPr sz="615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ОБЪЕКТА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ФОТО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379" y="4968875"/>
            <a:ext cx="9147365" cy="4843203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C87B4AC-29E4-8ED9-554A-BB322284EA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5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41514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ВСПОМНИВ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ОДНО ПРАВИЛО,</a:t>
            </a:r>
            <a:r>
              <a:rPr sz="6150" b="1" spc="-3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НАПИШИТЕ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НАЗВАНИЕ</a:t>
            </a:r>
            <a:r>
              <a:rPr sz="615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ОБЪЕКТА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ФОТО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2379" y="4967573"/>
            <a:ext cx="9147365" cy="4843203"/>
          </a:xfrm>
          <a:prstGeom prst="rect">
            <a:avLst/>
          </a:prstGeom>
        </p:spPr>
      </p:pic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C01FB8C-2BE5-3C64-BFC4-AA6A93E24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B81102F-3ABC-6C30-0DB7-A5B5044402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КТО</a:t>
            </a:r>
            <a:r>
              <a:rPr spc="-4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ОБОСНОВАЛ ГЕЛИОЦЕНТРИЧЕСКУЮ </a:t>
            </a:r>
            <a:r>
              <a:rPr dirty="0">
                <a:solidFill>
                  <a:srgbClr val="FF0099"/>
                </a:solidFill>
              </a:rPr>
              <a:t>СИСТЕМУ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МИРА?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48323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8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505" dirty="0">
                <a:solidFill>
                  <a:srgbClr val="FFFFFF"/>
                </a:solidFill>
                <a:latin typeface="Formular"/>
                <a:cs typeface="Formular"/>
              </a:rPr>
              <a:t>Г</a:t>
            </a:r>
            <a:r>
              <a:rPr sz="6150" b="1" spc="30" dirty="0">
                <a:solidFill>
                  <a:srgbClr val="FFFFFF"/>
                </a:solidFill>
                <a:latin typeface="Formular"/>
                <a:cs typeface="Formular"/>
              </a:rPr>
              <a:t>АЛИЛЕЙ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44672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КЕПЛЕР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574675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Н.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КОПЕРНИК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835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И.</a:t>
            </a:r>
            <a:r>
              <a:rPr sz="6150" b="1" spc="-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НЬЮТОН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4A249425-B1E1-9550-EA44-86E810362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457" y="10044112"/>
            <a:ext cx="487362" cy="487363"/>
          </a:xfrm>
          <a:prstGeom prst="rect">
            <a:avLst/>
          </a:prstGeom>
        </p:spPr>
      </p:pic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A55A115-4A72-3505-7653-F989105580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2093357" y="4063285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39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2028" y="5701853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4" h="818515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6648" y="7545577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0782" y="7866332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30168" y="8588079"/>
            <a:ext cx="1202690" cy="1591945"/>
            <a:chOff x="1330168" y="8588079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939958" y="8599126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4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0159" y="918135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19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996363" y="6231820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5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2378" y="5277084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5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024851" y="1925837"/>
            <a:ext cx="16079469" cy="9382760"/>
            <a:chOff x="4024851" y="1925837"/>
            <a:chExt cx="16079469" cy="9382760"/>
          </a:xfrm>
        </p:grpSpPr>
        <p:sp>
          <p:nvSpPr>
            <p:cNvPr id="13" name="object 13"/>
            <p:cNvSpPr/>
            <p:nvPr/>
          </p:nvSpPr>
          <p:spPr>
            <a:xfrm>
              <a:off x="16708065" y="1925837"/>
              <a:ext cx="3396615" cy="2794000"/>
            </a:xfrm>
            <a:custGeom>
              <a:avLst/>
              <a:gdLst/>
              <a:ahLst/>
              <a:cxnLst/>
              <a:rect l="l" t="t" r="r" b="b"/>
              <a:pathLst>
                <a:path w="3396615" h="2794000">
                  <a:moveTo>
                    <a:pt x="3396035" y="0"/>
                  </a:moveTo>
                  <a:lnTo>
                    <a:pt x="3334502" y="3934"/>
                  </a:lnTo>
                  <a:lnTo>
                    <a:pt x="3276489" y="8769"/>
                  </a:lnTo>
                  <a:lnTo>
                    <a:pt x="3219249" y="14602"/>
                  </a:lnTo>
                  <a:lnTo>
                    <a:pt x="3162770" y="21405"/>
                  </a:lnTo>
                  <a:lnTo>
                    <a:pt x="3107044" y="29151"/>
                  </a:lnTo>
                  <a:lnTo>
                    <a:pt x="3052060" y="37812"/>
                  </a:lnTo>
                  <a:lnTo>
                    <a:pt x="2997809" y="47360"/>
                  </a:lnTo>
                  <a:lnTo>
                    <a:pt x="2944279" y="57768"/>
                  </a:lnTo>
                  <a:lnTo>
                    <a:pt x="2891462" y="69008"/>
                  </a:lnTo>
                  <a:lnTo>
                    <a:pt x="2839347" y="81051"/>
                  </a:lnTo>
                  <a:lnTo>
                    <a:pt x="2787923" y="93871"/>
                  </a:lnTo>
                  <a:lnTo>
                    <a:pt x="2737183" y="107440"/>
                  </a:lnTo>
                  <a:lnTo>
                    <a:pt x="2687114" y="121729"/>
                  </a:lnTo>
                  <a:lnTo>
                    <a:pt x="2637707" y="136712"/>
                  </a:lnTo>
                  <a:lnTo>
                    <a:pt x="2588952" y="152360"/>
                  </a:lnTo>
                  <a:lnTo>
                    <a:pt x="2540839" y="168645"/>
                  </a:lnTo>
                  <a:lnTo>
                    <a:pt x="2493359" y="185540"/>
                  </a:lnTo>
                  <a:lnTo>
                    <a:pt x="2446500" y="203017"/>
                  </a:lnTo>
                  <a:lnTo>
                    <a:pt x="2400253" y="221049"/>
                  </a:lnTo>
                  <a:lnTo>
                    <a:pt x="2354608" y="239607"/>
                  </a:lnTo>
                  <a:lnTo>
                    <a:pt x="2309556" y="258664"/>
                  </a:lnTo>
                  <a:lnTo>
                    <a:pt x="2265085" y="278192"/>
                  </a:lnTo>
                  <a:lnTo>
                    <a:pt x="2221185" y="298163"/>
                  </a:lnTo>
                  <a:lnTo>
                    <a:pt x="2177848" y="318550"/>
                  </a:lnTo>
                  <a:lnTo>
                    <a:pt x="2135063" y="339325"/>
                  </a:lnTo>
                  <a:lnTo>
                    <a:pt x="2092819" y="360460"/>
                  </a:lnTo>
                  <a:lnTo>
                    <a:pt x="2051108" y="381928"/>
                  </a:lnTo>
                  <a:lnTo>
                    <a:pt x="2009918" y="403699"/>
                  </a:lnTo>
                  <a:lnTo>
                    <a:pt x="1969240" y="425748"/>
                  </a:lnTo>
                  <a:lnTo>
                    <a:pt x="1929063" y="448046"/>
                  </a:lnTo>
                  <a:lnTo>
                    <a:pt x="1889379" y="470565"/>
                  </a:lnTo>
                  <a:lnTo>
                    <a:pt x="1850176" y="493278"/>
                  </a:lnTo>
                  <a:lnTo>
                    <a:pt x="1811445" y="516157"/>
                  </a:lnTo>
                  <a:lnTo>
                    <a:pt x="1773175" y="539174"/>
                  </a:lnTo>
                  <a:lnTo>
                    <a:pt x="1735357" y="562301"/>
                  </a:lnTo>
                  <a:lnTo>
                    <a:pt x="1697981" y="585511"/>
                  </a:lnTo>
                  <a:lnTo>
                    <a:pt x="1661036" y="608776"/>
                  </a:lnTo>
                  <a:lnTo>
                    <a:pt x="1624513" y="632068"/>
                  </a:lnTo>
                  <a:lnTo>
                    <a:pt x="1552692" y="678623"/>
                  </a:lnTo>
                  <a:lnTo>
                    <a:pt x="1482437" y="724953"/>
                  </a:lnTo>
                  <a:lnTo>
                    <a:pt x="1253903" y="878023"/>
                  </a:lnTo>
                  <a:lnTo>
                    <a:pt x="1208616" y="908183"/>
                  </a:lnTo>
                  <a:lnTo>
                    <a:pt x="1163864" y="937732"/>
                  </a:lnTo>
                  <a:lnTo>
                    <a:pt x="1119591" y="966621"/>
                  </a:lnTo>
                  <a:lnTo>
                    <a:pt x="1075739" y="994805"/>
                  </a:lnTo>
                  <a:lnTo>
                    <a:pt x="1032253" y="1022238"/>
                  </a:lnTo>
                  <a:lnTo>
                    <a:pt x="989077" y="1048871"/>
                  </a:lnTo>
                  <a:lnTo>
                    <a:pt x="946154" y="1074660"/>
                  </a:lnTo>
                  <a:lnTo>
                    <a:pt x="903427" y="1099557"/>
                  </a:lnTo>
                  <a:lnTo>
                    <a:pt x="860842" y="1123516"/>
                  </a:lnTo>
                  <a:lnTo>
                    <a:pt x="818340" y="1146490"/>
                  </a:lnTo>
                  <a:lnTo>
                    <a:pt x="775867" y="1168432"/>
                  </a:lnTo>
                  <a:lnTo>
                    <a:pt x="733366" y="1189297"/>
                  </a:lnTo>
                  <a:lnTo>
                    <a:pt x="690780" y="1209037"/>
                  </a:lnTo>
                  <a:lnTo>
                    <a:pt x="648054" y="1227606"/>
                  </a:lnTo>
                  <a:lnTo>
                    <a:pt x="605130" y="1244957"/>
                  </a:lnTo>
                  <a:lnTo>
                    <a:pt x="561954" y="1261043"/>
                  </a:lnTo>
                  <a:lnTo>
                    <a:pt x="518468" y="1275819"/>
                  </a:lnTo>
                  <a:lnTo>
                    <a:pt x="474616" y="1289237"/>
                  </a:lnTo>
                  <a:lnTo>
                    <a:pt x="430342" y="1301251"/>
                  </a:lnTo>
                  <a:lnTo>
                    <a:pt x="385590" y="1311814"/>
                  </a:lnTo>
                  <a:lnTo>
                    <a:pt x="340303" y="1320880"/>
                  </a:lnTo>
                  <a:lnTo>
                    <a:pt x="294425" y="1328402"/>
                  </a:lnTo>
                  <a:lnTo>
                    <a:pt x="247901" y="1334334"/>
                  </a:lnTo>
                  <a:lnTo>
                    <a:pt x="200673" y="1338628"/>
                  </a:lnTo>
                  <a:lnTo>
                    <a:pt x="152685" y="1341239"/>
                  </a:lnTo>
                  <a:lnTo>
                    <a:pt x="103002" y="1342120"/>
                  </a:lnTo>
                  <a:lnTo>
                    <a:pt x="87620" y="1341758"/>
                  </a:lnTo>
                  <a:lnTo>
                    <a:pt x="71390" y="1340769"/>
                  </a:lnTo>
                  <a:lnTo>
                    <a:pt x="0" y="2790955"/>
                  </a:lnTo>
                  <a:lnTo>
                    <a:pt x="26027" y="2792255"/>
                  </a:lnTo>
                  <a:lnTo>
                    <a:pt x="51713" y="2793176"/>
                  </a:lnTo>
                  <a:lnTo>
                    <a:pt x="77057" y="2793731"/>
                  </a:lnTo>
                  <a:lnTo>
                    <a:pt x="103923" y="2793929"/>
                  </a:lnTo>
                  <a:lnTo>
                    <a:pt x="153224" y="2793509"/>
                  </a:lnTo>
                  <a:lnTo>
                    <a:pt x="202339" y="2792250"/>
                  </a:lnTo>
                  <a:lnTo>
                    <a:pt x="251277" y="2790149"/>
                  </a:lnTo>
                  <a:lnTo>
                    <a:pt x="300045" y="2787205"/>
                  </a:lnTo>
                  <a:lnTo>
                    <a:pt x="348653" y="2783415"/>
                  </a:lnTo>
                  <a:lnTo>
                    <a:pt x="397110" y="2778777"/>
                  </a:lnTo>
                  <a:lnTo>
                    <a:pt x="445422" y="2773291"/>
                  </a:lnTo>
                  <a:lnTo>
                    <a:pt x="493600" y="2766952"/>
                  </a:lnTo>
                  <a:lnTo>
                    <a:pt x="541652" y="2759761"/>
                  </a:lnTo>
                  <a:lnTo>
                    <a:pt x="589586" y="2751715"/>
                  </a:lnTo>
                  <a:lnTo>
                    <a:pt x="637410" y="2742812"/>
                  </a:lnTo>
                  <a:lnTo>
                    <a:pt x="685134" y="2733049"/>
                  </a:lnTo>
                  <a:lnTo>
                    <a:pt x="732766" y="2722427"/>
                  </a:lnTo>
                  <a:lnTo>
                    <a:pt x="780314" y="2710941"/>
                  </a:lnTo>
                  <a:lnTo>
                    <a:pt x="827787" y="2698591"/>
                  </a:lnTo>
                  <a:lnTo>
                    <a:pt x="875193" y="2685374"/>
                  </a:lnTo>
                  <a:lnTo>
                    <a:pt x="922541" y="2671289"/>
                  </a:lnTo>
                  <a:lnTo>
                    <a:pt x="969840" y="2656334"/>
                  </a:lnTo>
                  <a:lnTo>
                    <a:pt x="1017098" y="2640507"/>
                  </a:lnTo>
                  <a:lnTo>
                    <a:pt x="1064324" y="2623805"/>
                  </a:lnTo>
                  <a:lnTo>
                    <a:pt x="1111525" y="2606228"/>
                  </a:lnTo>
                  <a:lnTo>
                    <a:pt x="1158712" y="2587772"/>
                  </a:lnTo>
                  <a:lnTo>
                    <a:pt x="1205891" y="2568437"/>
                  </a:lnTo>
                  <a:lnTo>
                    <a:pt x="1253072" y="2548220"/>
                  </a:lnTo>
                  <a:lnTo>
                    <a:pt x="1300264" y="2527120"/>
                  </a:lnTo>
                  <a:lnTo>
                    <a:pt x="1347898" y="2504947"/>
                  </a:lnTo>
                  <a:lnTo>
                    <a:pt x="1394849" y="2482251"/>
                  </a:lnTo>
                  <a:lnTo>
                    <a:pt x="1441144" y="2459064"/>
                  </a:lnTo>
                  <a:lnTo>
                    <a:pt x="1486814" y="2435419"/>
                  </a:lnTo>
                  <a:lnTo>
                    <a:pt x="1531886" y="2411348"/>
                  </a:lnTo>
                  <a:lnTo>
                    <a:pt x="1576391" y="2386883"/>
                  </a:lnTo>
                  <a:lnTo>
                    <a:pt x="1620356" y="2362057"/>
                  </a:lnTo>
                  <a:lnTo>
                    <a:pt x="1663811" y="2336901"/>
                  </a:lnTo>
                  <a:lnTo>
                    <a:pt x="1706784" y="2311448"/>
                  </a:lnTo>
                  <a:lnTo>
                    <a:pt x="1749305" y="2285731"/>
                  </a:lnTo>
                  <a:lnTo>
                    <a:pt x="1791402" y="2259781"/>
                  </a:lnTo>
                  <a:lnTo>
                    <a:pt x="1833105" y="2233631"/>
                  </a:lnTo>
                  <a:lnTo>
                    <a:pt x="1874441" y="2207314"/>
                  </a:lnTo>
                  <a:lnTo>
                    <a:pt x="1915441" y="2180861"/>
                  </a:lnTo>
                  <a:lnTo>
                    <a:pt x="1956133" y="2154304"/>
                  </a:lnTo>
                  <a:lnTo>
                    <a:pt x="2036709" y="2101011"/>
                  </a:lnTo>
                  <a:lnTo>
                    <a:pt x="2247170" y="1959940"/>
                  </a:lnTo>
                  <a:lnTo>
                    <a:pt x="2336321" y="1900751"/>
                  </a:lnTo>
                  <a:lnTo>
                    <a:pt x="2380280" y="1871991"/>
                  </a:lnTo>
                  <a:lnTo>
                    <a:pt x="2423903" y="1843837"/>
                  </a:lnTo>
                  <a:lnTo>
                    <a:pt x="2467250" y="1816327"/>
                  </a:lnTo>
                  <a:lnTo>
                    <a:pt x="2510377" y="1789498"/>
                  </a:lnTo>
                  <a:lnTo>
                    <a:pt x="2553342" y="1763389"/>
                  </a:lnTo>
                  <a:lnTo>
                    <a:pt x="2596204" y="1738036"/>
                  </a:lnTo>
                  <a:lnTo>
                    <a:pt x="2639019" y="1713478"/>
                  </a:lnTo>
                  <a:lnTo>
                    <a:pt x="2681846" y="1689751"/>
                  </a:lnTo>
                  <a:lnTo>
                    <a:pt x="2724742" y="1666893"/>
                  </a:lnTo>
                  <a:lnTo>
                    <a:pt x="2767766" y="1644943"/>
                  </a:lnTo>
                  <a:lnTo>
                    <a:pt x="2810973" y="1623937"/>
                  </a:lnTo>
                  <a:lnTo>
                    <a:pt x="2854424" y="1603913"/>
                  </a:lnTo>
                  <a:lnTo>
                    <a:pt x="2898174" y="1584908"/>
                  </a:lnTo>
                  <a:lnTo>
                    <a:pt x="2942282" y="1566961"/>
                  </a:lnTo>
                  <a:lnTo>
                    <a:pt x="2986805" y="1550109"/>
                  </a:lnTo>
                  <a:lnTo>
                    <a:pt x="3031802" y="1534389"/>
                  </a:lnTo>
                  <a:lnTo>
                    <a:pt x="3077330" y="1519838"/>
                  </a:lnTo>
                  <a:lnTo>
                    <a:pt x="3123447" y="1506495"/>
                  </a:lnTo>
                  <a:lnTo>
                    <a:pt x="3170209" y="1494398"/>
                  </a:lnTo>
                  <a:lnTo>
                    <a:pt x="3217676" y="1483582"/>
                  </a:lnTo>
                  <a:lnTo>
                    <a:pt x="3265905" y="1474087"/>
                  </a:lnTo>
                  <a:lnTo>
                    <a:pt x="3314954" y="1465950"/>
                  </a:lnTo>
                  <a:lnTo>
                    <a:pt x="3364879" y="1459208"/>
                  </a:lnTo>
                  <a:lnTo>
                    <a:pt x="3396035" y="1455956"/>
                  </a:lnTo>
                  <a:lnTo>
                    <a:pt x="339603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67009" y="2609411"/>
              <a:ext cx="2058035" cy="1409065"/>
            </a:xfrm>
            <a:custGeom>
              <a:avLst/>
              <a:gdLst/>
              <a:ahLst/>
              <a:cxnLst/>
              <a:rect l="l" t="t" r="r" b="b"/>
              <a:pathLst>
                <a:path w="2058034" h="1409064">
                  <a:moveTo>
                    <a:pt x="338353" y="1293596"/>
                  </a:moveTo>
                  <a:lnTo>
                    <a:pt x="336219" y="1247559"/>
                  </a:lnTo>
                  <a:lnTo>
                    <a:pt x="322135" y="1195832"/>
                  </a:lnTo>
                  <a:lnTo>
                    <a:pt x="296710" y="1138770"/>
                  </a:lnTo>
                  <a:lnTo>
                    <a:pt x="292417" y="1131570"/>
                  </a:lnTo>
                  <a:lnTo>
                    <a:pt x="292417" y="1290218"/>
                  </a:lnTo>
                  <a:lnTo>
                    <a:pt x="279908" y="1327594"/>
                  </a:lnTo>
                  <a:lnTo>
                    <a:pt x="247218" y="1355432"/>
                  </a:lnTo>
                  <a:lnTo>
                    <a:pt x="205638" y="1366113"/>
                  </a:lnTo>
                  <a:lnTo>
                    <a:pt x="167881" y="1354785"/>
                  </a:lnTo>
                  <a:lnTo>
                    <a:pt x="133896" y="1324102"/>
                  </a:lnTo>
                  <a:lnTo>
                    <a:pt x="103606" y="1276692"/>
                  </a:lnTo>
                  <a:lnTo>
                    <a:pt x="72707" y="1217104"/>
                  </a:lnTo>
                  <a:lnTo>
                    <a:pt x="51422" y="1165047"/>
                  </a:lnTo>
                  <a:lnTo>
                    <a:pt x="45935" y="1119581"/>
                  </a:lnTo>
                  <a:lnTo>
                    <a:pt x="58445" y="1082192"/>
                  </a:lnTo>
                  <a:lnTo>
                    <a:pt x="91135" y="1054366"/>
                  </a:lnTo>
                  <a:lnTo>
                    <a:pt x="132702" y="1043686"/>
                  </a:lnTo>
                  <a:lnTo>
                    <a:pt x="170459" y="1055014"/>
                  </a:lnTo>
                  <a:lnTo>
                    <a:pt x="204457" y="1085697"/>
                  </a:lnTo>
                  <a:lnTo>
                    <a:pt x="234746" y="1133106"/>
                  </a:lnTo>
                  <a:lnTo>
                    <a:pt x="265633" y="1192682"/>
                  </a:lnTo>
                  <a:lnTo>
                    <a:pt x="286918" y="1244752"/>
                  </a:lnTo>
                  <a:lnTo>
                    <a:pt x="292417" y="1290218"/>
                  </a:lnTo>
                  <a:lnTo>
                    <a:pt x="292417" y="1131570"/>
                  </a:lnTo>
                  <a:lnTo>
                    <a:pt x="264731" y="1085126"/>
                  </a:lnTo>
                  <a:lnTo>
                    <a:pt x="230568" y="1043800"/>
                  </a:lnTo>
                  <a:lnTo>
                    <a:pt x="230416" y="1043686"/>
                  </a:lnTo>
                  <a:lnTo>
                    <a:pt x="194183" y="1015530"/>
                  </a:lnTo>
                  <a:lnTo>
                    <a:pt x="155536" y="1001026"/>
                  </a:lnTo>
                  <a:lnTo>
                    <a:pt x="114604" y="1001026"/>
                  </a:lnTo>
                  <a:lnTo>
                    <a:pt x="71335" y="1016215"/>
                  </a:lnTo>
                  <a:lnTo>
                    <a:pt x="33997" y="1042809"/>
                  </a:lnTo>
                  <a:lnTo>
                    <a:pt x="10426" y="1076261"/>
                  </a:lnTo>
                  <a:lnTo>
                    <a:pt x="0" y="1116203"/>
                  </a:lnTo>
                  <a:lnTo>
                    <a:pt x="2133" y="1162240"/>
                  </a:lnTo>
                  <a:lnTo>
                    <a:pt x="16217" y="1213967"/>
                  </a:lnTo>
                  <a:lnTo>
                    <a:pt x="41643" y="1271028"/>
                  </a:lnTo>
                  <a:lnTo>
                    <a:pt x="73621" y="1324673"/>
                  </a:lnTo>
                  <a:lnTo>
                    <a:pt x="107784" y="1365999"/>
                  </a:lnTo>
                  <a:lnTo>
                    <a:pt x="144170" y="1394269"/>
                  </a:lnTo>
                  <a:lnTo>
                    <a:pt x="182816" y="1408760"/>
                  </a:lnTo>
                  <a:lnTo>
                    <a:pt x="223786" y="1408760"/>
                  </a:lnTo>
                  <a:lnTo>
                    <a:pt x="267004" y="1393583"/>
                  </a:lnTo>
                  <a:lnTo>
                    <a:pt x="304355" y="1366989"/>
                  </a:lnTo>
                  <a:lnTo>
                    <a:pt x="304977" y="1366113"/>
                  </a:lnTo>
                  <a:lnTo>
                    <a:pt x="327939" y="1333525"/>
                  </a:lnTo>
                  <a:lnTo>
                    <a:pt x="338353" y="1293596"/>
                  </a:lnTo>
                  <a:close/>
                </a:path>
                <a:path w="2058034" h="1409064">
                  <a:moveTo>
                    <a:pt x="634339" y="1169073"/>
                  </a:moveTo>
                  <a:lnTo>
                    <a:pt x="435876" y="859167"/>
                  </a:lnTo>
                  <a:lnTo>
                    <a:pt x="551421" y="785190"/>
                  </a:lnTo>
                  <a:lnTo>
                    <a:pt x="528243" y="748995"/>
                  </a:lnTo>
                  <a:lnTo>
                    <a:pt x="255524" y="923620"/>
                  </a:lnTo>
                  <a:lnTo>
                    <a:pt x="278701" y="959827"/>
                  </a:lnTo>
                  <a:lnTo>
                    <a:pt x="394233" y="885850"/>
                  </a:lnTo>
                  <a:lnTo>
                    <a:pt x="592696" y="1195755"/>
                  </a:lnTo>
                  <a:lnTo>
                    <a:pt x="634339" y="1169073"/>
                  </a:lnTo>
                  <a:close/>
                </a:path>
                <a:path w="2058034" h="1409064">
                  <a:moveTo>
                    <a:pt x="1007465" y="879462"/>
                  </a:moveTo>
                  <a:lnTo>
                    <a:pt x="1005763" y="835367"/>
                  </a:lnTo>
                  <a:lnTo>
                    <a:pt x="986764" y="792048"/>
                  </a:lnTo>
                  <a:lnTo>
                    <a:pt x="979360" y="784072"/>
                  </a:lnTo>
                  <a:lnTo>
                    <a:pt x="961542" y="764857"/>
                  </a:lnTo>
                  <a:lnTo>
                    <a:pt x="961542" y="857554"/>
                  </a:lnTo>
                  <a:lnTo>
                    <a:pt x="960386" y="881799"/>
                  </a:lnTo>
                  <a:lnTo>
                    <a:pt x="947801" y="904278"/>
                  </a:lnTo>
                  <a:lnTo>
                    <a:pt x="924610" y="924496"/>
                  </a:lnTo>
                  <a:lnTo>
                    <a:pt x="847356" y="976325"/>
                  </a:lnTo>
                  <a:lnTo>
                    <a:pt x="764362" y="852614"/>
                  </a:lnTo>
                  <a:lnTo>
                    <a:pt x="814666" y="818883"/>
                  </a:lnTo>
                  <a:lnTo>
                    <a:pt x="841629" y="800798"/>
                  </a:lnTo>
                  <a:lnTo>
                    <a:pt x="869188" y="787069"/>
                  </a:lnTo>
                  <a:lnTo>
                    <a:pt x="894829" y="784072"/>
                  </a:lnTo>
                  <a:lnTo>
                    <a:pt x="917727" y="792226"/>
                  </a:lnTo>
                  <a:lnTo>
                    <a:pt x="937018" y="811961"/>
                  </a:lnTo>
                  <a:lnTo>
                    <a:pt x="950468" y="832002"/>
                  </a:lnTo>
                  <a:lnTo>
                    <a:pt x="961542" y="857554"/>
                  </a:lnTo>
                  <a:lnTo>
                    <a:pt x="961542" y="764857"/>
                  </a:lnTo>
                  <a:lnTo>
                    <a:pt x="960818" y="764070"/>
                  </a:lnTo>
                  <a:lnTo>
                    <a:pt x="944257" y="756145"/>
                  </a:lnTo>
                  <a:lnTo>
                    <a:pt x="931456" y="750023"/>
                  </a:lnTo>
                  <a:lnTo>
                    <a:pt x="899795" y="748004"/>
                  </a:lnTo>
                  <a:lnTo>
                    <a:pt x="866978" y="756145"/>
                  </a:lnTo>
                  <a:lnTo>
                    <a:pt x="865987" y="754684"/>
                  </a:lnTo>
                  <a:lnTo>
                    <a:pt x="880897" y="730364"/>
                  </a:lnTo>
                  <a:lnTo>
                    <a:pt x="887526" y="703808"/>
                  </a:lnTo>
                  <a:lnTo>
                    <a:pt x="884415" y="675424"/>
                  </a:lnTo>
                  <a:lnTo>
                    <a:pt x="870089" y="645591"/>
                  </a:lnTo>
                  <a:lnTo>
                    <a:pt x="868349" y="643788"/>
                  </a:lnTo>
                  <a:lnTo>
                    <a:pt x="846137" y="620801"/>
                  </a:lnTo>
                  <a:lnTo>
                    <a:pt x="846137" y="711161"/>
                  </a:lnTo>
                  <a:lnTo>
                    <a:pt x="844892" y="733018"/>
                  </a:lnTo>
                  <a:lnTo>
                    <a:pt x="833297" y="753313"/>
                  </a:lnTo>
                  <a:lnTo>
                    <a:pt x="812139" y="771652"/>
                  </a:lnTo>
                  <a:lnTo>
                    <a:pt x="741743" y="818883"/>
                  </a:lnTo>
                  <a:lnTo>
                    <a:pt x="666305" y="706424"/>
                  </a:lnTo>
                  <a:lnTo>
                    <a:pt x="736714" y="659180"/>
                  </a:lnTo>
                  <a:lnTo>
                    <a:pt x="761758" y="646645"/>
                  </a:lnTo>
                  <a:lnTo>
                    <a:pt x="785037" y="643788"/>
                  </a:lnTo>
                  <a:lnTo>
                    <a:pt x="805853" y="651090"/>
                  </a:lnTo>
                  <a:lnTo>
                    <a:pt x="823455" y="669074"/>
                  </a:lnTo>
                  <a:lnTo>
                    <a:pt x="836244" y="688136"/>
                  </a:lnTo>
                  <a:lnTo>
                    <a:pt x="846137" y="711161"/>
                  </a:lnTo>
                  <a:lnTo>
                    <a:pt x="846137" y="620801"/>
                  </a:lnTo>
                  <a:lnTo>
                    <a:pt x="839292" y="613702"/>
                  </a:lnTo>
                  <a:lnTo>
                    <a:pt x="802043" y="598436"/>
                  </a:lnTo>
                  <a:lnTo>
                    <a:pt x="760590" y="600494"/>
                  </a:lnTo>
                  <a:lnTo>
                    <a:pt x="717169" y="620534"/>
                  </a:lnTo>
                  <a:lnTo>
                    <a:pt x="601281" y="698271"/>
                  </a:lnTo>
                  <a:lnTo>
                    <a:pt x="830224" y="1039571"/>
                  </a:lnTo>
                  <a:lnTo>
                    <a:pt x="924521" y="976325"/>
                  </a:lnTo>
                  <a:lnTo>
                    <a:pt x="960767" y="952004"/>
                  </a:lnTo>
                  <a:lnTo>
                    <a:pt x="992327" y="919835"/>
                  </a:lnTo>
                  <a:lnTo>
                    <a:pt x="1007465" y="879462"/>
                  </a:lnTo>
                  <a:close/>
                </a:path>
                <a:path w="2058034" h="1409064">
                  <a:moveTo>
                    <a:pt x="1361821" y="695439"/>
                  </a:moveTo>
                  <a:lnTo>
                    <a:pt x="1339253" y="658863"/>
                  </a:lnTo>
                  <a:lnTo>
                    <a:pt x="1165860" y="765822"/>
                  </a:lnTo>
                  <a:lnTo>
                    <a:pt x="1090422" y="643534"/>
                  </a:lnTo>
                  <a:lnTo>
                    <a:pt x="1257808" y="540283"/>
                  </a:lnTo>
                  <a:lnTo>
                    <a:pt x="1235240" y="503694"/>
                  </a:lnTo>
                  <a:lnTo>
                    <a:pt x="1067854" y="606958"/>
                  </a:lnTo>
                  <a:lnTo>
                    <a:pt x="995210" y="489191"/>
                  </a:lnTo>
                  <a:lnTo>
                    <a:pt x="1168603" y="382219"/>
                  </a:lnTo>
                  <a:lnTo>
                    <a:pt x="1146022" y="345643"/>
                  </a:lnTo>
                  <a:lnTo>
                    <a:pt x="930541" y="478574"/>
                  </a:lnTo>
                  <a:lnTo>
                    <a:pt x="1146327" y="828370"/>
                  </a:lnTo>
                  <a:lnTo>
                    <a:pt x="1361821" y="695439"/>
                  </a:lnTo>
                  <a:close/>
                </a:path>
                <a:path w="2058034" h="1409064">
                  <a:moveTo>
                    <a:pt x="1599476" y="569493"/>
                  </a:moveTo>
                  <a:lnTo>
                    <a:pt x="1435315" y="240131"/>
                  </a:lnTo>
                  <a:lnTo>
                    <a:pt x="1558099" y="178943"/>
                  </a:lnTo>
                  <a:lnTo>
                    <a:pt x="1538922" y="140474"/>
                  </a:lnTo>
                  <a:lnTo>
                    <a:pt x="1249083" y="284924"/>
                  </a:lnTo>
                  <a:lnTo>
                    <a:pt x="1268260" y="323392"/>
                  </a:lnTo>
                  <a:lnTo>
                    <a:pt x="1391043" y="262191"/>
                  </a:lnTo>
                  <a:lnTo>
                    <a:pt x="1555203" y="591553"/>
                  </a:lnTo>
                  <a:lnTo>
                    <a:pt x="1599476" y="569493"/>
                  </a:lnTo>
                  <a:close/>
                </a:path>
                <a:path w="2058034" h="1409064">
                  <a:moveTo>
                    <a:pt x="1940471" y="354482"/>
                  </a:moveTo>
                  <a:lnTo>
                    <a:pt x="1930590" y="302348"/>
                  </a:lnTo>
                  <a:lnTo>
                    <a:pt x="1908365" y="259054"/>
                  </a:lnTo>
                  <a:lnTo>
                    <a:pt x="1906358" y="255155"/>
                  </a:lnTo>
                  <a:lnTo>
                    <a:pt x="1892223" y="242811"/>
                  </a:lnTo>
                  <a:lnTo>
                    <a:pt x="1892223" y="362115"/>
                  </a:lnTo>
                  <a:lnTo>
                    <a:pt x="1886724" y="385356"/>
                  </a:lnTo>
                  <a:lnTo>
                    <a:pt x="1871649" y="403136"/>
                  </a:lnTo>
                  <a:lnTo>
                    <a:pt x="1848002" y="415378"/>
                  </a:lnTo>
                  <a:lnTo>
                    <a:pt x="1809026" y="428777"/>
                  </a:lnTo>
                  <a:lnTo>
                    <a:pt x="1757019" y="277304"/>
                  </a:lnTo>
                  <a:lnTo>
                    <a:pt x="1795983" y="263906"/>
                  </a:lnTo>
                  <a:lnTo>
                    <a:pt x="1822157" y="259054"/>
                  </a:lnTo>
                  <a:lnTo>
                    <a:pt x="1844979" y="263817"/>
                  </a:lnTo>
                  <a:lnTo>
                    <a:pt x="1863610" y="278765"/>
                  </a:lnTo>
                  <a:lnTo>
                    <a:pt x="1877174" y="304507"/>
                  </a:lnTo>
                  <a:lnTo>
                    <a:pt x="1887118" y="333476"/>
                  </a:lnTo>
                  <a:lnTo>
                    <a:pt x="1892223" y="362115"/>
                  </a:lnTo>
                  <a:lnTo>
                    <a:pt x="1892223" y="242811"/>
                  </a:lnTo>
                  <a:lnTo>
                    <a:pt x="1885162" y="236639"/>
                  </a:lnTo>
                  <a:lnTo>
                    <a:pt x="1872805" y="225856"/>
                  </a:lnTo>
                  <a:lnTo>
                    <a:pt x="1831009" y="215036"/>
                  </a:lnTo>
                  <a:lnTo>
                    <a:pt x="1782025" y="223253"/>
                  </a:lnTo>
                  <a:lnTo>
                    <a:pt x="1743049" y="236639"/>
                  </a:lnTo>
                  <a:lnTo>
                    <a:pt x="1689506" y="80708"/>
                  </a:lnTo>
                  <a:lnTo>
                    <a:pt x="1643824" y="96393"/>
                  </a:lnTo>
                  <a:lnTo>
                    <a:pt x="1777314" y="485114"/>
                  </a:lnTo>
                  <a:lnTo>
                    <a:pt x="1861972" y="456044"/>
                  </a:lnTo>
                  <a:lnTo>
                    <a:pt x="1905673" y="432435"/>
                  </a:lnTo>
                  <a:lnTo>
                    <a:pt x="1908492" y="428777"/>
                  </a:lnTo>
                  <a:lnTo>
                    <a:pt x="1932000" y="398208"/>
                  </a:lnTo>
                  <a:lnTo>
                    <a:pt x="1940471" y="354482"/>
                  </a:lnTo>
                  <a:close/>
                </a:path>
                <a:path w="2058034" h="1409064">
                  <a:moveTo>
                    <a:pt x="2057996" y="388721"/>
                  </a:moveTo>
                  <a:lnTo>
                    <a:pt x="1924507" y="0"/>
                  </a:lnTo>
                  <a:lnTo>
                    <a:pt x="1878838" y="15684"/>
                  </a:lnTo>
                  <a:lnTo>
                    <a:pt x="2012340" y="404393"/>
                  </a:lnTo>
                  <a:lnTo>
                    <a:pt x="2057996" y="38872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24846" y="3938568"/>
              <a:ext cx="12683490" cy="5185410"/>
            </a:xfrm>
            <a:custGeom>
              <a:avLst/>
              <a:gdLst/>
              <a:ahLst/>
              <a:cxnLst/>
              <a:rect l="l" t="t" r="r" b="b"/>
              <a:pathLst>
                <a:path w="12683490" h="5185409">
                  <a:moveTo>
                    <a:pt x="12683223" y="4711636"/>
                  </a:moveTo>
                  <a:lnTo>
                    <a:pt x="12209958" y="4238371"/>
                  </a:lnTo>
                  <a:lnTo>
                    <a:pt x="12162968" y="4285361"/>
                  </a:lnTo>
                  <a:lnTo>
                    <a:pt x="12556033" y="4678438"/>
                  </a:lnTo>
                  <a:lnTo>
                    <a:pt x="506488" y="4678438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4746676"/>
                  </a:lnTo>
                  <a:lnTo>
                    <a:pt x="506488" y="4746676"/>
                  </a:lnTo>
                  <a:lnTo>
                    <a:pt x="506488" y="4744859"/>
                  </a:lnTo>
                  <a:lnTo>
                    <a:pt x="12556033" y="4744859"/>
                  </a:lnTo>
                  <a:lnTo>
                    <a:pt x="12162968" y="5137963"/>
                  </a:lnTo>
                  <a:lnTo>
                    <a:pt x="12209958" y="5184914"/>
                  </a:lnTo>
                  <a:lnTo>
                    <a:pt x="12683223" y="4711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273" y="3157110"/>
              <a:ext cx="11960166" cy="81514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359" y="5387106"/>
              <a:ext cx="176989" cy="1766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3893" y="5439741"/>
              <a:ext cx="177554" cy="177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6520" y="5353276"/>
              <a:ext cx="173994" cy="1736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83164" y="5358043"/>
              <a:ext cx="175188" cy="1748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5675" y="4357929"/>
              <a:ext cx="168329" cy="1688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99214" y="4603646"/>
              <a:ext cx="172465" cy="1729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08698" y="4862658"/>
              <a:ext cx="175858" cy="176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817435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ВЕЩЕСТВО </a:t>
            </a:r>
            <a:r>
              <a:rPr sz="6150" b="1" spc="-35" dirty="0">
                <a:solidFill>
                  <a:srgbClr val="FF6633"/>
                </a:solidFill>
                <a:latin typeface="Formular"/>
                <a:cs typeface="Formular"/>
              </a:rPr>
              <a:t>ИЗОБРАЖАЮТ</a:t>
            </a:r>
            <a:r>
              <a:rPr sz="6150" b="1" spc="-37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ПРИ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ПОМОЩИ</a:t>
            </a:r>
            <a:r>
              <a:rPr sz="6150" b="1" spc="-3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ТАКОЙ ФИГУРЫ?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718" y="4876382"/>
            <a:ext cx="6213946" cy="546527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6633"/>
                </a:solidFill>
              </a:rPr>
              <a:t>БЕНЗОЛ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4231285"/>
            <a:ext cx="12543073" cy="613489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031047" y="4939210"/>
            <a:ext cx="6978650" cy="5807710"/>
            <a:chOff x="12031047" y="4939210"/>
            <a:chExt cx="6978650" cy="58077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1047" y="4939210"/>
              <a:ext cx="6469854" cy="5481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55971" y="8721340"/>
              <a:ext cx="1753537" cy="20251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24019" y="715970"/>
            <a:ext cx="9959975" cy="944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615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ОДНОМ</a:t>
            </a:r>
            <a:r>
              <a:rPr sz="6150" b="1" spc="-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ДОКУМЕН-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ТАЛЬНОМ</a:t>
            </a:r>
            <a:r>
              <a:rPr sz="6150" b="1" spc="-30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ФИЛЬМЕ</a:t>
            </a:r>
            <a:r>
              <a:rPr sz="6150" b="1" spc="153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ЕГО</a:t>
            </a:r>
            <a:r>
              <a:rPr sz="615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АВТОРЫ</a:t>
            </a:r>
            <a:r>
              <a:rPr sz="6150" b="1" spc="-114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80" dirty="0">
                <a:solidFill>
                  <a:srgbClr val="FF6633"/>
                </a:solidFill>
                <a:latin typeface="Formular"/>
                <a:cs typeface="Formular"/>
              </a:rPr>
              <a:t>РАССМАТ-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РИВАЮТ</a:t>
            </a:r>
            <a:r>
              <a:rPr sz="6150" b="1" spc="-32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ВОПРОС,</a:t>
            </a:r>
            <a:r>
              <a:rPr sz="6150" b="1" spc="-1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БОЛЬШЕ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ВЛИЯЕТ</a:t>
            </a:r>
            <a:r>
              <a:rPr sz="6150" b="1" spc="-30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НА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ЧЕЛОВЕКА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—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ПРИРОДА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ИЛИ</a:t>
            </a:r>
            <a:r>
              <a:rPr sz="6150" b="1" spc="-16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ВОСПИТАНИЕ.</a:t>
            </a:r>
            <a:r>
              <a:rPr sz="6150" b="1" spc="-15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6633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СОБОЙ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ПРЕДСТАВЛЯЕТ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ЗАРЕШЕЧЕННОЕ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ОКНО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РИСУНКЕ?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13" name="object 13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6633"/>
                </a:solidFill>
              </a:rPr>
              <a:t>СПИРАЛЬ</a:t>
            </a:r>
            <a:r>
              <a:rPr spc="-370" dirty="0">
                <a:solidFill>
                  <a:srgbClr val="FF6633"/>
                </a:solidFill>
              </a:rPr>
              <a:t> </a:t>
            </a:r>
            <a:r>
              <a:rPr spc="-25" dirty="0">
                <a:solidFill>
                  <a:srgbClr val="FF6633"/>
                </a:solidFill>
              </a:rPr>
              <a:t>ДНК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55971" y="8721340"/>
            <a:ext cx="1753537" cy="202510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11" name="object 11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379" y="3162207"/>
            <a:ext cx="13350379" cy="720396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4100" dirty="0">
                <a:solidFill>
                  <a:srgbClr val="FF6633"/>
                </a:solidFill>
              </a:rPr>
              <a:t>НА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ОДНОЙ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КАРТИНКЕ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ЧЕЛОВЕК </a:t>
            </a:r>
            <a:r>
              <a:rPr sz="4100" spc="-30" dirty="0">
                <a:solidFill>
                  <a:srgbClr val="FF6633"/>
                </a:solidFill>
              </a:rPr>
              <a:t>СТАВИТ</a:t>
            </a:r>
            <a:r>
              <a:rPr sz="4100" spc="-254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СЕБЯ</a:t>
            </a:r>
            <a:r>
              <a:rPr sz="4100" spc="-5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ВЫШЕ</a:t>
            </a:r>
            <a:r>
              <a:rPr sz="4100" spc="-4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ВСЕГО,</a:t>
            </a:r>
            <a:r>
              <a:rPr sz="4100" spc="-45" dirty="0">
                <a:solidFill>
                  <a:srgbClr val="FF6633"/>
                </a:solidFill>
              </a:rPr>
              <a:t> </a:t>
            </a:r>
            <a:r>
              <a:rPr sz="4100" spc="-25" dirty="0">
                <a:solidFill>
                  <a:srgbClr val="FF6633"/>
                </a:solidFill>
              </a:rPr>
              <a:t>ЧТО </a:t>
            </a:r>
            <a:r>
              <a:rPr sz="4100" dirty="0">
                <a:solidFill>
                  <a:srgbClr val="FF6633"/>
                </a:solidFill>
              </a:rPr>
              <a:t>ЕСТЬ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В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ПРИРОДЕ,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НА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ДРУГОЙ</a:t>
            </a:r>
            <a:r>
              <a:rPr sz="4100" spc="-20" dirty="0">
                <a:solidFill>
                  <a:srgbClr val="FF6633"/>
                </a:solidFill>
              </a:rPr>
              <a:t> </a:t>
            </a:r>
            <a:r>
              <a:rPr sz="4100" spc="-50" dirty="0">
                <a:solidFill>
                  <a:srgbClr val="FF6633"/>
                </a:solidFill>
              </a:rPr>
              <a:t>— </a:t>
            </a:r>
            <a:r>
              <a:rPr sz="4100" dirty="0">
                <a:solidFill>
                  <a:srgbClr val="FF6633"/>
                </a:solidFill>
              </a:rPr>
              <a:t>СОСУЩЕСТВУЕТ</a:t>
            </a:r>
            <a:r>
              <a:rPr sz="4100" spc="-235" dirty="0">
                <a:solidFill>
                  <a:srgbClr val="FF6633"/>
                </a:solidFill>
              </a:rPr>
              <a:t> </a:t>
            </a:r>
            <a:r>
              <a:rPr sz="4100" dirty="0">
                <a:solidFill>
                  <a:srgbClr val="FF6633"/>
                </a:solidFill>
              </a:rPr>
              <a:t>С</a:t>
            </a:r>
            <a:r>
              <a:rPr sz="4100" spc="-15" dirty="0">
                <a:solidFill>
                  <a:srgbClr val="FF6633"/>
                </a:solidFill>
              </a:rPr>
              <a:t> </a:t>
            </a:r>
            <a:r>
              <a:rPr sz="4100" spc="-10" dirty="0">
                <a:solidFill>
                  <a:srgbClr val="FF6633"/>
                </a:solidFill>
              </a:rPr>
              <a:t>ПРИРОДОЙ.</a:t>
            </a:r>
            <a:endParaRPr sz="41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ОЧЕНЬ</a:t>
            </a:r>
            <a:r>
              <a:rPr spc="-30" dirty="0"/>
              <a:t> </a:t>
            </a:r>
            <a:r>
              <a:rPr dirty="0"/>
              <a:t>КОРОТКИЕ</a:t>
            </a:r>
            <a:r>
              <a:rPr spc="-30" dirty="0"/>
              <a:t> </a:t>
            </a:r>
            <a:r>
              <a:rPr spc="-10" dirty="0"/>
              <a:t>НАЗВАНИЯ </a:t>
            </a:r>
            <a:r>
              <a:rPr dirty="0"/>
              <a:t>КАРТИНОК</a:t>
            </a:r>
            <a:r>
              <a:rPr spc="5" dirty="0"/>
              <a:t> </a:t>
            </a:r>
            <a:r>
              <a:rPr spc="-10" dirty="0"/>
              <a:t>РАЗЛИЧАЮТСЯ </a:t>
            </a:r>
            <a:r>
              <a:rPr dirty="0"/>
              <a:t>ЛИШЬ</a:t>
            </a:r>
            <a:r>
              <a:rPr spc="-35" dirty="0"/>
              <a:t> </a:t>
            </a:r>
            <a:r>
              <a:rPr dirty="0"/>
              <a:t>ОДНОЙ</a:t>
            </a:r>
            <a:r>
              <a:rPr spc="-30" dirty="0"/>
              <a:t> </a:t>
            </a:r>
            <a:r>
              <a:rPr spc="-10" dirty="0"/>
              <a:t>БУКВОЙ. НАПИШИТЕ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/>
              <a:t>ОБА</a:t>
            </a:r>
            <a:r>
              <a:rPr spc="-5" dirty="0"/>
              <a:t> </a:t>
            </a:r>
            <a:r>
              <a:rPr spc="-10" dirty="0"/>
              <a:t>НАЗВАНИЯ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4506" y="5256719"/>
            <a:ext cx="10792854" cy="553071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7" name="object 7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6633"/>
                </a:solidFill>
              </a:rPr>
              <a:t>ЭГО</a:t>
            </a:r>
            <a:r>
              <a:rPr spc="-55" dirty="0">
                <a:solidFill>
                  <a:srgbClr val="FF6633"/>
                </a:solidFill>
              </a:rPr>
              <a:t> </a:t>
            </a:r>
            <a:r>
              <a:rPr dirty="0">
                <a:solidFill>
                  <a:srgbClr val="FF6633"/>
                </a:solidFill>
              </a:rPr>
              <a:t>И</a:t>
            </a:r>
            <a:r>
              <a:rPr spc="-50" dirty="0">
                <a:solidFill>
                  <a:srgbClr val="FF6633"/>
                </a:solidFill>
              </a:rPr>
              <a:t> </a:t>
            </a:r>
            <a:r>
              <a:rPr spc="-25" dirty="0">
                <a:solidFill>
                  <a:srgbClr val="FF6633"/>
                </a:solidFill>
              </a:rPr>
              <a:t>ЭКО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3130382"/>
            <a:ext cx="14052310" cy="72009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6633"/>
                </a:solidFill>
              </a:rPr>
              <a:t>КАК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НАЗЫВАЕТСЯ </a:t>
            </a:r>
            <a:r>
              <a:rPr dirty="0">
                <a:solidFill>
                  <a:srgbClr val="FF6633"/>
                </a:solidFill>
              </a:rPr>
              <a:t>ДАННОЕ</a:t>
            </a:r>
            <a:r>
              <a:rPr spc="5" dirty="0">
                <a:solidFill>
                  <a:srgbClr val="FF6633"/>
                </a:solidFill>
              </a:rPr>
              <a:t> </a:t>
            </a:r>
            <a:r>
              <a:rPr spc="-10" dirty="0">
                <a:solidFill>
                  <a:srgbClr val="FF6633"/>
                </a:solidFill>
              </a:rPr>
              <a:t>СОЗВЕЗДИЕ?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3617795"/>
            <a:ext cx="6901569" cy="67483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4" name="object 4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1045" y="3617795"/>
            <a:ext cx="6901569" cy="67483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4019" y="715970"/>
            <a:ext cx="8672830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ТРЕУГОЛЬНИК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(ВИДИМО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МОМЕНТ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ЕГО</a:t>
            </a:r>
            <a:r>
              <a:rPr sz="6150" b="1" spc="-110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ОТКРЫТИЯ</a:t>
            </a:r>
            <a:endParaRPr sz="6150">
              <a:latin typeface="Formular"/>
              <a:cs typeface="Formular"/>
            </a:endParaRPr>
          </a:p>
          <a:p>
            <a:pPr marL="12700" marR="196596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У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АСТРОНОМОВ ЗАКОНЧИЛАСЬ ФАНТАЗИЯ)</a:t>
            </a:r>
            <a:endParaRPr sz="615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41514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ВСПОМНИВ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ОДНО ПРАВИЛО,</a:t>
            </a:r>
            <a:r>
              <a:rPr sz="6150" b="1" spc="-3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НАПИШИТЕ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НАЗВАНИЕ</a:t>
            </a:r>
            <a:r>
              <a:rPr sz="6150" b="1" spc="-5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6633"/>
                </a:solidFill>
                <a:latin typeface="Formular"/>
                <a:cs typeface="Formular"/>
              </a:rPr>
              <a:t>ОБЪЕКТА </a:t>
            </a:r>
            <a:r>
              <a:rPr sz="6150" b="1" dirty="0">
                <a:solidFill>
                  <a:srgbClr val="FF6633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FF6633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6633"/>
                </a:solidFill>
                <a:latin typeface="Formular"/>
                <a:cs typeface="Formular"/>
              </a:rPr>
              <a:t>ФОТО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5522973"/>
            <a:ext cx="9147365" cy="48432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НА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СКОЛЬКО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ЭЙФЕЛЕВА </a:t>
            </a:r>
            <a:r>
              <a:rPr dirty="0">
                <a:solidFill>
                  <a:srgbClr val="FF0099"/>
                </a:solidFill>
              </a:rPr>
              <a:t>БАШНЯ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ЛЕТОМ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spc="-20" dirty="0">
                <a:solidFill>
                  <a:srgbClr val="FF0099"/>
                </a:solidFill>
              </a:rPr>
              <a:t>ВЫШЕ, </a:t>
            </a:r>
            <a:r>
              <a:rPr dirty="0">
                <a:solidFill>
                  <a:srgbClr val="FF0099"/>
                </a:solidFill>
              </a:rPr>
              <a:t>ЧЕМ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2930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72840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7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МИЛЛИМЕТРОВ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9199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ТАКОГО</a:t>
            </a:r>
            <a:r>
              <a:rPr sz="6150" b="1" spc="-3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ЖЕ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РАЗМЕРА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0AFBB0BB-931B-06B4-C696-5D3A4BC5A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0" dirty="0">
                <a:solidFill>
                  <a:srgbClr val="FF6633"/>
                </a:solidFill>
              </a:rPr>
              <a:t>БУРАВЧИК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30567"/>
            <a:ext cx="3382645" cy="2723515"/>
            <a:chOff x="16721712" y="1930567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30567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32868"/>
              <a:ext cx="2350770" cy="1472565"/>
            </a:xfrm>
            <a:custGeom>
              <a:avLst/>
              <a:gdLst/>
              <a:ahLst/>
              <a:cxnLst/>
              <a:rect l="l" t="t" r="r" b="b"/>
              <a:pathLst>
                <a:path w="2350769" h="1472564">
                  <a:moveTo>
                    <a:pt x="299288" y="1146556"/>
                  </a:moveTo>
                  <a:lnTo>
                    <a:pt x="283565" y="1100099"/>
                  </a:lnTo>
                  <a:lnTo>
                    <a:pt x="268211" y="1079042"/>
                  </a:lnTo>
                  <a:lnTo>
                    <a:pt x="254660" y="1060488"/>
                  </a:lnTo>
                  <a:lnTo>
                    <a:pt x="252679" y="1059281"/>
                  </a:lnTo>
                  <a:lnTo>
                    <a:pt x="252679" y="1160907"/>
                  </a:lnTo>
                  <a:lnTo>
                    <a:pt x="249885" y="1183030"/>
                  </a:lnTo>
                  <a:lnTo>
                    <a:pt x="237197" y="1202410"/>
                  </a:lnTo>
                  <a:lnTo>
                    <a:pt x="215061" y="1218272"/>
                  </a:lnTo>
                  <a:lnTo>
                    <a:pt x="129565" y="1262608"/>
                  </a:lnTo>
                  <a:lnTo>
                    <a:pt x="62014" y="1132332"/>
                  </a:lnTo>
                  <a:lnTo>
                    <a:pt x="147510" y="1087996"/>
                  </a:lnTo>
                  <a:lnTo>
                    <a:pt x="173240" y="1079042"/>
                  </a:lnTo>
                  <a:lnTo>
                    <a:pt x="196392" y="1079842"/>
                  </a:lnTo>
                  <a:lnTo>
                    <a:pt x="216077" y="1090307"/>
                  </a:lnTo>
                  <a:lnTo>
                    <a:pt x="231419" y="1110348"/>
                  </a:lnTo>
                  <a:lnTo>
                    <a:pt x="245135" y="1136815"/>
                  </a:lnTo>
                  <a:lnTo>
                    <a:pt x="252679" y="1160907"/>
                  </a:lnTo>
                  <a:lnTo>
                    <a:pt x="252679" y="1059281"/>
                  </a:lnTo>
                  <a:lnTo>
                    <a:pt x="218567" y="1038402"/>
                  </a:lnTo>
                  <a:lnTo>
                    <a:pt x="176390" y="1034719"/>
                  </a:lnTo>
                  <a:lnTo>
                    <a:pt x="129260" y="1050315"/>
                  </a:lnTo>
                  <a:lnTo>
                    <a:pt x="0" y="1117346"/>
                  </a:lnTo>
                  <a:lnTo>
                    <a:pt x="184175" y="1472565"/>
                  </a:lnTo>
                  <a:lnTo>
                    <a:pt x="226936" y="1450390"/>
                  </a:lnTo>
                  <a:lnTo>
                    <a:pt x="148831" y="1299756"/>
                  </a:lnTo>
                  <a:lnTo>
                    <a:pt x="220472" y="1262608"/>
                  </a:lnTo>
                  <a:lnTo>
                    <a:pt x="235331" y="1254899"/>
                  </a:lnTo>
                  <a:lnTo>
                    <a:pt x="275234" y="1225372"/>
                  </a:lnTo>
                  <a:lnTo>
                    <a:pt x="296532" y="1188783"/>
                  </a:lnTo>
                  <a:lnTo>
                    <a:pt x="299288" y="1146556"/>
                  </a:lnTo>
                  <a:close/>
                </a:path>
                <a:path w="2350769" h="1472564">
                  <a:moveTo>
                    <a:pt x="761949" y="1134173"/>
                  </a:moveTo>
                  <a:lnTo>
                    <a:pt x="702652" y="1083856"/>
                  </a:lnTo>
                  <a:lnTo>
                    <a:pt x="596747" y="993978"/>
                  </a:lnTo>
                  <a:lnTo>
                    <a:pt x="596747" y="1054798"/>
                  </a:lnTo>
                  <a:lnTo>
                    <a:pt x="497776" y="1118171"/>
                  </a:lnTo>
                  <a:lnTo>
                    <a:pt x="440893" y="925169"/>
                  </a:lnTo>
                  <a:lnTo>
                    <a:pt x="445249" y="922388"/>
                  </a:lnTo>
                  <a:lnTo>
                    <a:pt x="596747" y="1054798"/>
                  </a:lnTo>
                  <a:lnTo>
                    <a:pt x="596747" y="993978"/>
                  </a:lnTo>
                  <a:lnTo>
                    <a:pt x="512406" y="922388"/>
                  </a:lnTo>
                  <a:lnTo>
                    <a:pt x="442836" y="863346"/>
                  </a:lnTo>
                  <a:lnTo>
                    <a:pt x="389242" y="897661"/>
                  </a:lnTo>
                  <a:lnTo>
                    <a:pt x="501726" y="1300810"/>
                  </a:lnTo>
                  <a:lnTo>
                    <a:pt x="543725" y="1273924"/>
                  </a:lnTo>
                  <a:lnTo>
                    <a:pt x="510679" y="1159598"/>
                  </a:lnTo>
                  <a:lnTo>
                    <a:pt x="575360" y="1118171"/>
                  </a:lnTo>
                  <a:lnTo>
                    <a:pt x="628967" y="1083856"/>
                  </a:lnTo>
                  <a:lnTo>
                    <a:pt x="718972" y="1161694"/>
                  </a:lnTo>
                  <a:lnTo>
                    <a:pt x="761949" y="1134173"/>
                  </a:lnTo>
                  <a:close/>
                </a:path>
                <a:path w="2350769" h="1472564">
                  <a:moveTo>
                    <a:pt x="933640" y="984885"/>
                  </a:moveTo>
                  <a:lnTo>
                    <a:pt x="929043" y="954316"/>
                  </a:lnTo>
                  <a:lnTo>
                    <a:pt x="845350" y="594880"/>
                  </a:lnTo>
                  <a:lnTo>
                    <a:pt x="804405" y="622350"/>
                  </a:lnTo>
                  <a:lnTo>
                    <a:pt x="851395" y="817930"/>
                  </a:lnTo>
                  <a:lnTo>
                    <a:pt x="868756" y="882916"/>
                  </a:lnTo>
                  <a:lnTo>
                    <a:pt x="867803" y="883564"/>
                  </a:lnTo>
                  <a:lnTo>
                    <a:pt x="812507" y="843330"/>
                  </a:lnTo>
                  <a:lnTo>
                    <a:pt x="641591" y="731570"/>
                  </a:lnTo>
                  <a:lnTo>
                    <a:pt x="598741" y="760310"/>
                  </a:lnTo>
                  <a:lnTo>
                    <a:pt x="880999" y="940295"/>
                  </a:lnTo>
                  <a:lnTo>
                    <a:pt x="893076" y="994321"/>
                  </a:lnTo>
                  <a:lnTo>
                    <a:pt x="843559" y="1027518"/>
                  </a:lnTo>
                  <a:lnTo>
                    <a:pt x="866876" y="1062278"/>
                  </a:lnTo>
                  <a:lnTo>
                    <a:pt x="895438" y="1043127"/>
                  </a:lnTo>
                  <a:lnTo>
                    <a:pt x="917536" y="1025715"/>
                  </a:lnTo>
                  <a:lnTo>
                    <a:pt x="930033" y="1007491"/>
                  </a:lnTo>
                  <a:lnTo>
                    <a:pt x="933640" y="984885"/>
                  </a:lnTo>
                  <a:close/>
                </a:path>
                <a:path w="2350769" h="1472564">
                  <a:moveTo>
                    <a:pt x="1360195" y="743496"/>
                  </a:moveTo>
                  <a:lnTo>
                    <a:pt x="1150086" y="402920"/>
                  </a:lnTo>
                  <a:lnTo>
                    <a:pt x="1109103" y="428193"/>
                  </a:lnTo>
                  <a:lnTo>
                    <a:pt x="1201813" y="578485"/>
                  </a:lnTo>
                  <a:lnTo>
                    <a:pt x="1069086" y="660349"/>
                  </a:lnTo>
                  <a:lnTo>
                    <a:pt x="976376" y="510070"/>
                  </a:lnTo>
                  <a:lnTo>
                    <a:pt x="935393" y="535355"/>
                  </a:lnTo>
                  <a:lnTo>
                    <a:pt x="1145489" y="875944"/>
                  </a:lnTo>
                  <a:lnTo>
                    <a:pt x="1186472" y="850658"/>
                  </a:lnTo>
                  <a:lnTo>
                    <a:pt x="1091069" y="695972"/>
                  </a:lnTo>
                  <a:lnTo>
                    <a:pt x="1223784" y="614108"/>
                  </a:lnTo>
                  <a:lnTo>
                    <a:pt x="1319212" y="768781"/>
                  </a:lnTo>
                  <a:lnTo>
                    <a:pt x="1360195" y="743496"/>
                  </a:lnTo>
                  <a:close/>
                </a:path>
                <a:path w="2350769" h="1472564">
                  <a:moveTo>
                    <a:pt x="1749996" y="638009"/>
                  </a:moveTo>
                  <a:lnTo>
                    <a:pt x="1721459" y="580720"/>
                  </a:lnTo>
                  <a:lnTo>
                    <a:pt x="1703819" y="545325"/>
                  </a:lnTo>
                  <a:lnTo>
                    <a:pt x="1692986" y="523582"/>
                  </a:lnTo>
                  <a:lnTo>
                    <a:pt x="1649361" y="545325"/>
                  </a:lnTo>
                  <a:lnTo>
                    <a:pt x="1606257" y="458838"/>
                  </a:lnTo>
                  <a:lnTo>
                    <a:pt x="1606257" y="566801"/>
                  </a:lnTo>
                  <a:lnTo>
                    <a:pt x="1484655" y="627405"/>
                  </a:lnTo>
                  <a:lnTo>
                    <a:pt x="1484757" y="594614"/>
                  </a:lnTo>
                  <a:lnTo>
                    <a:pt x="1478940" y="555548"/>
                  </a:lnTo>
                  <a:lnTo>
                    <a:pt x="1466418" y="509663"/>
                  </a:lnTo>
                  <a:lnTo>
                    <a:pt x="1446466" y="456425"/>
                  </a:lnTo>
                  <a:lnTo>
                    <a:pt x="1418297" y="395287"/>
                  </a:lnTo>
                  <a:lnTo>
                    <a:pt x="1383004" y="324485"/>
                  </a:lnTo>
                  <a:lnTo>
                    <a:pt x="1465097" y="283565"/>
                  </a:lnTo>
                  <a:lnTo>
                    <a:pt x="1606257" y="566801"/>
                  </a:lnTo>
                  <a:lnTo>
                    <a:pt x="1606257" y="458838"/>
                  </a:lnTo>
                  <a:lnTo>
                    <a:pt x="1518907" y="283565"/>
                  </a:lnTo>
                  <a:lnTo>
                    <a:pt x="1489532" y="224624"/>
                  </a:lnTo>
                  <a:lnTo>
                    <a:pt x="1322260" y="307987"/>
                  </a:lnTo>
                  <a:lnTo>
                    <a:pt x="1374686" y="413181"/>
                  </a:lnTo>
                  <a:lnTo>
                    <a:pt x="1402168" y="473087"/>
                  </a:lnTo>
                  <a:lnTo>
                    <a:pt x="1421460" y="525983"/>
                  </a:lnTo>
                  <a:lnTo>
                    <a:pt x="1433068" y="572808"/>
                  </a:lnTo>
                  <a:lnTo>
                    <a:pt x="1437538" y="614476"/>
                  </a:lnTo>
                  <a:lnTo>
                    <a:pt x="1435392" y="651941"/>
                  </a:lnTo>
                  <a:lnTo>
                    <a:pt x="1404607" y="667296"/>
                  </a:lnTo>
                  <a:lnTo>
                    <a:pt x="1461630" y="781723"/>
                  </a:lnTo>
                  <a:lnTo>
                    <a:pt x="1501152" y="762038"/>
                  </a:lnTo>
                  <a:lnTo>
                    <a:pt x="1462786" y="685063"/>
                  </a:lnTo>
                  <a:lnTo>
                    <a:pt x="1578483" y="627405"/>
                  </a:lnTo>
                  <a:lnTo>
                    <a:pt x="1672145" y="580720"/>
                  </a:lnTo>
                  <a:lnTo>
                    <a:pt x="1710499" y="657694"/>
                  </a:lnTo>
                  <a:lnTo>
                    <a:pt x="1749996" y="638009"/>
                  </a:lnTo>
                  <a:close/>
                </a:path>
                <a:path w="2350769" h="1472564">
                  <a:moveTo>
                    <a:pt x="2350732" y="271589"/>
                  </a:moveTo>
                  <a:lnTo>
                    <a:pt x="2336533" y="233553"/>
                  </a:lnTo>
                  <a:lnTo>
                    <a:pt x="2312339" y="207594"/>
                  </a:lnTo>
                  <a:lnTo>
                    <a:pt x="2281707" y="192608"/>
                  </a:lnTo>
                  <a:lnTo>
                    <a:pt x="2248230" y="187540"/>
                  </a:lnTo>
                  <a:lnTo>
                    <a:pt x="2247811" y="185280"/>
                  </a:lnTo>
                  <a:lnTo>
                    <a:pt x="2275776" y="168109"/>
                  </a:lnTo>
                  <a:lnTo>
                    <a:pt x="2296680" y="144513"/>
                  </a:lnTo>
                  <a:lnTo>
                    <a:pt x="2308199" y="114858"/>
                  </a:lnTo>
                  <a:lnTo>
                    <a:pt x="2307971" y="79514"/>
                  </a:lnTo>
                  <a:lnTo>
                    <a:pt x="2290915" y="38798"/>
                  </a:lnTo>
                  <a:lnTo>
                    <a:pt x="2259533" y="12280"/>
                  </a:lnTo>
                  <a:lnTo>
                    <a:pt x="2217724" y="0"/>
                  </a:lnTo>
                  <a:lnTo>
                    <a:pt x="2169350" y="1955"/>
                  </a:lnTo>
                  <a:lnTo>
                    <a:pt x="2127402" y="15303"/>
                  </a:lnTo>
                  <a:lnTo>
                    <a:pt x="2096706" y="36017"/>
                  </a:lnTo>
                  <a:lnTo>
                    <a:pt x="2075345" y="61163"/>
                  </a:lnTo>
                  <a:lnTo>
                    <a:pt x="2061349" y="87807"/>
                  </a:lnTo>
                  <a:lnTo>
                    <a:pt x="2101761" y="108483"/>
                  </a:lnTo>
                  <a:lnTo>
                    <a:pt x="2112073" y="85509"/>
                  </a:lnTo>
                  <a:lnTo>
                    <a:pt x="2127161" y="66421"/>
                  </a:lnTo>
                  <a:lnTo>
                    <a:pt x="2148027" y="52070"/>
                  </a:lnTo>
                  <a:lnTo>
                    <a:pt x="2175649" y="43345"/>
                  </a:lnTo>
                  <a:lnTo>
                    <a:pt x="2205748" y="42062"/>
                  </a:lnTo>
                  <a:lnTo>
                    <a:pt x="2230704" y="49885"/>
                  </a:lnTo>
                  <a:lnTo>
                    <a:pt x="2249043" y="66992"/>
                  </a:lnTo>
                  <a:lnTo>
                    <a:pt x="2259228" y="93535"/>
                  </a:lnTo>
                  <a:lnTo>
                    <a:pt x="2259952" y="97472"/>
                  </a:lnTo>
                  <a:lnTo>
                    <a:pt x="2259495" y="124574"/>
                  </a:lnTo>
                  <a:lnTo>
                    <a:pt x="2247747" y="148082"/>
                  </a:lnTo>
                  <a:lnTo>
                    <a:pt x="2224443" y="166357"/>
                  </a:lnTo>
                  <a:lnTo>
                    <a:pt x="2189365" y="177749"/>
                  </a:lnTo>
                  <a:lnTo>
                    <a:pt x="2145944" y="185585"/>
                  </a:lnTo>
                  <a:lnTo>
                    <a:pt x="2153247" y="226199"/>
                  </a:lnTo>
                  <a:lnTo>
                    <a:pt x="2200071" y="217754"/>
                  </a:lnTo>
                  <a:lnTo>
                    <a:pt x="2238819" y="215900"/>
                  </a:lnTo>
                  <a:lnTo>
                    <a:pt x="2268575" y="225374"/>
                  </a:lnTo>
                  <a:lnTo>
                    <a:pt x="2289098" y="245465"/>
                  </a:lnTo>
                  <a:lnTo>
                    <a:pt x="2300160" y="275450"/>
                  </a:lnTo>
                  <a:lnTo>
                    <a:pt x="2300986" y="279958"/>
                  </a:lnTo>
                  <a:lnTo>
                    <a:pt x="2300897" y="312293"/>
                  </a:lnTo>
                  <a:lnTo>
                    <a:pt x="2288375" y="338518"/>
                  </a:lnTo>
                  <a:lnTo>
                    <a:pt x="2263889" y="357822"/>
                  </a:lnTo>
                  <a:lnTo>
                    <a:pt x="2227973" y="369417"/>
                  </a:lnTo>
                  <a:lnTo>
                    <a:pt x="2194623" y="371373"/>
                  </a:lnTo>
                  <a:lnTo>
                    <a:pt x="2167674" y="364909"/>
                  </a:lnTo>
                  <a:lnTo>
                    <a:pt x="2145080" y="351663"/>
                  </a:lnTo>
                  <a:lnTo>
                    <a:pt x="2124760" y="333248"/>
                  </a:lnTo>
                  <a:lnTo>
                    <a:pt x="2094103" y="366737"/>
                  </a:lnTo>
                  <a:lnTo>
                    <a:pt x="2119236" y="387781"/>
                  </a:lnTo>
                  <a:lnTo>
                    <a:pt x="2150110" y="404418"/>
                  </a:lnTo>
                  <a:lnTo>
                    <a:pt x="2188311" y="413169"/>
                  </a:lnTo>
                  <a:lnTo>
                    <a:pt x="2235390" y="410603"/>
                  </a:lnTo>
                  <a:lnTo>
                    <a:pt x="2289645" y="392188"/>
                  </a:lnTo>
                  <a:lnTo>
                    <a:pt x="2328316" y="360959"/>
                  </a:lnTo>
                  <a:lnTo>
                    <a:pt x="2349360" y="319798"/>
                  </a:lnTo>
                  <a:lnTo>
                    <a:pt x="2350732" y="271589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2379" y="5522973"/>
            <a:ext cx="9147365" cy="4843203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780986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D1FF0F"/>
                </a:solidFill>
              </a:rPr>
              <a:t>ВРЕМЯ</a:t>
            </a:r>
            <a:r>
              <a:rPr spc="5" dirty="0">
                <a:solidFill>
                  <a:srgbClr val="D1FF0F"/>
                </a:solidFill>
              </a:rPr>
              <a:t> </a:t>
            </a:r>
            <a:r>
              <a:rPr spc="-10" dirty="0">
                <a:solidFill>
                  <a:srgbClr val="D1FF0F"/>
                </a:solidFill>
              </a:rPr>
              <a:t>ПОДУМАТЬ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02979" y="833510"/>
            <a:ext cx="680148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</a:t>
            </a:r>
            <a:endParaRPr sz="3300">
              <a:latin typeface="Formular"/>
              <a:cs typeface="Formular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5</a:t>
            </a:r>
            <a:r>
              <a:rPr sz="3300" b="1" spc="-1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ВОПРОСОВ</a:t>
            </a:r>
            <a:r>
              <a:rPr sz="3300" b="1" spc="-1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БЕЗ</a:t>
            </a:r>
            <a:r>
              <a:rPr sz="3300" b="1" spc="-1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ВАРИАНТОВ ОТВЕТОВ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736" y="5799642"/>
            <a:ext cx="9808114" cy="20563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ОДНУ</a:t>
            </a:r>
            <a:r>
              <a:rPr sz="3300" b="1" spc="-1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D1FF0F"/>
                </a:solidFill>
                <a:latin typeface="Formular"/>
                <a:cs typeface="Formular"/>
              </a:rPr>
              <a:t>МИНУТУ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ПРИДУМАТЬ</a:t>
            </a:r>
            <a:r>
              <a:rPr sz="3300" b="1" spc="-1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ВАРИАНТ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endParaRPr lang="ru-RU" sz="3300" b="1" spc="-135" dirty="0">
              <a:solidFill>
                <a:srgbClr val="FFFFFF"/>
              </a:solidFill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ПРАВИЛЬНЫЙ </a:t>
            </a:r>
            <a:r>
              <a:rPr sz="3300" b="1" spc="-20" dirty="0">
                <a:solidFill>
                  <a:srgbClr val="FFFFFF"/>
                </a:solidFill>
                <a:latin typeface="Formular"/>
                <a:cs typeface="Formular"/>
              </a:rPr>
              <a:t>ОТВЕТ</a:t>
            </a:r>
            <a:r>
              <a:rPr sz="3300" b="1" spc="-2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D1FF0F"/>
                </a:solidFill>
                <a:latin typeface="Formular"/>
                <a:cs typeface="Formular"/>
              </a:rPr>
              <a:t>1</a:t>
            </a:r>
            <a:r>
              <a:rPr sz="3300" b="1" spc="-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D1FF0F"/>
                </a:solidFill>
                <a:latin typeface="Formular"/>
                <a:cs typeface="Formular"/>
              </a:rPr>
              <a:t>БАЛЛ</a:t>
            </a:r>
            <a:endParaRPr sz="3300" dirty="0">
              <a:latin typeface="Formular"/>
              <a:cs typeface="Formular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17500"/>
            <a:ext cx="20104099" cy="2717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4325" y="8128937"/>
            <a:ext cx="2913266" cy="271717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867454" y="6439775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115" y="514057"/>
                </a:moveTo>
                <a:lnTo>
                  <a:pt x="1026014" y="560847"/>
                </a:lnTo>
                <a:lnTo>
                  <a:pt x="1019833" y="606460"/>
                </a:lnTo>
                <a:lnTo>
                  <a:pt x="1009752" y="650715"/>
                </a:lnTo>
                <a:lnTo>
                  <a:pt x="995954" y="693429"/>
                </a:lnTo>
                <a:lnTo>
                  <a:pt x="978620" y="734422"/>
                </a:lnTo>
                <a:lnTo>
                  <a:pt x="957931" y="773512"/>
                </a:lnTo>
                <a:lnTo>
                  <a:pt x="934069" y="810518"/>
                </a:lnTo>
                <a:lnTo>
                  <a:pt x="907215" y="845259"/>
                </a:lnTo>
                <a:lnTo>
                  <a:pt x="877551" y="877551"/>
                </a:lnTo>
                <a:lnTo>
                  <a:pt x="845259" y="907215"/>
                </a:lnTo>
                <a:lnTo>
                  <a:pt x="810518" y="934069"/>
                </a:lnTo>
                <a:lnTo>
                  <a:pt x="773512" y="957931"/>
                </a:lnTo>
                <a:lnTo>
                  <a:pt x="734422" y="978620"/>
                </a:lnTo>
                <a:lnTo>
                  <a:pt x="693429" y="995954"/>
                </a:lnTo>
                <a:lnTo>
                  <a:pt x="650715" y="1009752"/>
                </a:lnTo>
                <a:lnTo>
                  <a:pt x="606460" y="1019833"/>
                </a:lnTo>
                <a:lnTo>
                  <a:pt x="560847" y="1026014"/>
                </a:lnTo>
                <a:lnTo>
                  <a:pt x="514057" y="1028115"/>
                </a:lnTo>
                <a:lnTo>
                  <a:pt x="467267" y="1026014"/>
                </a:lnTo>
                <a:lnTo>
                  <a:pt x="421654" y="1019833"/>
                </a:lnTo>
                <a:lnTo>
                  <a:pt x="377400" y="1009752"/>
                </a:lnTo>
                <a:lnTo>
                  <a:pt x="334685" y="995954"/>
                </a:lnTo>
                <a:lnTo>
                  <a:pt x="293692" y="978620"/>
                </a:lnTo>
                <a:lnTo>
                  <a:pt x="254602" y="957931"/>
                </a:lnTo>
                <a:lnTo>
                  <a:pt x="217596" y="934069"/>
                </a:lnTo>
                <a:lnTo>
                  <a:pt x="182856" y="907215"/>
                </a:lnTo>
                <a:lnTo>
                  <a:pt x="150563" y="877551"/>
                </a:lnTo>
                <a:lnTo>
                  <a:pt x="120899" y="845259"/>
                </a:lnTo>
                <a:lnTo>
                  <a:pt x="94045" y="810518"/>
                </a:lnTo>
                <a:lnTo>
                  <a:pt x="70183" y="773512"/>
                </a:lnTo>
                <a:lnTo>
                  <a:pt x="49494" y="734422"/>
                </a:lnTo>
                <a:lnTo>
                  <a:pt x="32160" y="693429"/>
                </a:lnTo>
                <a:lnTo>
                  <a:pt x="18362" y="650715"/>
                </a:lnTo>
                <a:lnTo>
                  <a:pt x="8282" y="606460"/>
                </a:lnTo>
                <a:lnTo>
                  <a:pt x="2100" y="560847"/>
                </a:lnTo>
                <a:lnTo>
                  <a:pt x="0" y="514057"/>
                </a:lnTo>
                <a:lnTo>
                  <a:pt x="2100" y="467267"/>
                </a:lnTo>
                <a:lnTo>
                  <a:pt x="8282" y="421654"/>
                </a:lnTo>
                <a:lnTo>
                  <a:pt x="18362" y="377400"/>
                </a:lnTo>
                <a:lnTo>
                  <a:pt x="32160" y="334685"/>
                </a:lnTo>
                <a:lnTo>
                  <a:pt x="49494" y="293692"/>
                </a:lnTo>
                <a:lnTo>
                  <a:pt x="70183" y="254602"/>
                </a:lnTo>
                <a:lnTo>
                  <a:pt x="94045" y="217596"/>
                </a:lnTo>
                <a:lnTo>
                  <a:pt x="120899" y="182856"/>
                </a:lnTo>
                <a:lnTo>
                  <a:pt x="150563" y="150563"/>
                </a:lnTo>
                <a:lnTo>
                  <a:pt x="182856" y="120899"/>
                </a:lnTo>
                <a:lnTo>
                  <a:pt x="217596" y="94045"/>
                </a:lnTo>
                <a:lnTo>
                  <a:pt x="254602" y="70183"/>
                </a:lnTo>
                <a:lnTo>
                  <a:pt x="293692" y="49494"/>
                </a:lnTo>
                <a:lnTo>
                  <a:pt x="334685" y="32160"/>
                </a:lnTo>
                <a:lnTo>
                  <a:pt x="377400" y="18362"/>
                </a:lnTo>
                <a:lnTo>
                  <a:pt x="421654" y="8282"/>
                </a:lnTo>
                <a:lnTo>
                  <a:pt x="467267" y="2100"/>
                </a:lnTo>
                <a:lnTo>
                  <a:pt x="514057" y="0"/>
                </a:lnTo>
                <a:lnTo>
                  <a:pt x="560847" y="2100"/>
                </a:lnTo>
                <a:lnTo>
                  <a:pt x="606460" y="8282"/>
                </a:lnTo>
                <a:lnTo>
                  <a:pt x="650715" y="18362"/>
                </a:lnTo>
                <a:lnTo>
                  <a:pt x="693429" y="32160"/>
                </a:lnTo>
                <a:lnTo>
                  <a:pt x="734422" y="49494"/>
                </a:lnTo>
                <a:lnTo>
                  <a:pt x="773512" y="70183"/>
                </a:lnTo>
                <a:lnTo>
                  <a:pt x="810518" y="94045"/>
                </a:lnTo>
                <a:lnTo>
                  <a:pt x="845259" y="120899"/>
                </a:lnTo>
                <a:lnTo>
                  <a:pt x="877551" y="150563"/>
                </a:lnTo>
                <a:lnTo>
                  <a:pt x="907215" y="182856"/>
                </a:lnTo>
                <a:lnTo>
                  <a:pt x="934069" y="217596"/>
                </a:lnTo>
                <a:lnTo>
                  <a:pt x="957931" y="254602"/>
                </a:lnTo>
                <a:lnTo>
                  <a:pt x="978620" y="293692"/>
                </a:lnTo>
                <a:lnTo>
                  <a:pt x="995954" y="334685"/>
                </a:lnTo>
                <a:lnTo>
                  <a:pt x="1009752" y="377400"/>
                </a:lnTo>
                <a:lnTo>
                  <a:pt x="1019833" y="421654"/>
                </a:lnTo>
                <a:lnTo>
                  <a:pt x="1026014" y="467267"/>
                </a:lnTo>
                <a:lnTo>
                  <a:pt x="1028115" y="514057"/>
                </a:lnTo>
                <a:close/>
              </a:path>
            </a:pathLst>
          </a:custGeom>
          <a:ln w="17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839323" y="7410557"/>
            <a:ext cx="14851380" cy="3898265"/>
            <a:chOff x="3839323" y="7410557"/>
            <a:chExt cx="14851380" cy="3898265"/>
          </a:xfrm>
        </p:grpSpPr>
        <p:sp>
          <p:nvSpPr>
            <p:cNvPr id="14" name="object 14"/>
            <p:cNvSpPr/>
            <p:nvPr/>
          </p:nvSpPr>
          <p:spPr>
            <a:xfrm>
              <a:off x="3839311" y="8326888"/>
              <a:ext cx="14851380" cy="2039620"/>
            </a:xfrm>
            <a:custGeom>
              <a:avLst/>
              <a:gdLst/>
              <a:ahLst/>
              <a:cxnLst/>
              <a:rect l="l" t="t" r="r" b="b"/>
              <a:pathLst>
                <a:path w="14851380" h="2039620">
                  <a:moveTo>
                    <a:pt x="14851215" y="1722196"/>
                  </a:moveTo>
                  <a:lnTo>
                    <a:pt x="14534121" y="1405102"/>
                  </a:lnTo>
                  <a:lnTo>
                    <a:pt x="14502651" y="1436573"/>
                  </a:lnTo>
                  <a:lnTo>
                    <a:pt x="14765998" y="1699945"/>
                  </a:lnTo>
                  <a:lnTo>
                    <a:pt x="339356" y="1699945"/>
                  </a:lnTo>
                  <a:lnTo>
                    <a:pt x="339356" y="85204"/>
                  </a:lnTo>
                  <a:lnTo>
                    <a:pt x="602729" y="348564"/>
                  </a:lnTo>
                  <a:lnTo>
                    <a:pt x="634199" y="317080"/>
                  </a:lnTo>
                  <a:lnTo>
                    <a:pt x="317093" y="0"/>
                  </a:lnTo>
                  <a:lnTo>
                    <a:pt x="0" y="317080"/>
                  </a:lnTo>
                  <a:lnTo>
                    <a:pt x="31496" y="348564"/>
                  </a:lnTo>
                  <a:lnTo>
                    <a:pt x="294855" y="85204"/>
                  </a:lnTo>
                  <a:lnTo>
                    <a:pt x="294855" y="1756244"/>
                  </a:lnTo>
                  <a:lnTo>
                    <a:pt x="339356" y="1756244"/>
                  </a:lnTo>
                  <a:lnTo>
                    <a:pt x="339356" y="1744459"/>
                  </a:lnTo>
                  <a:lnTo>
                    <a:pt x="14765998" y="1744459"/>
                  </a:lnTo>
                  <a:lnTo>
                    <a:pt x="14502651" y="2007831"/>
                  </a:lnTo>
                  <a:lnTo>
                    <a:pt x="14534121" y="2039289"/>
                  </a:lnTo>
                  <a:lnTo>
                    <a:pt x="14851215" y="17221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744735" y="7750636"/>
              <a:ext cx="1304290" cy="2783840"/>
            </a:xfrm>
            <a:custGeom>
              <a:avLst/>
              <a:gdLst/>
              <a:ahLst/>
              <a:cxnLst/>
              <a:rect l="l" t="t" r="r" b="b"/>
              <a:pathLst>
                <a:path w="1304290" h="2783840">
                  <a:moveTo>
                    <a:pt x="1303991" y="327173"/>
                  </a:moveTo>
                  <a:lnTo>
                    <a:pt x="1300444" y="375518"/>
                  </a:lnTo>
                  <a:lnTo>
                    <a:pt x="1290139" y="421662"/>
                  </a:lnTo>
                  <a:lnTo>
                    <a:pt x="1273584" y="465098"/>
                  </a:lnTo>
                  <a:lnTo>
                    <a:pt x="1251283" y="505319"/>
                  </a:lnTo>
                  <a:lnTo>
                    <a:pt x="1223743" y="541820"/>
                  </a:lnTo>
                  <a:lnTo>
                    <a:pt x="1191471" y="574094"/>
                  </a:lnTo>
                  <a:lnTo>
                    <a:pt x="1154971" y="601635"/>
                  </a:lnTo>
                  <a:lnTo>
                    <a:pt x="1114751" y="623937"/>
                  </a:lnTo>
                  <a:lnTo>
                    <a:pt x="1071317" y="640493"/>
                  </a:lnTo>
                  <a:lnTo>
                    <a:pt x="1025174" y="650799"/>
                  </a:lnTo>
                  <a:lnTo>
                    <a:pt x="976828" y="654346"/>
                  </a:lnTo>
                  <a:lnTo>
                    <a:pt x="928480" y="650799"/>
                  </a:lnTo>
                  <a:lnTo>
                    <a:pt x="882335" y="640493"/>
                  </a:lnTo>
                  <a:lnTo>
                    <a:pt x="838899" y="623937"/>
                  </a:lnTo>
                  <a:lnTo>
                    <a:pt x="798678" y="601635"/>
                  </a:lnTo>
                  <a:lnTo>
                    <a:pt x="762177" y="574094"/>
                  </a:lnTo>
                  <a:lnTo>
                    <a:pt x="729904" y="541820"/>
                  </a:lnTo>
                  <a:lnTo>
                    <a:pt x="702364" y="505319"/>
                  </a:lnTo>
                  <a:lnTo>
                    <a:pt x="680063" y="465098"/>
                  </a:lnTo>
                  <a:lnTo>
                    <a:pt x="663507" y="421662"/>
                  </a:lnTo>
                  <a:lnTo>
                    <a:pt x="653202" y="375518"/>
                  </a:lnTo>
                  <a:lnTo>
                    <a:pt x="649655" y="327173"/>
                  </a:lnTo>
                  <a:lnTo>
                    <a:pt x="653202" y="278825"/>
                  </a:lnTo>
                  <a:lnTo>
                    <a:pt x="663507" y="232680"/>
                  </a:lnTo>
                  <a:lnTo>
                    <a:pt x="680063" y="189243"/>
                  </a:lnTo>
                  <a:lnTo>
                    <a:pt x="702364" y="149022"/>
                  </a:lnTo>
                  <a:lnTo>
                    <a:pt x="729904" y="112522"/>
                  </a:lnTo>
                  <a:lnTo>
                    <a:pt x="762177" y="80248"/>
                  </a:lnTo>
                  <a:lnTo>
                    <a:pt x="798678" y="52708"/>
                  </a:lnTo>
                  <a:lnTo>
                    <a:pt x="838899" y="30407"/>
                  </a:lnTo>
                  <a:lnTo>
                    <a:pt x="882335" y="13851"/>
                  </a:lnTo>
                  <a:lnTo>
                    <a:pt x="928480" y="3547"/>
                  </a:lnTo>
                  <a:lnTo>
                    <a:pt x="976828" y="0"/>
                  </a:lnTo>
                  <a:lnTo>
                    <a:pt x="1025174" y="3547"/>
                  </a:lnTo>
                  <a:lnTo>
                    <a:pt x="1071317" y="13851"/>
                  </a:lnTo>
                  <a:lnTo>
                    <a:pt x="1114751" y="30407"/>
                  </a:lnTo>
                  <a:lnTo>
                    <a:pt x="1154971" y="52708"/>
                  </a:lnTo>
                  <a:lnTo>
                    <a:pt x="1191471" y="80248"/>
                  </a:lnTo>
                  <a:lnTo>
                    <a:pt x="1223743" y="112522"/>
                  </a:lnTo>
                  <a:lnTo>
                    <a:pt x="1251283" y="149022"/>
                  </a:lnTo>
                  <a:lnTo>
                    <a:pt x="1273584" y="189243"/>
                  </a:lnTo>
                  <a:lnTo>
                    <a:pt x="1290139" y="232680"/>
                  </a:lnTo>
                  <a:lnTo>
                    <a:pt x="1300444" y="278825"/>
                  </a:lnTo>
                  <a:lnTo>
                    <a:pt x="1303991" y="327173"/>
                  </a:lnTo>
                  <a:close/>
                </a:path>
                <a:path w="1304290" h="2783840">
                  <a:moveTo>
                    <a:pt x="465451" y="2550540"/>
                  </a:moveTo>
                  <a:lnTo>
                    <a:pt x="460724" y="2597442"/>
                  </a:lnTo>
                  <a:lnTo>
                    <a:pt x="447164" y="2641127"/>
                  </a:lnTo>
                  <a:lnTo>
                    <a:pt x="425708" y="2680659"/>
                  </a:lnTo>
                  <a:lnTo>
                    <a:pt x="397291" y="2715101"/>
                  </a:lnTo>
                  <a:lnTo>
                    <a:pt x="362849" y="2743519"/>
                  </a:lnTo>
                  <a:lnTo>
                    <a:pt x="323317" y="2764977"/>
                  </a:lnTo>
                  <a:lnTo>
                    <a:pt x="279631" y="2778537"/>
                  </a:lnTo>
                  <a:lnTo>
                    <a:pt x="232725" y="2783266"/>
                  </a:lnTo>
                  <a:lnTo>
                    <a:pt x="185823" y="2778537"/>
                  </a:lnTo>
                  <a:lnTo>
                    <a:pt x="142138" y="2764977"/>
                  </a:lnTo>
                  <a:lnTo>
                    <a:pt x="102607" y="2743519"/>
                  </a:lnTo>
                  <a:lnTo>
                    <a:pt x="68164" y="2715101"/>
                  </a:lnTo>
                  <a:lnTo>
                    <a:pt x="39746" y="2680659"/>
                  </a:lnTo>
                  <a:lnTo>
                    <a:pt x="18288" y="2641127"/>
                  </a:lnTo>
                  <a:lnTo>
                    <a:pt x="4728" y="2597442"/>
                  </a:lnTo>
                  <a:lnTo>
                    <a:pt x="0" y="2550540"/>
                  </a:lnTo>
                  <a:lnTo>
                    <a:pt x="4728" y="2503637"/>
                  </a:lnTo>
                  <a:lnTo>
                    <a:pt x="18288" y="2459953"/>
                  </a:lnTo>
                  <a:lnTo>
                    <a:pt x="39746" y="2420421"/>
                  </a:lnTo>
                  <a:lnTo>
                    <a:pt x="68164" y="2385978"/>
                  </a:lnTo>
                  <a:lnTo>
                    <a:pt x="102607" y="2357560"/>
                  </a:lnTo>
                  <a:lnTo>
                    <a:pt x="142138" y="2336103"/>
                  </a:lnTo>
                  <a:lnTo>
                    <a:pt x="185823" y="2322542"/>
                  </a:lnTo>
                  <a:lnTo>
                    <a:pt x="232725" y="2317814"/>
                  </a:lnTo>
                  <a:lnTo>
                    <a:pt x="279631" y="2322542"/>
                  </a:lnTo>
                  <a:lnTo>
                    <a:pt x="323317" y="2336103"/>
                  </a:lnTo>
                  <a:lnTo>
                    <a:pt x="362849" y="2357560"/>
                  </a:lnTo>
                  <a:lnTo>
                    <a:pt x="397291" y="2385978"/>
                  </a:lnTo>
                  <a:lnTo>
                    <a:pt x="425708" y="2420421"/>
                  </a:lnTo>
                  <a:lnTo>
                    <a:pt x="447164" y="2459953"/>
                  </a:lnTo>
                  <a:lnTo>
                    <a:pt x="460724" y="2503637"/>
                  </a:lnTo>
                  <a:lnTo>
                    <a:pt x="465451" y="2550540"/>
                  </a:lnTo>
                  <a:close/>
                </a:path>
              </a:pathLst>
            </a:custGeom>
            <a:ln w="176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3249" y="9216780"/>
              <a:ext cx="215270" cy="2152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33403" y="9482216"/>
              <a:ext cx="151398" cy="15139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46667" y="7410557"/>
              <a:ext cx="1215390" cy="3898265"/>
            </a:xfrm>
            <a:custGeom>
              <a:avLst/>
              <a:gdLst/>
              <a:ahLst/>
              <a:cxnLst/>
              <a:rect l="l" t="t" r="r" b="b"/>
              <a:pathLst>
                <a:path w="1215390" h="3898265">
                  <a:moveTo>
                    <a:pt x="895565" y="361950"/>
                  </a:moveTo>
                  <a:lnTo>
                    <a:pt x="541223" y="361950"/>
                  </a:lnTo>
                  <a:lnTo>
                    <a:pt x="541223" y="0"/>
                  </a:lnTo>
                  <a:lnTo>
                    <a:pt x="354330" y="0"/>
                  </a:lnTo>
                  <a:lnTo>
                    <a:pt x="354330" y="361950"/>
                  </a:lnTo>
                  <a:lnTo>
                    <a:pt x="0" y="361950"/>
                  </a:lnTo>
                  <a:lnTo>
                    <a:pt x="0" y="534670"/>
                  </a:lnTo>
                  <a:lnTo>
                    <a:pt x="354330" y="534670"/>
                  </a:lnTo>
                  <a:lnTo>
                    <a:pt x="354330" y="895350"/>
                  </a:lnTo>
                  <a:lnTo>
                    <a:pt x="541223" y="895350"/>
                  </a:lnTo>
                  <a:lnTo>
                    <a:pt x="541223" y="534670"/>
                  </a:lnTo>
                  <a:lnTo>
                    <a:pt x="895565" y="534670"/>
                  </a:lnTo>
                  <a:lnTo>
                    <a:pt x="895565" y="361950"/>
                  </a:lnTo>
                  <a:close/>
                </a:path>
                <a:path w="1215390" h="3898265">
                  <a:moveTo>
                    <a:pt x="1108697" y="3445929"/>
                  </a:moveTo>
                  <a:lnTo>
                    <a:pt x="792784" y="3445929"/>
                  </a:lnTo>
                  <a:lnTo>
                    <a:pt x="792784" y="3123349"/>
                  </a:lnTo>
                  <a:lnTo>
                    <a:pt x="626148" y="3123349"/>
                  </a:lnTo>
                  <a:lnTo>
                    <a:pt x="626148" y="3445929"/>
                  </a:lnTo>
                  <a:lnTo>
                    <a:pt x="310222" y="3445929"/>
                  </a:lnTo>
                  <a:lnTo>
                    <a:pt x="310222" y="3599599"/>
                  </a:lnTo>
                  <a:lnTo>
                    <a:pt x="626148" y="3599599"/>
                  </a:lnTo>
                  <a:lnTo>
                    <a:pt x="626148" y="3898036"/>
                  </a:lnTo>
                  <a:lnTo>
                    <a:pt x="792784" y="3898036"/>
                  </a:lnTo>
                  <a:lnTo>
                    <a:pt x="792784" y="3599599"/>
                  </a:lnTo>
                  <a:lnTo>
                    <a:pt x="1108697" y="3599599"/>
                  </a:lnTo>
                  <a:lnTo>
                    <a:pt x="1108697" y="3445929"/>
                  </a:lnTo>
                  <a:close/>
                </a:path>
                <a:path w="1215390" h="3898265">
                  <a:moveTo>
                    <a:pt x="1215377" y="914412"/>
                  </a:moveTo>
                  <a:lnTo>
                    <a:pt x="1068120" y="914412"/>
                  </a:lnTo>
                  <a:lnTo>
                    <a:pt x="1068120" y="764552"/>
                  </a:lnTo>
                  <a:lnTo>
                    <a:pt x="990447" y="764552"/>
                  </a:lnTo>
                  <a:lnTo>
                    <a:pt x="990447" y="914412"/>
                  </a:lnTo>
                  <a:lnTo>
                    <a:pt x="843191" y="914412"/>
                  </a:lnTo>
                  <a:lnTo>
                    <a:pt x="843191" y="985532"/>
                  </a:lnTo>
                  <a:lnTo>
                    <a:pt x="990447" y="985532"/>
                  </a:lnTo>
                  <a:lnTo>
                    <a:pt x="990447" y="1136662"/>
                  </a:lnTo>
                  <a:lnTo>
                    <a:pt x="1068120" y="1136662"/>
                  </a:lnTo>
                  <a:lnTo>
                    <a:pt x="1068120" y="985532"/>
                  </a:lnTo>
                  <a:lnTo>
                    <a:pt x="1215377" y="985532"/>
                  </a:lnTo>
                  <a:lnTo>
                    <a:pt x="1215377" y="914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1F9665-998B-AA4A-BAC0-A6BF1256A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93" y="5656787"/>
            <a:ext cx="5189328" cy="518932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8642"/>
            <a:ext cx="689546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solidFill>
                  <a:srgbClr val="D1FF0F"/>
                </a:solidFill>
              </a:rPr>
              <a:t>14</a:t>
            </a:r>
            <a:r>
              <a:rPr sz="4950" spc="-170" dirty="0">
                <a:solidFill>
                  <a:srgbClr val="D1FF0F"/>
                </a:solidFill>
              </a:rPr>
              <a:t> </a:t>
            </a:r>
            <a:r>
              <a:rPr sz="4950" spc="-25" dirty="0">
                <a:solidFill>
                  <a:srgbClr val="D1FF0F"/>
                </a:solidFill>
              </a:rPr>
              <a:t>МАРТА</a:t>
            </a:r>
            <a:r>
              <a:rPr sz="4950" spc="-165" dirty="0">
                <a:solidFill>
                  <a:srgbClr val="D1FF0F"/>
                </a:solidFill>
              </a:rPr>
              <a:t> </a:t>
            </a:r>
            <a:r>
              <a:rPr sz="4950" dirty="0">
                <a:solidFill>
                  <a:srgbClr val="D1FF0F"/>
                </a:solidFill>
              </a:rPr>
              <a:t>1995</a:t>
            </a:r>
            <a:r>
              <a:rPr sz="4950" spc="-165" dirty="0">
                <a:solidFill>
                  <a:srgbClr val="D1FF0F"/>
                </a:solidFill>
              </a:rPr>
              <a:t> </a:t>
            </a:r>
            <a:r>
              <a:rPr sz="4950" spc="-20" dirty="0">
                <a:solidFill>
                  <a:srgbClr val="D1FF0F"/>
                </a:solidFill>
              </a:rPr>
              <a:t>ГОДА </a:t>
            </a:r>
            <a:r>
              <a:rPr sz="4950" spc="-35" dirty="0">
                <a:solidFill>
                  <a:srgbClr val="D1FF0F"/>
                </a:solidFill>
              </a:rPr>
              <a:t>НОРМАНН</a:t>
            </a:r>
            <a:r>
              <a:rPr sz="4950" spc="-275" dirty="0">
                <a:solidFill>
                  <a:srgbClr val="D1FF0F"/>
                </a:solidFill>
              </a:rPr>
              <a:t> </a:t>
            </a:r>
            <a:r>
              <a:rPr sz="4950" spc="-10" dirty="0">
                <a:solidFill>
                  <a:srgbClr val="D1FF0F"/>
                </a:solidFill>
              </a:rPr>
              <a:t>ТЭГАРД </a:t>
            </a:r>
            <a:r>
              <a:rPr sz="4950" dirty="0">
                <a:solidFill>
                  <a:srgbClr val="D1FF0F"/>
                </a:solidFill>
              </a:rPr>
              <a:t>СОВЕРШИЛ</a:t>
            </a:r>
            <a:r>
              <a:rPr sz="4950" spc="-315" dirty="0">
                <a:solidFill>
                  <a:srgbClr val="D1FF0F"/>
                </a:solidFill>
              </a:rPr>
              <a:t> </a:t>
            </a:r>
            <a:r>
              <a:rPr sz="4950" spc="-10" dirty="0">
                <a:solidFill>
                  <a:srgbClr val="D1FF0F"/>
                </a:solidFill>
              </a:rPr>
              <a:t>ПОЛЕТ</a:t>
            </a:r>
            <a:endParaRPr sz="4950"/>
          </a:p>
        </p:txBody>
      </p:sp>
      <p:sp>
        <p:nvSpPr>
          <p:cNvPr id="3" name="object 3"/>
          <p:cNvSpPr txBox="1"/>
          <p:nvPr/>
        </p:nvSpPr>
        <p:spPr>
          <a:xfrm>
            <a:off x="924019" y="2980353"/>
            <a:ext cx="10546715" cy="6056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828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КОСМОС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БОРТУ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РОССИЙСКОГО КОСМИЧЕСКОГО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КОРАБЛЯ.</a:t>
            </a:r>
            <a:r>
              <a:rPr sz="4950" b="1" spc="-2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СОГЛАСНО ПАРАДОКСАЛЬНОМУ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МНЕНИЮ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АНГЛОЯЗЫЧНОЙ</a:t>
            </a:r>
            <a:endParaRPr sz="4950"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ВИКИПЕДИИ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ОН</a:t>
            </a:r>
            <a:r>
              <a:rPr sz="4950" b="1" spc="-2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СТАЛ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ПЕРВЫМ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АМЕРИКАНСКИМ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…</a:t>
            </a:r>
            <a:r>
              <a:rPr sz="495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КЕМ?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E7EB3B6B-14AE-EC35-831D-A2AA3214E3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8642"/>
            <a:ext cx="689546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solidFill>
                  <a:srgbClr val="D1FF0F"/>
                </a:solidFill>
              </a:rPr>
              <a:t>14</a:t>
            </a:r>
            <a:r>
              <a:rPr sz="4950" spc="-170" dirty="0">
                <a:solidFill>
                  <a:srgbClr val="D1FF0F"/>
                </a:solidFill>
              </a:rPr>
              <a:t> </a:t>
            </a:r>
            <a:r>
              <a:rPr sz="4950" spc="-25" dirty="0">
                <a:solidFill>
                  <a:srgbClr val="D1FF0F"/>
                </a:solidFill>
              </a:rPr>
              <a:t>МАРТА</a:t>
            </a:r>
            <a:r>
              <a:rPr sz="4950" spc="-165" dirty="0">
                <a:solidFill>
                  <a:srgbClr val="D1FF0F"/>
                </a:solidFill>
              </a:rPr>
              <a:t> </a:t>
            </a:r>
            <a:r>
              <a:rPr sz="4950" dirty="0">
                <a:solidFill>
                  <a:srgbClr val="D1FF0F"/>
                </a:solidFill>
              </a:rPr>
              <a:t>1995</a:t>
            </a:r>
            <a:r>
              <a:rPr sz="4950" spc="-165" dirty="0">
                <a:solidFill>
                  <a:srgbClr val="D1FF0F"/>
                </a:solidFill>
              </a:rPr>
              <a:t> </a:t>
            </a:r>
            <a:r>
              <a:rPr sz="4950" spc="-20" dirty="0">
                <a:solidFill>
                  <a:srgbClr val="D1FF0F"/>
                </a:solidFill>
              </a:rPr>
              <a:t>ГОДА </a:t>
            </a:r>
            <a:r>
              <a:rPr sz="4950" spc="-35" dirty="0">
                <a:solidFill>
                  <a:srgbClr val="D1FF0F"/>
                </a:solidFill>
              </a:rPr>
              <a:t>НОРМАНН</a:t>
            </a:r>
            <a:r>
              <a:rPr sz="4950" spc="-275" dirty="0">
                <a:solidFill>
                  <a:srgbClr val="D1FF0F"/>
                </a:solidFill>
              </a:rPr>
              <a:t> </a:t>
            </a:r>
            <a:r>
              <a:rPr sz="4950" spc="-10" dirty="0">
                <a:solidFill>
                  <a:srgbClr val="D1FF0F"/>
                </a:solidFill>
              </a:rPr>
              <a:t>ТЭГАРД </a:t>
            </a:r>
            <a:r>
              <a:rPr sz="4950" dirty="0">
                <a:solidFill>
                  <a:srgbClr val="D1FF0F"/>
                </a:solidFill>
              </a:rPr>
              <a:t>СОВЕРШИЛ</a:t>
            </a:r>
            <a:r>
              <a:rPr sz="4950" spc="-315" dirty="0">
                <a:solidFill>
                  <a:srgbClr val="D1FF0F"/>
                </a:solidFill>
              </a:rPr>
              <a:t> </a:t>
            </a:r>
            <a:r>
              <a:rPr sz="4950" spc="-10" dirty="0">
                <a:solidFill>
                  <a:srgbClr val="D1FF0F"/>
                </a:solidFill>
              </a:rPr>
              <a:t>ПОЛЕТ</a:t>
            </a:r>
            <a:endParaRPr sz="4950"/>
          </a:p>
        </p:txBody>
      </p:sp>
      <p:sp>
        <p:nvSpPr>
          <p:cNvPr id="3" name="object 3"/>
          <p:cNvSpPr txBox="1"/>
          <p:nvPr/>
        </p:nvSpPr>
        <p:spPr>
          <a:xfrm>
            <a:off x="924019" y="2980353"/>
            <a:ext cx="10546715" cy="6056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828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КОСМОС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БОРТУ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РОССИЙСКОГО КОСМИЧЕСКОГО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КОРАБЛЯ.</a:t>
            </a:r>
            <a:r>
              <a:rPr sz="4950" b="1" spc="-2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СОГЛАСНО ПАРАДОКСАЛЬНОМУ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МНЕНИЮ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АНГЛОЯЗЫЧНОЙ</a:t>
            </a:r>
            <a:endParaRPr sz="4950"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ВИКИПЕДИИ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ОН</a:t>
            </a:r>
            <a:r>
              <a:rPr sz="4950" b="1" spc="-2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СТАЛ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ПЕРВЫМ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АМЕРИКАНСКИМ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…</a:t>
            </a:r>
            <a:r>
              <a:rPr sz="495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КЕМ?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6061F41C-4002-E6F4-D41E-6B5D75B4E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47F9AC7-C8C0-BD77-C28D-F749232F638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14000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146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ХИМИКИ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ВО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МНОГОМ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ОБЯЗАНЫ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АЛХИМИКАМ ПОЯВЛЕНИЕ</a:t>
            </a:r>
            <a:r>
              <a:rPr lang="ru-RU" sz="6150" b="1" spc="-10" dirty="0">
                <a:solidFill>
                  <a:srgbClr val="D1FF0F"/>
                </a:solidFill>
                <a:latin typeface="Formular"/>
                <a:cs typeface="Formular"/>
              </a:rPr>
              <a:t>М</a:t>
            </a:r>
            <a:endParaRPr sz="6150" dirty="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СВОЕЙ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ДИСЦИПЛИНЫ.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КАКОЙ</a:t>
            </a:r>
            <a:r>
              <a:rPr sz="615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ЭЛЕМЕНТ</a:t>
            </a:r>
            <a:r>
              <a:rPr sz="6150" b="1" spc="-3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СМОГ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ИСЧЕЗНУТЬ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БЛАГОДАРЯ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ХИМИКУ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РОБЕРТУ БОЙЛЮ?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532A53A-3226-3E89-7383-CB49B24B46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14000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146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ХИМИКИ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ВО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МНОГОМ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ОБЯЗАНЫ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АЛХИМИКАМ ПОЯВЛЕНИЕ</a:t>
            </a:r>
            <a:r>
              <a:rPr lang="ru-RU" sz="6150" b="1" spc="-10" dirty="0">
                <a:solidFill>
                  <a:srgbClr val="D1FF0F"/>
                </a:solidFill>
                <a:latin typeface="Formular"/>
                <a:cs typeface="Formular"/>
              </a:rPr>
              <a:t>М</a:t>
            </a:r>
            <a:endParaRPr sz="6150" dirty="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СВОЕЙ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ДИСЦИПЛИНЫ.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КАКОЙ</a:t>
            </a:r>
            <a:r>
              <a:rPr sz="615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ЭЛЕМЕНТ</a:t>
            </a:r>
            <a:r>
              <a:rPr sz="6150" b="1" spc="-3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СМОГ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ИСЧЕЗНУТЬ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БЛАГОДАРЯ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ХИМИКУ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РОБЕРТУ БОЙЛЮ?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1175F569-6F5D-321C-0CE9-95CBEB4B1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5BD6CC5-5363-3498-CD60-BC059B75724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99725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ЖУРНАЛ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«ВОКРУГ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СВЕТА»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65" dirty="0">
                <a:solidFill>
                  <a:srgbClr val="D1FF0F"/>
                </a:solidFill>
                <a:latin typeface="Formular"/>
                <a:cs typeface="Formular"/>
              </a:rPr>
              <a:t>ПИШЕ</a:t>
            </a:r>
            <a:r>
              <a:rPr sz="6150" b="1" spc="-555" dirty="0">
                <a:solidFill>
                  <a:srgbClr val="D1FF0F"/>
                </a:solidFill>
                <a:latin typeface="Formular"/>
                <a:cs typeface="Formular"/>
              </a:rPr>
              <a:t>Т</a:t>
            </a:r>
            <a:r>
              <a:rPr sz="6150" b="1" spc="65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ФИЗИОЛОГ</a:t>
            </a:r>
            <a:r>
              <a:rPr sz="6150" b="1" spc="-3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ЮРГЕН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АШОФФ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ПРОВОДИЛ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ЭКСПЕРИМЕНТЫ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ПО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 СНУ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БОДРСТВОВАНИЮ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НЕ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ПЕРВЫХ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ВТОРЫХ,</a:t>
            </a:r>
            <a:r>
              <a:rPr sz="6150" b="1" spc="15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ЗЯБЛИКАХ.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DF0AF9D-19FB-FA7F-A2DB-4E1C24976A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99725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ЖУРНАЛ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«ВОКРУГ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СВЕТА»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65" dirty="0">
                <a:solidFill>
                  <a:srgbClr val="D1FF0F"/>
                </a:solidFill>
                <a:latin typeface="Formular"/>
                <a:cs typeface="Formular"/>
              </a:rPr>
              <a:t>ПИШЕ</a:t>
            </a:r>
            <a:r>
              <a:rPr sz="6150" b="1" spc="-555" dirty="0">
                <a:solidFill>
                  <a:srgbClr val="D1FF0F"/>
                </a:solidFill>
                <a:latin typeface="Formular"/>
                <a:cs typeface="Formular"/>
              </a:rPr>
              <a:t>Т</a:t>
            </a:r>
            <a:r>
              <a:rPr sz="6150" b="1" spc="65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ФИЗИОЛОГ</a:t>
            </a:r>
            <a:r>
              <a:rPr sz="6150" b="1" spc="-3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ЮРГЕН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АШОФФ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ПРОВОДИЛ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ЭКСПЕРИМЕНТЫ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ПО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 СНУ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БОДРСТВОВАНИЮ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НЕ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ПЕРВЫХ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ВТОРЫХ,</a:t>
            </a:r>
            <a:r>
              <a:rPr sz="6150" b="1" spc="15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ЗЯБЛИКАХ.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2300F259-5784-D794-29FE-6E6AEA6CA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15747F64-AC48-0372-6D21-843BB798CB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901045" cy="681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РОССИЙСКИЕ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ЭКОЛОГИ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ВЫСТУПИЛИ</a:t>
            </a:r>
            <a:r>
              <a:rPr sz="49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С</a:t>
            </a:r>
            <a:r>
              <a:rPr sz="4950" b="1" spc="-1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НЕОЖИДАННЫМ ПРЕДЛОЖЕНИЕМ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НАЧАТЬ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ПОКУПАТЬ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НОВЫЙ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ГОД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D1FF0F"/>
                </a:solidFill>
                <a:latin typeface="Formular"/>
                <a:cs typeface="Formular"/>
              </a:rPr>
              <a:t>ИХ: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ТАК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D1FF0F"/>
                </a:solidFill>
                <a:latin typeface="Formular"/>
                <a:cs typeface="Formular"/>
              </a:rPr>
              <a:t>ГРАЖДАНЕ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14" dirty="0">
                <a:solidFill>
                  <a:srgbClr val="D1FF0F"/>
                </a:solidFill>
                <a:latin typeface="Formular"/>
                <a:cs typeface="Formular"/>
              </a:rPr>
              <a:t>БУДУТ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СПАСАТЬ ПРИР</a:t>
            </a:r>
            <a:r>
              <a:rPr sz="4950" b="1" spc="-100" dirty="0">
                <a:solidFill>
                  <a:srgbClr val="D1FF0F"/>
                </a:solidFill>
                <a:latin typeface="Formular"/>
                <a:cs typeface="Formular"/>
              </a:rPr>
              <a:t>О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Д</a:t>
            </a:r>
            <a:r>
              <a:rPr sz="4950" b="1" spc="-770" dirty="0">
                <a:solidFill>
                  <a:srgbClr val="D1FF0F"/>
                </a:solidFill>
                <a:latin typeface="Formular"/>
                <a:cs typeface="Formular"/>
              </a:rPr>
              <a:t>У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4950" b="1" spc="-2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ПОСКОЛЬКУ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НЕКИЙ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ПРОЦЕСС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ЭКОЛОГИИ </a:t>
            </a:r>
            <a:r>
              <a:rPr sz="4950" b="1" spc="-65" dirty="0">
                <a:solidFill>
                  <a:srgbClr val="D1FF0F"/>
                </a:solidFill>
                <a:latin typeface="Formular"/>
                <a:cs typeface="Formular"/>
              </a:rPr>
              <a:t>ГОРАЗДО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БОЛЬШИЙ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УЩЕРБ.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ИХ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ДВУМЯ</a:t>
            </a:r>
            <a:r>
              <a:rPr sz="495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СЛОВАМИ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4/5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1875B74B-B484-7596-3458-12AE1376C1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901045" cy="681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РОССИЙСКИЕ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ЭКОЛОГИ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ВЫСТУПИЛИ</a:t>
            </a:r>
            <a:r>
              <a:rPr sz="49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С</a:t>
            </a:r>
            <a:r>
              <a:rPr sz="4950" b="1" spc="-1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НЕОЖИДАННЫМ ПРЕДЛОЖЕНИЕМ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НАЧАТЬ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ПОКУПАТЬ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НОВЫЙ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ГОД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D1FF0F"/>
                </a:solidFill>
                <a:latin typeface="Formular"/>
                <a:cs typeface="Formular"/>
              </a:rPr>
              <a:t>ИХ: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ТАК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D1FF0F"/>
                </a:solidFill>
                <a:latin typeface="Formular"/>
                <a:cs typeface="Formular"/>
              </a:rPr>
              <a:t>ГРАЖДАНЕ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14" dirty="0">
                <a:solidFill>
                  <a:srgbClr val="D1FF0F"/>
                </a:solidFill>
                <a:latin typeface="Formular"/>
                <a:cs typeface="Formular"/>
              </a:rPr>
              <a:t>БУДУТ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СПАСАТЬ ПРИР</a:t>
            </a:r>
            <a:r>
              <a:rPr sz="4950" b="1" spc="-100" dirty="0">
                <a:solidFill>
                  <a:srgbClr val="D1FF0F"/>
                </a:solidFill>
                <a:latin typeface="Formular"/>
                <a:cs typeface="Formular"/>
              </a:rPr>
              <a:t>О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Д</a:t>
            </a:r>
            <a:r>
              <a:rPr sz="4950" b="1" spc="-770" dirty="0">
                <a:solidFill>
                  <a:srgbClr val="D1FF0F"/>
                </a:solidFill>
                <a:latin typeface="Formular"/>
                <a:cs typeface="Formular"/>
              </a:rPr>
              <a:t>У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4950" b="1" spc="-2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ПОСКОЛЬКУ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НЕКИЙ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ПРОЦЕСС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ЭКОЛОГИИ </a:t>
            </a:r>
            <a:r>
              <a:rPr sz="4950" b="1" spc="-65" dirty="0">
                <a:solidFill>
                  <a:srgbClr val="D1FF0F"/>
                </a:solidFill>
                <a:latin typeface="Formular"/>
                <a:cs typeface="Formular"/>
              </a:rPr>
              <a:t>ГОРАЗДО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БОЛЬШИЙ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УЩЕРБ.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ИХ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ДВУМЯ</a:t>
            </a:r>
            <a:r>
              <a:rPr sz="495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СЛОВАМИ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4/5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3A598435-FDC1-DFBF-0B47-0692A969A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1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0A1ADAF-B444-91AB-DE3E-BA4E591E62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НА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СКОЛЬКО</a:t>
            </a:r>
            <a:r>
              <a:rPr spc="-60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ЭЙФЕЛЕВА </a:t>
            </a:r>
            <a:r>
              <a:rPr dirty="0">
                <a:solidFill>
                  <a:srgbClr val="FF0099"/>
                </a:solidFill>
              </a:rPr>
              <a:t>БАШНЯ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ЛЕТОМ</a:t>
            </a:r>
            <a:r>
              <a:rPr spc="-15" dirty="0">
                <a:solidFill>
                  <a:srgbClr val="FF0099"/>
                </a:solidFill>
              </a:rPr>
              <a:t> </a:t>
            </a:r>
            <a:r>
              <a:rPr spc="-20" dirty="0">
                <a:solidFill>
                  <a:srgbClr val="FF0099"/>
                </a:solidFill>
              </a:rPr>
              <a:t>ВЫШЕ, </a:t>
            </a:r>
            <a:r>
              <a:rPr dirty="0">
                <a:solidFill>
                  <a:srgbClr val="FF0099"/>
                </a:solidFill>
              </a:rPr>
              <a:t>ЧЕМ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ЗИМОЙ?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715" y="5138871"/>
            <a:ext cx="293052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МЕТР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37561" y="5138871"/>
            <a:ext cx="72840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7</a:t>
            </a:r>
            <a:r>
              <a:rPr sz="6150" b="1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МИЛЛИМЕТРОВ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1715" y="7009496"/>
            <a:ext cx="6353810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15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САНТИМЕТРОВ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7561" y="7009496"/>
            <a:ext cx="49199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ТАКОГО</a:t>
            </a:r>
            <a:r>
              <a:rPr sz="6150" b="1" spc="-3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FFFFFF"/>
                </a:solidFill>
                <a:latin typeface="Formular"/>
                <a:cs typeface="Formular"/>
              </a:rPr>
              <a:t>ЖЕ </a:t>
            </a: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РАЗМЕРА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8457" y="5107459"/>
            <a:ext cx="44323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15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84460" y="5107459"/>
            <a:ext cx="4997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694" y="6978082"/>
            <a:ext cx="502284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2629" y="6978082"/>
            <a:ext cx="5238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2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7" name="object 17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86AC67C0-B89F-225D-123B-3DA57F70C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457" y="9998075"/>
            <a:ext cx="487362" cy="487363"/>
          </a:xfrm>
          <a:prstGeom prst="rect">
            <a:avLst/>
          </a:prstGeom>
        </p:spPr>
      </p:pic>
      <p:pic>
        <p:nvPicPr>
          <p:cNvPr id="20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B48DE25-DD30-386C-6F33-9CEA37C0E6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61905" cy="681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ГЕОЛОГИ,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ИЗУЧАВШИЕ,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КАКИМ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ОБРАЗОМ</a:t>
            </a:r>
            <a:r>
              <a:rPr sz="49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450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ТЫСЯЧ ЛЕТ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НАЗАД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ИСЧЕЗЛА</a:t>
            </a:r>
            <a:r>
              <a:rPr sz="495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УЗКАЯ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СОЕДИНИТЕЛЬНАЯ</a:t>
            </a:r>
            <a:r>
              <a:rPr sz="4950" b="1" spc="-2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ПОЛОСКА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СУШИ</a:t>
            </a:r>
            <a:r>
              <a:rPr sz="495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D1FF0F"/>
                </a:solidFill>
                <a:latin typeface="Formular"/>
                <a:cs typeface="Formular"/>
              </a:rPr>
              <a:t>СЕВЕРО-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ЗАПАДНОЙ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ЕВРОПЕ,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5" dirty="0">
                <a:solidFill>
                  <a:srgbClr val="D1FF0F"/>
                </a:solidFill>
                <a:latin typeface="Formular"/>
                <a:cs typeface="Formular"/>
              </a:rPr>
              <a:t>ОБОЗНАЧИЛИ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ЭТОТ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ПРОЦЕСС,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ОТЛИЧИЕ</a:t>
            </a:r>
            <a:endParaRPr sz="4950"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0"/>
              </a:spcBef>
            </a:pP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ОТ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НЫНЕШНЕГО,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ПЕРВОЙ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ВЕРСИЕЙ</a:t>
            </a:r>
            <a:r>
              <a:rPr sz="4950" b="1" spc="-3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ЕГО.</a:t>
            </a:r>
            <a:r>
              <a:rPr sz="4950" b="1" spc="-3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950" b="1" spc="-3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D1FF0F"/>
                </a:solidFill>
                <a:latin typeface="Formular"/>
                <a:cs typeface="Formular"/>
              </a:rPr>
              <a:t>ЕГО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5/5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04CD7E3-E700-B24D-D992-99138C2E59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61905" cy="681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ГЕОЛОГИ,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ИЗУЧАВШИЕ,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КАКИМ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ОБРАЗОМ</a:t>
            </a:r>
            <a:r>
              <a:rPr sz="49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450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ТЫСЯЧ ЛЕТ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НАЗАД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ИСЧЕЗЛА</a:t>
            </a:r>
            <a:r>
              <a:rPr sz="495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УЗКАЯ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СОЕДИНИТЕЛЬНАЯ</a:t>
            </a:r>
            <a:r>
              <a:rPr sz="4950" b="1" spc="-2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ПОЛОСКА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СУШИ</a:t>
            </a:r>
            <a:r>
              <a:rPr sz="495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D1FF0F"/>
                </a:solidFill>
                <a:latin typeface="Formular"/>
                <a:cs typeface="Formular"/>
              </a:rPr>
              <a:t>СЕВЕРО-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ЗАПАДНОЙ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ЕВРОПЕ,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5" dirty="0">
                <a:solidFill>
                  <a:srgbClr val="D1FF0F"/>
                </a:solidFill>
                <a:latin typeface="Formular"/>
                <a:cs typeface="Formular"/>
              </a:rPr>
              <a:t>ОБОЗНАЧИЛИ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ЭТОТ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ПРОЦЕСС,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ОТЛИЧИЕ</a:t>
            </a:r>
            <a:endParaRPr sz="4950"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0"/>
              </a:spcBef>
            </a:pP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ОТ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НЫНЕШНЕГО,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ПЕРВОЙ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ВЕРСИЕЙ</a:t>
            </a:r>
            <a:r>
              <a:rPr sz="4950" b="1" spc="-3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ЕГО.</a:t>
            </a:r>
            <a:r>
              <a:rPr sz="4950" b="1" spc="-3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950" b="1" spc="-3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D1FF0F"/>
                </a:solidFill>
                <a:latin typeface="Formular"/>
                <a:cs typeface="Formular"/>
              </a:rPr>
              <a:t>ЕГО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5/5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0B0C2644-E6C7-F659-095A-5724DCAB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1F5237A-E13A-BD91-184B-80B5F6F20C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/>
              <a:t>ГОТОВЫ</a:t>
            </a:r>
            <a:r>
              <a:rPr spc="-190" dirty="0"/>
              <a:t> </a:t>
            </a:r>
            <a:r>
              <a:rPr spc="-10" dirty="0"/>
              <a:t>УЗНАТЬ </a:t>
            </a:r>
            <a:r>
              <a:rPr dirty="0"/>
              <a:t>ПРАВИЛЬНЫЕ</a:t>
            </a:r>
            <a:r>
              <a:rPr spc="-370" dirty="0"/>
              <a:t> </a:t>
            </a:r>
            <a:r>
              <a:rPr spc="-10" dirty="0"/>
              <a:t>ОТВЕТЫ?</a:t>
            </a:r>
          </a:p>
        </p:txBody>
      </p:sp>
      <p:sp>
        <p:nvSpPr>
          <p:cNvPr id="3" name="object 3"/>
          <p:cNvSpPr/>
          <p:nvPr/>
        </p:nvSpPr>
        <p:spPr>
          <a:xfrm>
            <a:off x="2093357" y="4063285"/>
            <a:ext cx="1285240" cy="1285240"/>
          </a:xfrm>
          <a:custGeom>
            <a:avLst/>
            <a:gdLst/>
            <a:ahLst/>
            <a:cxnLst/>
            <a:rect l="l" t="t" r="r" b="b"/>
            <a:pathLst>
              <a:path w="1285239" h="1285239">
                <a:moveTo>
                  <a:pt x="1285144" y="642566"/>
                </a:moveTo>
                <a:lnTo>
                  <a:pt x="1283381" y="690522"/>
                </a:lnTo>
                <a:lnTo>
                  <a:pt x="1278177" y="737520"/>
                </a:lnTo>
                <a:lnTo>
                  <a:pt x="1269654" y="783437"/>
                </a:lnTo>
                <a:lnTo>
                  <a:pt x="1257938" y="828148"/>
                </a:lnTo>
                <a:lnTo>
                  <a:pt x="1243152" y="871529"/>
                </a:lnTo>
                <a:lnTo>
                  <a:pt x="1225422" y="913456"/>
                </a:lnTo>
                <a:lnTo>
                  <a:pt x="1204870" y="953805"/>
                </a:lnTo>
                <a:lnTo>
                  <a:pt x="1181621" y="992450"/>
                </a:lnTo>
                <a:lnTo>
                  <a:pt x="1155801" y="1029269"/>
                </a:lnTo>
                <a:lnTo>
                  <a:pt x="1127532" y="1064137"/>
                </a:lnTo>
                <a:lnTo>
                  <a:pt x="1096939" y="1096929"/>
                </a:lnTo>
                <a:lnTo>
                  <a:pt x="1064146" y="1127522"/>
                </a:lnTo>
                <a:lnTo>
                  <a:pt x="1029278" y="1155791"/>
                </a:lnTo>
                <a:lnTo>
                  <a:pt x="992458" y="1181612"/>
                </a:lnTo>
                <a:lnTo>
                  <a:pt x="953812" y="1204860"/>
                </a:lnTo>
                <a:lnTo>
                  <a:pt x="913462" y="1225411"/>
                </a:lnTo>
                <a:lnTo>
                  <a:pt x="871535" y="1243142"/>
                </a:lnTo>
                <a:lnTo>
                  <a:pt x="828153" y="1257927"/>
                </a:lnTo>
                <a:lnTo>
                  <a:pt x="783441" y="1269644"/>
                </a:lnTo>
                <a:lnTo>
                  <a:pt x="737523" y="1278166"/>
                </a:lnTo>
                <a:lnTo>
                  <a:pt x="690523" y="1283371"/>
                </a:lnTo>
                <a:lnTo>
                  <a:pt x="642566" y="1285133"/>
                </a:lnTo>
                <a:lnTo>
                  <a:pt x="594611" y="1283371"/>
                </a:lnTo>
                <a:lnTo>
                  <a:pt x="547613" y="1278166"/>
                </a:lnTo>
                <a:lnTo>
                  <a:pt x="501696" y="1269644"/>
                </a:lnTo>
                <a:lnTo>
                  <a:pt x="456985" y="1257927"/>
                </a:lnTo>
                <a:lnTo>
                  <a:pt x="413604" y="1243142"/>
                </a:lnTo>
                <a:lnTo>
                  <a:pt x="371677" y="1225411"/>
                </a:lnTo>
                <a:lnTo>
                  <a:pt x="331328" y="1204860"/>
                </a:lnTo>
                <a:lnTo>
                  <a:pt x="292682" y="1181612"/>
                </a:lnTo>
                <a:lnTo>
                  <a:pt x="255863" y="1155791"/>
                </a:lnTo>
                <a:lnTo>
                  <a:pt x="220996" y="1127522"/>
                </a:lnTo>
                <a:lnTo>
                  <a:pt x="188203" y="1096929"/>
                </a:lnTo>
                <a:lnTo>
                  <a:pt x="157611" y="1064137"/>
                </a:lnTo>
                <a:lnTo>
                  <a:pt x="129342" y="1029269"/>
                </a:lnTo>
                <a:lnTo>
                  <a:pt x="103521" y="992450"/>
                </a:lnTo>
                <a:lnTo>
                  <a:pt x="80273" y="953805"/>
                </a:lnTo>
                <a:lnTo>
                  <a:pt x="59721" y="913456"/>
                </a:lnTo>
                <a:lnTo>
                  <a:pt x="41991" y="871529"/>
                </a:lnTo>
                <a:lnTo>
                  <a:pt x="27205" y="828148"/>
                </a:lnTo>
                <a:lnTo>
                  <a:pt x="15489" y="783437"/>
                </a:lnTo>
                <a:lnTo>
                  <a:pt x="6967" y="737520"/>
                </a:lnTo>
                <a:lnTo>
                  <a:pt x="1762" y="690522"/>
                </a:lnTo>
                <a:lnTo>
                  <a:pt x="0" y="642566"/>
                </a:lnTo>
                <a:lnTo>
                  <a:pt x="1762" y="594611"/>
                </a:lnTo>
                <a:lnTo>
                  <a:pt x="6967" y="547613"/>
                </a:lnTo>
                <a:lnTo>
                  <a:pt x="15489" y="501696"/>
                </a:lnTo>
                <a:lnTo>
                  <a:pt x="27205" y="456985"/>
                </a:lnTo>
                <a:lnTo>
                  <a:pt x="41991" y="413604"/>
                </a:lnTo>
                <a:lnTo>
                  <a:pt x="59721" y="371677"/>
                </a:lnTo>
                <a:lnTo>
                  <a:pt x="80273" y="331328"/>
                </a:lnTo>
                <a:lnTo>
                  <a:pt x="103521" y="292682"/>
                </a:lnTo>
                <a:lnTo>
                  <a:pt x="129342" y="255863"/>
                </a:lnTo>
                <a:lnTo>
                  <a:pt x="157611" y="220996"/>
                </a:lnTo>
                <a:lnTo>
                  <a:pt x="188203" y="188203"/>
                </a:lnTo>
                <a:lnTo>
                  <a:pt x="220996" y="157611"/>
                </a:lnTo>
                <a:lnTo>
                  <a:pt x="255863" y="129342"/>
                </a:lnTo>
                <a:lnTo>
                  <a:pt x="292682" y="103521"/>
                </a:lnTo>
                <a:lnTo>
                  <a:pt x="331328" y="80273"/>
                </a:lnTo>
                <a:lnTo>
                  <a:pt x="371677" y="59721"/>
                </a:lnTo>
                <a:lnTo>
                  <a:pt x="413604" y="41991"/>
                </a:lnTo>
                <a:lnTo>
                  <a:pt x="456985" y="27205"/>
                </a:lnTo>
                <a:lnTo>
                  <a:pt x="501696" y="15489"/>
                </a:lnTo>
                <a:lnTo>
                  <a:pt x="547613" y="6967"/>
                </a:lnTo>
                <a:lnTo>
                  <a:pt x="594611" y="1762"/>
                </a:lnTo>
                <a:lnTo>
                  <a:pt x="642566" y="0"/>
                </a:lnTo>
                <a:lnTo>
                  <a:pt x="690523" y="1762"/>
                </a:lnTo>
                <a:lnTo>
                  <a:pt x="737523" y="6967"/>
                </a:lnTo>
                <a:lnTo>
                  <a:pt x="783441" y="15489"/>
                </a:lnTo>
                <a:lnTo>
                  <a:pt x="828153" y="27205"/>
                </a:lnTo>
                <a:lnTo>
                  <a:pt x="871535" y="41991"/>
                </a:lnTo>
                <a:lnTo>
                  <a:pt x="913462" y="59721"/>
                </a:lnTo>
                <a:lnTo>
                  <a:pt x="953812" y="80273"/>
                </a:lnTo>
                <a:lnTo>
                  <a:pt x="992458" y="103521"/>
                </a:lnTo>
                <a:lnTo>
                  <a:pt x="1029278" y="129342"/>
                </a:lnTo>
                <a:lnTo>
                  <a:pt x="1064146" y="157611"/>
                </a:lnTo>
                <a:lnTo>
                  <a:pt x="1096939" y="188203"/>
                </a:lnTo>
                <a:lnTo>
                  <a:pt x="1127532" y="220996"/>
                </a:lnTo>
                <a:lnTo>
                  <a:pt x="1155801" y="255863"/>
                </a:lnTo>
                <a:lnTo>
                  <a:pt x="1181621" y="292682"/>
                </a:lnTo>
                <a:lnTo>
                  <a:pt x="1204870" y="331328"/>
                </a:lnTo>
                <a:lnTo>
                  <a:pt x="1225422" y="371677"/>
                </a:lnTo>
                <a:lnTo>
                  <a:pt x="1243152" y="413604"/>
                </a:lnTo>
                <a:lnTo>
                  <a:pt x="1257938" y="456985"/>
                </a:lnTo>
                <a:lnTo>
                  <a:pt x="1269654" y="501696"/>
                </a:lnTo>
                <a:lnTo>
                  <a:pt x="1278177" y="547613"/>
                </a:lnTo>
                <a:lnTo>
                  <a:pt x="1283381" y="594611"/>
                </a:lnTo>
                <a:lnTo>
                  <a:pt x="1285144" y="642566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2028" y="5701853"/>
            <a:ext cx="818515" cy="818515"/>
          </a:xfrm>
          <a:custGeom>
            <a:avLst/>
            <a:gdLst/>
            <a:ahLst/>
            <a:cxnLst/>
            <a:rect l="l" t="t" r="r" b="b"/>
            <a:pathLst>
              <a:path w="818514" h="818515">
                <a:moveTo>
                  <a:pt x="817922" y="408971"/>
                </a:moveTo>
                <a:lnTo>
                  <a:pt x="815171" y="456664"/>
                </a:lnTo>
                <a:lnTo>
                  <a:pt x="807122" y="502741"/>
                </a:lnTo>
                <a:lnTo>
                  <a:pt x="794081" y="546895"/>
                </a:lnTo>
                <a:lnTo>
                  <a:pt x="776356" y="588820"/>
                </a:lnTo>
                <a:lnTo>
                  <a:pt x="754253" y="628208"/>
                </a:lnTo>
                <a:lnTo>
                  <a:pt x="728079" y="664753"/>
                </a:lnTo>
                <a:lnTo>
                  <a:pt x="698142" y="698148"/>
                </a:lnTo>
                <a:lnTo>
                  <a:pt x="664747" y="728087"/>
                </a:lnTo>
                <a:lnTo>
                  <a:pt x="628202" y="754261"/>
                </a:lnTo>
                <a:lnTo>
                  <a:pt x="588814" y="776364"/>
                </a:lnTo>
                <a:lnTo>
                  <a:pt x="546888" y="794090"/>
                </a:lnTo>
                <a:lnTo>
                  <a:pt x="502733" y="807131"/>
                </a:lnTo>
                <a:lnTo>
                  <a:pt x="456655" y="815181"/>
                </a:lnTo>
                <a:lnTo>
                  <a:pt x="408961" y="817933"/>
                </a:lnTo>
                <a:lnTo>
                  <a:pt x="361267" y="815181"/>
                </a:lnTo>
                <a:lnTo>
                  <a:pt x="315188" y="807131"/>
                </a:lnTo>
                <a:lnTo>
                  <a:pt x="271033" y="794090"/>
                </a:lnTo>
                <a:lnTo>
                  <a:pt x="229108" y="776364"/>
                </a:lnTo>
                <a:lnTo>
                  <a:pt x="189720" y="754261"/>
                </a:lnTo>
                <a:lnTo>
                  <a:pt x="153175" y="728087"/>
                </a:lnTo>
                <a:lnTo>
                  <a:pt x="119780" y="698148"/>
                </a:lnTo>
                <a:lnTo>
                  <a:pt x="89842" y="664753"/>
                </a:lnTo>
                <a:lnTo>
                  <a:pt x="63669" y="628208"/>
                </a:lnTo>
                <a:lnTo>
                  <a:pt x="41566" y="588820"/>
                </a:lnTo>
                <a:lnTo>
                  <a:pt x="23841" y="546895"/>
                </a:lnTo>
                <a:lnTo>
                  <a:pt x="10800" y="502741"/>
                </a:lnTo>
                <a:lnTo>
                  <a:pt x="2751" y="456664"/>
                </a:lnTo>
                <a:lnTo>
                  <a:pt x="0" y="408971"/>
                </a:lnTo>
                <a:lnTo>
                  <a:pt x="2751" y="361277"/>
                </a:lnTo>
                <a:lnTo>
                  <a:pt x="10800" y="315198"/>
                </a:lnTo>
                <a:lnTo>
                  <a:pt x="23841" y="271043"/>
                </a:lnTo>
                <a:lnTo>
                  <a:pt x="41566" y="229117"/>
                </a:lnTo>
                <a:lnTo>
                  <a:pt x="63669" y="189727"/>
                </a:lnTo>
                <a:lnTo>
                  <a:pt x="89842" y="153181"/>
                </a:lnTo>
                <a:lnTo>
                  <a:pt x="119780" y="119785"/>
                </a:lnTo>
                <a:lnTo>
                  <a:pt x="153175" y="89846"/>
                </a:lnTo>
                <a:lnTo>
                  <a:pt x="189720" y="63672"/>
                </a:lnTo>
                <a:lnTo>
                  <a:pt x="229108" y="41568"/>
                </a:lnTo>
                <a:lnTo>
                  <a:pt x="271033" y="23842"/>
                </a:lnTo>
                <a:lnTo>
                  <a:pt x="315188" y="10801"/>
                </a:lnTo>
                <a:lnTo>
                  <a:pt x="361267" y="2751"/>
                </a:lnTo>
                <a:lnTo>
                  <a:pt x="408961" y="0"/>
                </a:lnTo>
                <a:lnTo>
                  <a:pt x="456655" y="2751"/>
                </a:lnTo>
                <a:lnTo>
                  <a:pt x="502733" y="10801"/>
                </a:lnTo>
                <a:lnTo>
                  <a:pt x="546888" y="23842"/>
                </a:lnTo>
                <a:lnTo>
                  <a:pt x="588814" y="41568"/>
                </a:lnTo>
                <a:lnTo>
                  <a:pt x="628202" y="63672"/>
                </a:lnTo>
                <a:lnTo>
                  <a:pt x="664747" y="89846"/>
                </a:lnTo>
                <a:lnTo>
                  <a:pt x="698142" y="119785"/>
                </a:lnTo>
                <a:lnTo>
                  <a:pt x="728079" y="153181"/>
                </a:lnTo>
                <a:lnTo>
                  <a:pt x="754253" y="189727"/>
                </a:lnTo>
                <a:lnTo>
                  <a:pt x="776356" y="229117"/>
                </a:lnTo>
                <a:lnTo>
                  <a:pt x="794081" y="271043"/>
                </a:lnTo>
                <a:lnTo>
                  <a:pt x="807122" y="315198"/>
                </a:lnTo>
                <a:lnTo>
                  <a:pt x="815171" y="361277"/>
                </a:lnTo>
                <a:lnTo>
                  <a:pt x="817922" y="408971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6648" y="7545577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246997" y="123504"/>
                </a:moveTo>
                <a:lnTo>
                  <a:pt x="237293" y="171570"/>
                </a:lnTo>
                <a:lnTo>
                  <a:pt x="210828" y="210824"/>
                </a:lnTo>
                <a:lnTo>
                  <a:pt x="171574" y="237292"/>
                </a:lnTo>
                <a:lnTo>
                  <a:pt x="123504" y="246997"/>
                </a:lnTo>
                <a:lnTo>
                  <a:pt x="75431" y="237292"/>
                </a:lnTo>
                <a:lnTo>
                  <a:pt x="36174" y="210824"/>
                </a:lnTo>
                <a:lnTo>
                  <a:pt x="9705" y="171570"/>
                </a:lnTo>
                <a:lnTo>
                  <a:pt x="0" y="123504"/>
                </a:lnTo>
                <a:lnTo>
                  <a:pt x="9705" y="75431"/>
                </a:lnTo>
                <a:lnTo>
                  <a:pt x="36174" y="36174"/>
                </a:lnTo>
                <a:lnTo>
                  <a:pt x="75431" y="9705"/>
                </a:lnTo>
                <a:lnTo>
                  <a:pt x="123504" y="0"/>
                </a:lnTo>
                <a:lnTo>
                  <a:pt x="171574" y="9705"/>
                </a:lnTo>
                <a:lnTo>
                  <a:pt x="210828" y="36174"/>
                </a:lnTo>
                <a:lnTo>
                  <a:pt x="237293" y="75431"/>
                </a:lnTo>
                <a:lnTo>
                  <a:pt x="246997" y="123504"/>
                </a:lnTo>
                <a:close/>
              </a:path>
            </a:pathLst>
          </a:custGeom>
          <a:ln w="220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0782" y="7866332"/>
            <a:ext cx="189250" cy="189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30168" y="8588079"/>
            <a:ext cx="1202690" cy="1591945"/>
            <a:chOff x="1330168" y="8588079"/>
            <a:chExt cx="1202690" cy="1591945"/>
          </a:xfrm>
        </p:grpSpPr>
        <p:sp>
          <p:nvSpPr>
            <p:cNvPr id="8" name="object 8"/>
            <p:cNvSpPr/>
            <p:nvPr/>
          </p:nvSpPr>
          <p:spPr>
            <a:xfrm>
              <a:off x="1939958" y="8599126"/>
              <a:ext cx="582295" cy="582295"/>
            </a:xfrm>
            <a:custGeom>
              <a:avLst/>
              <a:gdLst/>
              <a:ahLst/>
              <a:cxnLst/>
              <a:rect l="l" t="t" r="r" b="b"/>
              <a:pathLst>
                <a:path w="582294" h="582295">
                  <a:moveTo>
                    <a:pt x="581825" y="290902"/>
                  </a:moveTo>
                  <a:lnTo>
                    <a:pt x="578017" y="338089"/>
                  </a:lnTo>
                  <a:lnTo>
                    <a:pt x="566994" y="382852"/>
                  </a:lnTo>
                  <a:lnTo>
                    <a:pt x="549353" y="424592"/>
                  </a:lnTo>
                  <a:lnTo>
                    <a:pt x="525695" y="462710"/>
                  </a:lnTo>
                  <a:lnTo>
                    <a:pt x="496618" y="496607"/>
                  </a:lnTo>
                  <a:lnTo>
                    <a:pt x="462721" y="525685"/>
                  </a:lnTo>
                  <a:lnTo>
                    <a:pt x="424603" y="549343"/>
                  </a:lnTo>
                  <a:lnTo>
                    <a:pt x="382862" y="566983"/>
                  </a:lnTo>
                  <a:lnTo>
                    <a:pt x="338099" y="578007"/>
                  </a:lnTo>
                  <a:lnTo>
                    <a:pt x="290912" y="581814"/>
                  </a:lnTo>
                  <a:lnTo>
                    <a:pt x="243725" y="578007"/>
                  </a:lnTo>
                  <a:lnTo>
                    <a:pt x="198962" y="566983"/>
                  </a:lnTo>
                  <a:lnTo>
                    <a:pt x="157222" y="549343"/>
                  </a:lnTo>
                  <a:lnTo>
                    <a:pt x="119103" y="525685"/>
                  </a:lnTo>
                  <a:lnTo>
                    <a:pt x="85206" y="496607"/>
                  </a:lnTo>
                  <a:lnTo>
                    <a:pt x="56129" y="462710"/>
                  </a:lnTo>
                  <a:lnTo>
                    <a:pt x="32471" y="424592"/>
                  </a:lnTo>
                  <a:lnTo>
                    <a:pt x="14831" y="382852"/>
                  </a:lnTo>
                  <a:lnTo>
                    <a:pt x="3807" y="338089"/>
                  </a:lnTo>
                  <a:lnTo>
                    <a:pt x="0" y="290902"/>
                  </a:lnTo>
                  <a:lnTo>
                    <a:pt x="3807" y="243715"/>
                  </a:lnTo>
                  <a:lnTo>
                    <a:pt x="14831" y="198952"/>
                  </a:lnTo>
                  <a:lnTo>
                    <a:pt x="32471" y="157213"/>
                  </a:lnTo>
                  <a:lnTo>
                    <a:pt x="56129" y="119097"/>
                  </a:lnTo>
                  <a:lnTo>
                    <a:pt x="85206" y="85201"/>
                  </a:lnTo>
                  <a:lnTo>
                    <a:pt x="119103" y="56125"/>
                  </a:lnTo>
                  <a:lnTo>
                    <a:pt x="157222" y="32469"/>
                  </a:lnTo>
                  <a:lnTo>
                    <a:pt x="198962" y="14829"/>
                  </a:lnTo>
                  <a:lnTo>
                    <a:pt x="243725" y="3807"/>
                  </a:lnTo>
                  <a:lnTo>
                    <a:pt x="290912" y="0"/>
                  </a:lnTo>
                  <a:lnTo>
                    <a:pt x="338099" y="3807"/>
                  </a:lnTo>
                  <a:lnTo>
                    <a:pt x="382862" y="14829"/>
                  </a:lnTo>
                  <a:lnTo>
                    <a:pt x="424603" y="32469"/>
                  </a:lnTo>
                  <a:lnTo>
                    <a:pt x="462721" y="56125"/>
                  </a:lnTo>
                  <a:lnTo>
                    <a:pt x="496618" y="85201"/>
                  </a:lnTo>
                  <a:lnTo>
                    <a:pt x="525695" y="119097"/>
                  </a:lnTo>
                  <a:lnTo>
                    <a:pt x="549353" y="157213"/>
                  </a:lnTo>
                  <a:lnTo>
                    <a:pt x="566994" y="198952"/>
                  </a:lnTo>
                  <a:lnTo>
                    <a:pt x="578017" y="243715"/>
                  </a:lnTo>
                  <a:lnTo>
                    <a:pt x="581825" y="290902"/>
                  </a:lnTo>
                  <a:close/>
                </a:path>
              </a:pathLst>
            </a:custGeom>
            <a:ln w="220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0159" y="9181356"/>
              <a:ext cx="998219" cy="998219"/>
            </a:xfrm>
            <a:custGeom>
              <a:avLst/>
              <a:gdLst/>
              <a:ahLst/>
              <a:cxnLst/>
              <a:rect l="l" t="t" r="r" b="b"/>
              <a:pathLst>
                <a:path w="998219" h="998220">
                  <a:moveTo>
                    <a:pt x="998093" y="402590"/>
                  </a:moveTo>
                  <a:lnTo>
                    <a:pt x="603199" y="402590"/>
                  </a:lnTo>
                  <a:lnTo>
                    <a:pt x="603199" y="0"/>
                  </a:lnTo>
                  <a:lnTo>
                    <a:pt x="394906" y="0"/>
                  </a:lnTo>
                  <a:lnTo>
                    <a:pt x="394906" y="402590"/>
                  </a:lnTo>
                  <a:lnTo>
                    <a:pt x="0" y="402590"/>
                  </a:lnTo>
                  <a:lnTo>
                    <a:pt x="0" y="594360"/>
                  </a:lnTo>
                  <a:lnTo>
                    <a:pt x="394906" y="594360"/>
                  </a:lnTo>
                  <a:lnTo>
                    <a:pt x="394906" y="998220"/>
                  </a:lnTo>
                  <a:lnTo>
                    <a:pt x="603199" y="998220"/>
                  </a:lnTo>
                  <a:lnTo>
                    <a:pt x="603199" y="594360"/>
                  </a:lnTo>
                  <a:lnTo>
                    <a:pt x="998093" y="594360"/>
                  </a:lnTo>
                  <a:lnTo>
                    <a:pt x="998093" y="402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996363" y="6231820"/>
            <a:ext cx="465455" cy="464820"/>
          </a:xfrm>
          <a:custGeom>
            <a:avLst/>
            <a:gdLst/>
            <a:ahLst/>
            <a:cxnLst/>
            <a:rect l="l" t="t" r="r" b="b"/>
            <a:pathLst>
              <a:path w="465455" h="464820">
                <a:moveTo>
                  <a:pt x="465239" y="187960"/>
                </a:moveTo>
                <a:lnTo>
                  <a:pt x="281165" y="187960"/>
                </a:lnTo>
                <a:lnTo>
                  <a:pt x="281165" y="0"/>
                </a:lnTo>
                <a:lnTo>
                  <a:pt x="184073" y="0"/>
                </a:lnTo>
                <a:lnTo>
                  <a:pt x="184073" y="187960"/>
                </a:lnTo>
                <a:lnTo>
                  <a:pt x="0" y="187960"/>
                </a:lnTo>
                <a:lnTo>
                  <a:pt x="0" y="278130"/>
                </a:lnTo>
                <a:lnTo>
                  <a:pt x="184073" y="278130"/>
                </a:lnTo>
                <a:lnTo>
                  <a:pt x="184073" y="464820"/>
                </a:lnTo>
                <a:lnTo>
                  <a:pt x="281165" y="464820"/>
                </a:lnTo>
                <a:lnTo>
                  <a:pt x="281165" y="278130"/>
                </a:lnTo>
                <a:lnTo>
                  <a:pt x="465239" y="278130"/>
                </a:lnTo>
                <a:lnTo>
                  <a:pt x="465239" y="187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2378" y="5277084"/>
            <a:ext cx="1119505" cy="1120140"/>
          </a:xfrm>
          <a:custGeom>
            <a:avLst/>
            <a:gdLst/>
            <a:ahLst/>
            <a:cxnLst/>
            <a:rect l="l" t="t" r="r" b="b"/>
            <a:pathLst>
              <a:path w="1119505" h="1120139">
                <a:moveTo>
                  <a:pt x="1119454" y="452120"/>
                </a:moveTo>
                <a:lnTo>
                  <a:pt x="676529" y="452120"/>
                </a:lnTo>
                <a:lnTo>
                  <a:pt x="676529" y="0"/>
                </a:lnTo>
                <a:lnTo>
                  <a:pt x="442912" y="0"/>
                </a:lnTo>
                <a:lnTo>
                  <a:pt x="442912" y="452120"/>
                </a:lnTo>
                <a:lnTo>
                  <a:pt x="0" y="452120"/>
                </a:lnTo>
                <a:lnTo>
                  <a:pt x="0" y="668020"/>
                </a:lnTo>
                <a:lnTo>
                  <a:pt x="442912" y="668020"/>
                </a:lnTo>
                <a:lnTo>
                  <a:pt x="442912" y="1120140"/>
                </a:lnTo>
                <a:lnTo>
                  <a:pt x="676529" y="1120140"/>
                </a:lnTo>
                <a:lnTo>
                  <a:pt x="676529" y="668020"/>
                </a:lnTo>
                <a:lnTo>
                  <a:pt x="1119454" y="668020"/>
                </a:lnTo>
                <a:lnTo>
                  <a:pt x="1119454" y="452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024851" y="1925837"/>
            <a:ext cx="16079469" cy="9382760"/>
            <a:chOff x="4024851" y="1925837"/>
            <a:chExt cx="16079469" cy="9382760"/>
          </a:xfrm>
        </p:grpSpPr>
        <p:sp>
          <p:nvSpPr>
            <p:cNvPr id="13" name="object 13"/>
            <p:cNvSpPr/>
            <p:nvPr/>
          </p:nvSpPr>
          <p:spPr>
            <a:xfrm>
              <a:off x="16708065" y="1925837"/>
              <a:ext cx="3396615" cy="2794000"/>
            </a:xfrm>
            <a:custGeom>
              <a:avLst/>
              <a:gdLst/>
              <a:ahLst/>
              <a:cxnLst/>
              <a:rect l="l" t="t" r="r" b="b"/>
              <a:pathLst>
                <a:path w="3396615" h="2794000">
                  <a:moveTo>
                    <a:pt x="3396035" y="0"/>
                  </a:moveTo>
                  <a:lnTo>
                    <a:pt x="3334502" y="3934"/>
                  </a:lnTo>
                  <a:lnTo>
                    <a:pt x="3276489" y="8769"/>
                  </a:lnTo>
                  <a:lnTo>
                    <a:pt x="3219249" y="14602"/>
                  </a:lnTo>
                  <a:lnTo>
                    <a:pt x="3162770" y="21405"/>
                  </a:lnTo>
                  <a:lnTo>
                    <a:pt x="3107044" y="29151"/>
                  </a:lnTo>
                  <a:lnTo>
                    <a:pt x="3052060" y="37812"/>
                  </a:lnTo>
                  <a:lnTo>
                    <a:pt x="2997809" y="47360"/>
                  </a:lnTo>
                  <a:lnTo>
                    <a:pt x="2944279" y="57768"/>
                  </a:lnTo>
                  <a:lnTo>
                    <a:pt x="2891462" y="69008"/>
                  </a:lnTo>
                  <a:lnTo>
                    <a:pt x="2839347" y="81051"/>
                  </a:lnTo>
                  <a:lnTo>
                    <a:pt x="2787923" y="93871"/>
                  </a:lnTo>
                  <a:lnTo>
                    <a:pt x="2737183" y="107440"/>
                  </a:lnTo>
                  <a:lnTo>
                    <a:pt x="2687114" y="121729"/>
                  </a:lnTo>
                  <a:lnTo>
                    <a:pt x="2637707" y="136712"/>
                  </a:lnTo>
                  <a:lnTo>
                    <a:pt x="2588952" y="152360"/>
                  </a:lnTo>
                  <a:lnTo>
                    <a:pt x="2540839" y="168645"/>
                  </a:lnTo>
                  <a:lnTo>
                    <a:pt x="2493359" y="185540"/>
                  </a:lnTo>
                  <a:lnTo>
                    <a:pt x="2446500" y="203017"/>
                  </a:lnTo>
                  <a:lnTo>
                    <a:pt x="2400253" y="221049"/>
                  </a:lnTo>
                  <a:lnTo>
                    <a:pt x="2354608" y="239607"/>
                  </a:lnTo>
                  <a:lnTo>
                    <a:pt x="2309556" y="258664"/>
                  </a:lnTo>
                  <a:lnTo>
                    <a:pt x="2265085" y="278192"/>
                  </a:lnTo>
                  <a:lnTo>
                    <a:pt x="2221185" y="298163"/>
                  </a:lnTo>
                  <a:lnTo>
                    <a:pt x="2177848" y="318550"/>
                  </a:lnTo>
                  <a:lnTo>
                    <a:pt x="2135063" y="339325"/>
                  </a:lnTo>
                  <a:lnTo>
                    <a:pt x="2092819" y="360460"/>
                  </a:lnTo>
                  <a:lnTo>
                    <a:pt x="2051108" y="381928"/>
                  </a:lnTo>
                  <a:lnTo>
                    <a:pt x="2009918" y="403699"/>
                  </a:lnTo>
                  <a:lnTo>
                    <a:pt x="1969240" y="425748"/>
                  </a:lnTo>
                  <a:lnTo>
                    <a:pt x="1929063" y="448046"/>
                  </a:lnTo>
                  <a:lnTo>
                    <a:pt x="1889379" y="470565"/>
                  </a:lnTo>
                  <a:lnTo>
                    <a:pt x="1850176" y="493278"/>
                  </a:lnTo>
                  <a:lnTo>
                    <a:pt x="1811445" y="516157"/>
                  </a:lnTo>
                  <a:lnTo>
                    <a:pt x="1773175" y="539174"/>
                  </a:lnTo>
                  <a:lnTo>
                    <a:pt x="1735357" y="562301"/>
                  </a:lnTo>
                  <a:lnTo>
                    <a:pt x="1697981" y="585511"/>
                  </a:lnTo>
                  <a:lnTo>
                    <a:pt x="1661036" y="608776"/>
                  </a:lnTo>
                  <a:lnTo>
                    <a:pt x="1624513" y="632068"/>
                  </a:lnTo>
                  <a:lnTo>
                    <a:pt x="1552692" y="678623"/>
                  </a:lnTo>
                  <a:lnTo>
                    <a:pt x="1482437" y="724953"/>
                  </a:lnTo>
                  <a:lnTo>
                    <a:pt x="1253903" y="878023"/>
                  </a:lnTo>
                  <a:lnTo>
                    <a:pt x="1208616" y="908183"/>
                  </a:lnTo>
                  <a:lnTo>
                    <a:pt x="1163864" y="937732"/>
                  </a:lnTo>
                  <a:lnTo>
                    <a:pt x="1119591" y="966621"/>
                  </a:lnTo>
                  <a:lnTo>
                    <a:pt x="1075739" y="994805"/>
                  </a:lnTo>
                  <a:lnTo>
                    <a:pt x="1032253" y="1022238"/>
                  </a:lnTo>
                  <a:lnTo>
                    <a:pt x="989077" y="1048871"/>
                  </a:lnTo>
                  <a:lnTo>
                    <a:pt x="946154" y="1074660"/>
                  </a:lnTo>
                  <a:lnTo>
                    <a:pt x="903427" y="1099557"/>
                  </a:lnTo>
                  <a:lnTo>
                    <a:pt x="860842" y="1123516"/>
                  </a:lnTo>
                  <a:lnTo>
                    <a:pt x="818340" y="1146490"/>
                  </a:lnTo>
                  <a:lnTo>
                    <a:pt x="775867" y="1168432"/>
                  </a:lnTo>
                  <a:lnTo>
                    <a:pt x="733366" y="1189297"/>
                  </a:lnTo>
                  <a:lnTo>
                    <a:pt x="690780" y="1209037"/>
                  </a:lnTo>
                  <a:lnTo>
                    <a:pt x="648054" y="1227606"/>
                  </a:lnTo>
                  <a:lnTo>
                    <a:pt x="605130" y="1244957"/>
                  </a:lnTo>
                  <a:lnTo>
                    <a:pt x="561954" y="1261043"/>
                  </a:lnTo>
                  <a:lnTo>
                    <a:pt x="518468" y="1275819"/>
                  </a:lnTo>
                  <a:lnTo>
                    <a:pt x="474616" y="1289237"/>
                  </a:lnTo>
                  <a:lnTo>
                    <a:pt x="430342" y="1301251"/>
                  </a:lnTo>
                  <a:lnTo>
                    <a:pt x="385590" y="1311814"/>
                  </a:lnTo>
                  <a:lnTo>
                    <a:pt x="340303" y="1320880"/>
                  </a:lnTo>
                  <a:lnTo>
                    <a:pt x="294425" y="1328402"/>
                  </a:lnTo>
                  <a:lnTo>
                    <a:pt x="247901" y="1334334"/>
                  </a:lnTo>
                  <a:lnTo>
                    <a:pt x="200673" y="1338628"/>
                  </a:lnTo>
                  <a:lnTo>
                    <a:pt x="152685" y="1341239"/>
                  </a:lnTo>
                  <a:lnTo>
                    <a:pt x="103002" y="1342120"/>
                  </a:lnTo>
                  <a:lnTo>
                    <a:pt x="87620" y="1341758"/>
                  </a:lnTo>
                  <a:lnTo>
                    <a:pt x="71390" y="1340769"/>
                  </a:lnTo>
                  <a:lnTo>
                    <a:pt x="0" y="2790955"/>
                  </a:lnTo>
                  <a:lnTo>
                    <a:pt x="26027" y="2792255"/>
                  </a:lnTo>
                  <a:lnTo>
                    <a:pt x="51713" y="2793176"/>
                  </a:lnTo>
                  <a:lnTo>
                    <a:pt x="77057" y="2793731"/>
                  </a:lnTo>
                  <a:lnTo>
                    <a:pt x="103923" y="2793929"/>
                  </a:lnTo>
                  <a:lnTo>
                    <a:pt x="153224" y="2793509"/>
                  </a:lnTo>
                  <a:lnTo>
                    <a:pt x="202339" y="2792250"/>
                  </a:lnTo>
                  <a:lnTo>
                    <a:pt x="251277" y="2790149"/>
                  </a:lnTo>
                  <a:lnTo>
                    <a:pt x="300045" y="2787205"/>
                  </a:lnTo>
                  <a:lnTo>
                    <a:pt x="348653" y="2783415"/>
                  </a:lnTo>
                  <a:lnTo>
                    <a:pt x="397110" y="2778777"/>
                  </a:lnTo>
                  <a:lnTo>
                    <a:pt x="445422" y="2773291"/>
                  </a:lnTo>
                  <a:lnTo>
                    <a:pt x="493600" y="2766952"/>
                  </a:lnTo>
                  <a:lnTo>
                    <a:pt x="541652" y="2759761"/>
                  </a:lnTo>
                  <a:lnTo>
                    <a:pt x="589586" y="2751715"/>
                  </a:lnTo>
                  <a:lnTo>
                    <a:pt x="637410" y="2742812"/>
                  </a:lnTo>
                  <a:lnTo>
                    <a:pt x="685134" y="2733049"/>
                  </a:lnTo>
                  <a:lnTo>
                    <a:pt x="732766" y="2722427"/>
                  </a:lnTo>
                  <a:lnTo>
                    <a:pt x="780314" y="2710941"/>
                  </a:lnTo>
                  <a:lnTo>
                    <a:pt x="827787" y="2698591"/>
                  </a:lnTo>
                  <a:lnTo>
                    <a:pt x="875193" y="2685374"/>
                  </a:lnTo>
                  <a:lnTo>
                    <a:pt x="922541" y="2671289"/>
                  </a:lnTo>
                  <a:lnTo>
                    <a:pt x="969840" y="2656334"/>
                  </a:lnTo>
                  <a:lnTo>
                    <a:pt x="1017098" y="2640507"/>
                  </a:lnTo>
                  <a:lnTo>
                    <a:pt x="1064324" y="2623805"/>
                  </a:lnTo>
                  <a:lnTo>
                    <a:pt x="1111525" y="2606228"/>
                  </a:lnTo>
                  <a:lnTo>
                    <a:pt x="1158712" y="2587772"/>
                  </a:lnTo>
                  <a:lnTo>
                    <a:pt x="1205891" y="2568437"/>
                  </a:lnTo>
                  <a:lnTo>
                    <a:pt x="1253072" y="2548220"/>
                  </a:lnTo>
                  <a:lnTo>
                    <a:pt x="1300264" y="2527120"/>
                  </a:lnTo>
                  <a:lnTo>
                    <a:pt x="1347898" y="2504947"/>
                  </a:lnTo>
                  <a:lnTo>
                    <a:pt x="1394849" y="2482251"/>
                  </a:lnTo>
                  <a:lnTo>
                    <a:pt x="1441144" y="2459064"/>
                  </a:lnTo>
                  <a:lnTo>
                    <a:pt x="1486814" y="2435419"/>
                  </a:lnTo>
                  <a:lnTo>
                    <a:pt x="1531886" y="2411348"/>
                  </a:lnTo>
                  <a:lnTo>
                    <a:pt x="1576391" y="2386883"/>
                  </a:lnTo>
                  <a:lnTo>
                    <a:pt x="1620356" y="2362057"/>
                  </a:lnTo>
                  <a:lnTo>
                    <a:pt x="1663811" y="2336901"/>
                  </a:lnTo>
                  <a:lnTo>
                    <a:pt x="1706784" y="2311448"/>
                  </a:lnTo>
                  <a:lnTo>
                    <a:pt x="1749305" y="2285731"/>
                  </a:lnTo>
                  <a:lnTo>
                    <a:pt x="1791402" y="2259781"/>
                  </a:lnTo>
                  <a:lnTo>
                    <a:pt x="1833105" y="2233631"/>
                  </a:lnTo>
                  <a:lnTo>
                    <a:pt x="1874441" y="2207314"/>
                  </a:lnTo>
                  <a:lnTo>
                    <a:pt x="1915441" y="2180861"/>
                  </a:lnTo>
                  <a:lnTo>
                    <a:pt x="1956133" y="2154304"/>
                  </a:lnTo>
                  <a:lnTo>
                    <a:pt x="2036709" y="2101011"/>
                  </a:lnTo>
                  <a:lnTo>
                    <a:pt x="2247170" y="1959940"/>
                  </a:lnTo>
                  <a:lnTo>
                    <a:pt x="2336321" y="1900751"/>
                  </a:lnTo>
                  <a:lnTo>
                    <a:pt x="2380280" y="1871991"/>
                  </a:lnTo>
                  <a:lnTo>
                    <a:pt x="2423903" y="1843837"/>
                  </a:lnTo>
                  <a:lnTo>
                    <a:pt x="2467250" y="1816327"/>
                  </a:lnTo>
                  <a:lnTo>
                    <a:pt x="2510377" y="1789498"/>
                  </a:lnTo>
                  <a:lnTo>
                    <a:pt x="2553342" y="1763389"/>
                  </a:lnTo>
                  <a:lnTo>
                    <a:pt x="2596204" y="1738036"/>
                  </a:lnTo>
                  <a:lnTo>
                    <a:pt x="2639019" y="1713478"/>
                  </a:lnTo>
                  <a:lnTo>
                    <a:pt x="2681846" y="1689751"/>
                  </a:lnTo>
                  <a:lnTo>
                    <a:pt x="2724742" y="1666893"/>
                  </a:lnTo>
                  <a:lnTo>
                    <a:pt x="2767766" y="1644943"/>
                  </a:lnTo>
                  <a:lnTo>
                    <a:pt x="2810973" y="1623937"/>
                  </a:lnTo>
                  <a:lnTo>
                    <a:pt x="2854424" y="1603913"/>
                  </a:lnTo>
                  <a:lnTo>
                    <a:pt x="2898174" y="1584908"/>
                  </a:lnTo>
                  <a:lnTo>
                    <a:pt x="2942282" y="1566961"/>
                  </a:lnTo>
                  <a:lnTo>
                    <a:pt x="2986805" y="1550109"/>
                  </a:lnTo>
                  <a:lnTo>
                    <a:pt x="3031802" y="1534389"/>
                  </a:lnTo>
                  <a:lnTo>
                    <a:pt x="3077330" y="1519838"/>
                  </a:lnTo>
                  <a:lnTo>
                    <a:pt x="3123447" y="1506495"/>
                  </a:lnTo>
                  <a:lnTo>
                    <a:pt x="3170209" y="1494398"/>
                  </a:lnTo>
                  <a:lnTo>
                    <a:pt x="3217676" y="1483582"/>
                  </a:lnTo>
                  <a:lnTo>
                    <a:pt x="3265905" y="1474087"/>
                  </a:lnTo>
                  <a:lnTo>
                    <a:pt x="3314954" y="1465950"/>
                  </a:lnTo>
                  <a:lnTo>
                    <a:pt x="3364879" y="1459208"/>
                  </a:lnTo>
                  <a:lnTo>
                    <a:pt x="3396035" y="1455956"/>
                  </a:lnTo>
                  <a:lnTo>
                    <a:pt x="339603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67009" y="2609411"/>
              <a:ext cx="2058035" cy="1409065"/>
            </a:xfrm>
            <a:custGeom>
              <a:avLst/>
              <a:gdLst/>
              <a:ahLst/>
              <a:cxnLst/>
              <a:rect l="l" t="t" r="r" b="b"/>
              <a:pathLst>
                <a:path w="2058034" h="1409064">
                  <a:moveTo>
                    <a:pt x="338353" y="1293596"/>
                  </a:moveTo>
                  <a:lnTo>
                    <a:pt x="336219" y="1247559"/>
                  </a:lnTo>
                  <a:lnTo>
                    <a:pt x="322135" y="1195832"/>
                  </a:lnTo>
                  <a:lnTo>
                    <a:pt x="296710" y="1138770"/>
                  </a:lnTo>
                  <a:lnTo>
                    <a:pt x="292417" y="1131570"/>
                  </a:lnTo>
                  <a:lnTo>
                    <a:pt x="292417" y="1290218"/>
                  </a:lnTo>
                  <a:lnTo>
                    <a:pt x="279908" y="1327594"/>
                  </a:lnTo>
                  <a:lnTo>
                    <a:pt x="247218" y="1355432"/>
                  </a:lnTo>
                  <a:lnTo>
                    <a:pt x="205638" y="1366113"/>
                  </a:lnTo>
                  <a:lnTo>
                    <a:pt x="167881" y="1354785"/>
                  </a:lnTo>
                  <a:lnTo>
                    <a:pt x="133896" y="1324102"/>
                  </a:lnTo>
                  <a:lnTo>
                    <a:pt x="103606" y="1276692"/>
                  </a:lnTo>
                  <a:lnTo>
                    <a:pt x="72707" y="1217104"/>
                  </a:lnTo>
                  <a:lnTo>
                    <a:pt x="51422" y="1165047"/>
                  </a:lnTo>
                  <a:lnTo>
                    <a:pt x="45935" y="1119581"/>
                  </a:lnTo>
                  <a:lnTo>
                    <a:pt x="58445" y="1082192"/>
                  </a:lnTo>
                  <a:lnTo>
                    <a:pt x="91135" y="1054366"/>
                  </a:lnTo>
                  <a:lnTo>
                    <a:pt x="132702" y="1043686"/>
                  </a:lnTo>
                  <a:lnTo>
                    <a:pt x="170459" y="1055014"/>
                  </a:lnTo>
                  <a:lnTo>
                    <a:pt x="204457" y="1085697"/>
                  </a:lnTo>
                  <a:lnTo>
                    <a:pt x="234746" y="1133106"/>
                  </a:lnTo>
                  <a:lnTo>
                    <a:pt x="265633" y="1192682"/>
                  </a:lnTo>
                  <a:lnTo>
                    <a:pt x="286918" y="1244752"/>
                  </a:lnTo>
                  <a:lnTo>
                    <a:pt x="292417" y="1290218"/>
                  </a:lnTo>
                  <a:lnTo>
                    <a:pt x="292417" y="1131570"/>
                  </a:lnTo>
                  <a:lnTo>
                    <a:pt x="264731" y="1085126"/>
                  </a:lnTo>
                  <a:lnTo>
                    <a:pt x="230568" y="1043800"/>
                  </a:lnTo>
                  <a:lnTo>
                    <a:pt x="230416" y="1043686"/>
                  </a:lnTo>
                  <a:lnTo>
                    <a:pt x="194183" y="1015530"/>
                  </a:lnTo>
                  <a:lnTo>
                    <a:pt x="155536" y="1001026"/>
                  </a:lnTo>
                  <a:lnTo>
                    <a:pt x="114604" y="1001026"/>
                  </a:lnTo>
                  <a:lnTo>
                    <a:pt x="71335" y="1016215"/>
                  </a:lnTo>
                  <a:lnTo>
                    <a:pt x="33997" y="1042809"/>
                  </a:lnTo>
                  <a:lnTo>
                    <a:pt x="10426" y="1076261"/>
                  </a:lnTo>
                  <a:lnTo>
                    <a:pt x="0" y="1116203"/>
                  </a:lnTo>
                  <a:lnTo>
                    <a:pt x="2133" y="1162240"/>
                  </a:lnTo>
                  <a:lnTo>
                    <a:pt x="16217" y="1213967"/>
                  </a:lnTo>
                  <a:lnTo>
                    <a:pt x="41643" y="1271028"/>
                  </a:lnTo>
                  <a:lnTo>
                    <a:pt x="73621" y="1324673"/>
                  </a:lnTo>
                  <a:lnTo>
                    <a:pt x="107784" y="1365999"/>
                  </a:lnTo>
                  <a:lnTo>
                    <a:pt x="144170" y="1394269"/>
                  </a:lnTo>
                  <a:lnTo>
                    <a:pt x="182816" y="1408760"/>
                  </a:lnTo>
                  <a:lnTo>
                    <a:pt x="223786" y="1408760"/>
                  </a:lnTo>
                  <a:lnTo>
                    <a:pt x="267004" y="1393583"/>
                  </a:lnTo>
                  <a:lnTo>
                    <a:pt x="304355" y="1366989"/>
                  </a:lnTo>
                  <a:lnTo>
                    <a:pt x="304977" y="1366113"/>
                  </a:lnTo>
                  <a:lnTo>
                    <a:pt x="327939" y="1333525"/>
                  </a:lnTo>
                  <a:lnTo>
                    <a:pt x="338353" y="1293596"/>
                  </a:lnTo>
                  <a:close/>
                </a:path>
                <a:path w="2058034" h="1409064">
                  <a:moveTo>
                    <a:pt x="634339" y="1169073"/>
                  </a:moveTo>
                  <a:lnTo>
                    <a:pt x="435876" y="859167"/>
                  </a:lnTo>
                  <a:lnTo>
                    <a:pt x="551421" y="785190"/>
                  </a:lnTo>
                  <a:lnTo>
                    <a:pt x="528243" y="748995"/>
                  </a:lnTo>
                  <a:lnTo>
                    <a:pt x="255524" y="923620"/>
                  </a:lnTo>
                  <a:lnTo>
                    <a:pt x="278701" y="959827"/>
                  </a:lnTo>
                  <a:lnTo>
                    <a:pt x="394233" y="885850"/>
                  </a:lnTo>
                  <a:lnTo>
                    <a:pt x="592696" y="1195755"/>
                  </a:lnTo>
                  <a:lnTo>
                    <a:pt x="634339" y="1169073"/>
                  </a:lnTo>
                  <a:close/>
                </a:path>
                <a:path w="2058034" h="1409064">
                  <a:moveTo>
                    <a:pt x="1007465" y="879462"/>
                  </a:moveTo>
                  <a:lnTo>
                    <a:pt x="1005763" y="835367"/>
                  </a:lnTo>
                  <a:lnTo>
                    <a:pt x="986764" y="792048"/>
                  </a:lnTo>
                  <a:lnTo>
                    <a:pt x="979360" y="784072"/>
                  </a:lnTo>
                  <a:lnTo>
                    <a:pt x="961542" y="764857"/>
                  </a:lnTo>
                  <a:lnTo>
                    <a:pt x="961542" y="857554"/>
                  </a:lnTo>
                  <a:lnTo>
                    <a:pt x="960386" y="881799"/>
                  </a:lnTo>
                  <a:lnTo>
                    <a:pt x="947801" y="904278"/>
                  </a:lnTo>
                  <a:lnTo>
                    <a:pt x="924610" y="924496"/>
                  </a:lnTo>
                  <a:lnTo>
                    <a:pt x="847356" y="976325"/>
                  </a:lnTo>
                  <a:lnTo>
                    <a:pt x="764362" y="852614"/>
                  </a:lnTo>
                  <a:lnTo>
                    <a:pt x="814666" y="818883"/>
                  </a:lnTo>
                  <a:lnTo>
                    <a:pt x="841629" y="800798"/>
                  </a:lnTo>
                  <a:lnTo>
                    <a:pt x="869188" y="787069"/>
                  </a:lnTo>
                  <a:lnTo>
                    <a:pt x="894829" y="784072"/>
                  </a:lnTo>
                  <a:lnTo>
                    <a:pt x="917727" y="792226"/>
                  </a:lnTo>
                  <a:lnTo>
                    <a:pt x="937018" y="811961"/>
                  </a:lnTo>
                  <a:lnTo>
                    <a:pt x="950468" y="832002"/>
                  </a:lnTo>
                  <a:lnTo>
                    <a:pt x="961542" y="857554"/>
                  </a:lnTo>
                  <a:lnTo>
                    <a:pt x="961542" y="764857"/>
                  </a:lnTo>
                  <a:lnTo>
                    <a:pt x="960818" y="764070"/>
                  </a:lnTo>
                  <a:lnTo>
                    <a:pt x="944257" y="756145"/>
                  </a:lnTo>
                  <a:lnTo>
                    <a:pt x="931456" y="750023"/>
                  </a:lnTo>
                  <a:lnTo>
                    <a:pt x="899795" y="748004"/>
                  </a:lnTo>
                  <a:lnTo>
                    <a:pt x="866978" y="756145"/>
                  </a:lnTo>
                  <a:lnTo>
                    <a:pt x="865987" y="754684"/>
                  </a:lnTo>
                  <a:lnTo>
                    <a:pt x="880897" y="730364"/>
                  </a:lnTo>
                  <a:lnTo>
                    <a:pt x="887526" y="703808"/>
                  </a:lnTo>
                  <a:lnTo>
                    <a:pt x="884415" y="675424"/>
                  </a:lnTo>
                  <a:lnTo>
                    <a:pt x="870089" y="645591"/>
                  </a:lnTo>
                  <a:lnTo>
                    <a:pt x="868349" y="643788"/>
                  </a:lnTo>
                  <a:lnTo>
                    <a:pt x="846137" y="620801"/>
                  </a:lnTo>
                  <a:lnTo>
                    <a:pt x="846137" y="711161"/>
                  </a:lnTo>
                  <a:lnTo>
                    <a:pt x="844892" y="733018"/>
                  </a:lnTo>
                  <a:lnTo>
                    <a:pt x="833297" y="753313"/>
                  </a:lnTo>
                  <a:lnTo>
                    <a:pt x="812139" y="771652"/>
                  </a:lnTo>
                  <a:lnTo>
                    <a:pt x="741743" y="818883"/>
                  </a:lnTo>
                  <a:lnTo>
                    <a:pt x="666305" y="706424"/>
                  </a:lnTo>
                  <a:lnTo>
                    <a:pt x="736714" y="659180"/>
                  </a:lnTo>
                  <a:lnTo>
                    <a:pt x="761758" y="646645"/>
                  </a:lnTo>
                  <a:lnTo>
                    <a:pt x="785037" y="643788"/>
                  </a:lnTo>
                  <a:lnTo>
                    <a:pt x="805853" y="651090"/>
                  </a:lnTo>
                  <a:lnTo>
                    <a:pt x="823455" y="669074"/>
                  </a:lnTo>
                  <a:lnTo>
                    <a:pt x="836244" y="688136"/>
                  </a:lnTo>
                  <a:lnTo>
                    <a:pt x="846137" y="711161"/>
                  </a:lnTo>
                  <a:lnTo>
                    <a:pt x="846137" y="620801"/>
                  </a:lnTo>
                  <a:lnTo>
                    <a:pt x="839292" y="613702"/>
                  </a:lnTo>
                  <a:lnTo>
                    <a:pt x="802043" y="598436"/>
                  </a:lnTo>
                  <a:lnTo>
                    <a:pt x="760590" y="600494"/>
                  </a:lnTo>
                  <a:lnTo>
                    <a:pt x="717169" y="620534"/>
                  </a:lnTo>
                  <a:lnTo>
                    <a:pt x="601281" y="698271"/>
                  </a:lnTo>
                  <a:lnTo>
                    <a:pt x="830224" y="1039571"/>
                  </a:lnTo>
                  <a:lnTo>
                    <a:pt x="924521" y="976325"/>
                  </a:lnTo>
                  <a:lnTo>
                    <a:pt x="960767" y="952004"/>
                  </a:lnTo>
                  <a:lnTo>
                    <a:pt x="992327" y="919835"/>
                  </a:lnTo>
                  <a:lnTo>
                    <a:pt x="1007465" y="879462"/>
                  </a:lnTo>
                  <a:close/>
                </a:path>
                <a:path w="2058034" h="1409064">
                  <a:moveTo>
                    <a:pt x="1361821" y="695439"/>
                  </a:moveTo>
                  <a:lnTo>
                    <a:pt x="1339253" y="658863"/>
                  </a:lnTo>
                  <a:lnTo>
                    <a:pt x="1165860" y="765822"/>
                  </a:lnTo>
                  <a:lnTo>
                    <a:pt x="1090422" y="643534"/>
                  </a:lnTo>
                  <a:lnTo>
                    <a:pt x="1257808" y="540283"/>
                  </a:lnTo>
                  <a:lnTo>
                    <a:pt x="1235240" y="503694"/>
                  </a:lnTo>
                  <a:lnTo>
                    <a:pt x="1067854" y="606958"/>
                  </a:lnTo>
                  <a:lnTo>
                    <a:pt x="995210" y="489191"/>
                  </a:lnTo>
                  <a:lnTo>
                    <a:pt x="1168603" y="382219"/>
                  </a:lnTo>
                  <a:lnTo>
                    <a:pt x="1146022" y="345643"/>
                  </a:lnTo>
                  <a:lnTo>
                    <a:pt x="930541" y="478574"/>
                  </a:lnTo>
                  <a:lnTo>
                    <a:pt x="1146327" y="828370"/>
                  </a:lnTo>
                  <a:lnTo>
                    <a:pt x="1361821" y="695439"/>
                  </a:lnTo>
                  <a:close/>
                </a:path>
                <a:path w="2058034" h="1409064">
                  <a:moveTo>
                    <a:pt x="1599476" y="569493"/>
                  </a:moveTo>
                  <a:lnTo>
                    <a:pt x="1435315" y="240131"/>
                  </a:lnTo>
                  <a:lnTo>
                    <a:pt x="1558099" y="178943"/>
                  </a:lnTo>
                  <a:lnTo>
                    <a:pt x="1538922" y="140474"/>
                  </a:lnTo>
                  <a:lnTo>
                    <a:pt x="1249083" y="284924"/>
                  </a:lnTo>
                  <a:lnTo>
                    <a:pt x="1268260" y="323392"/>
                  </a:lnTo>
                  <a:lnTo>
                    <a:pt x="1391043" y="262191"/>
                  </a:lnTo>
                  <a:lnTo>
                    <a:pt x="1555203" y="591553"/>
                  </a:lnTo>
                  <a:lnTo>
                    <a:pt x="1599476" y="569493"/>
                  </a:lnTo>
                  <a:close/>
                </a:path>
                <a:path w="2058034" h="1409064">
                  <a:moveTo>
                    <a:pt x="1940471" y="354482"/>
                  </a:moveTo>
                  <a:lnTo>
                    <a:pt x="1930590" y="302348"/>
                  </a:lnTo>
                  <a:lnTo>
                    <a:pt x="1908365" y="259054"/>
                  </a:lnTo>
                  <a:lnTo>
                    <a:pt x="1906358" y="255155"/>
                  </a:lnTo>
                  <a:lnTo>
                    <a:pt x="1892223" y="242811"/>
                  </a:lnTo>
                  <a:lnTo>
                    <a:pt x="1892223" y="362115"/>
                  </a:lnTo>
                  <a:lnTo>
                    <a:pt x="1886724" y="385356"/>
                  </a:lnTo>
                  <a:lnTo>
                    <a:pt x="1871649" y="403136"/>
                  </a:lnTo>
                  <a:lnTo>
                    <a:pt x="1848002" y="415378"/>
                  </a:lnTo>
                  <a:lnTo>
                    <a:pt x="1809026" y="428777"/>
                  </a:lnTo>
                  <a:lnTo>
                    <a:pt x="1757019" y="277304"/>
                  </a:lnTo>
                  <a:lnTo>
                    <a:pt x="1795983" y="263906"/>
                  </a:lnTo>
                  <a:lnTo>
                    <a:pt x="1822157" y="259054"/>
                  </a:lnTo>
                  <a:lnTo>
                    <a:pt x="1844979" y="263817"/>
                  </a:lnTo>
                  <a:lnTo>
                    <a:pt x="1863610" y="278765"/>
                  </a:lnTo>
                  <a:lnTo>
                    <a:pt x="1877174" y="304507"/>
                  </a:lnTo>
                  <a:lnTo>
                    <a:pt x="1887118" y="333476"/>
                  </a:lnTo>
                  <a:lnTo>
                    <a:pt x="1892223" y="362115"/>
                  </a:lnTo>
                  <a:lnTo>
                    <a:pt x="1892223" y="242811"/>
                  </a:lnTo>
                  <a:lnTo>
                    <a:pt x="1885162" y="236639"/>
                  </a:lnTo>
                  <a:lnTo>
                    <a:pt x="1872805" y="225856"/>
                  </a:lnTo>
                  <a:lnTo>
                    <a:pt x="1831009" y="215036"/>
                  </a:lnTo>
                  <a:lnTo>
                    <a:pt x="1782025" y="223253"/>
                  </a:lnTo>
                  <a:lnTo>
                    <a:pt x="1743049" y="236639"/>
                  </a:lnTo>
                  <a:lnTo>
                    <a:pt x="1689506" y="80708"/>
                  </a:lnTo>
                  <a:lnTo>
                    <a:pt x="1643824" y="96393"/>
                  </a:lnTo>
                  <a:lnTo>
                    <a:pt x="1777314" y="485114"/>
                  </a:lnTo>
                  <a:lnTo>
                    <a:pt x="1861972" y="456044"/>
                  </a:lnTo>
                  <a:lnTo>
                    <a:pt x="1905673" y="432435"/>
                  </a:lnTo>
                  <a:lnTo>
                    <a:pt x="1908492" y="428777"/>
                  </a:lnTo>
                  <a:lnTo>
                    <a:pt x="1932000" y="398208"/>
                  </a:lnTo>
                  <a:lnTo>
                    <a:pt x="1940471" y="354482"/>
                  </a:lnTo>
                  <a:close/>
                </a:path>
                <a:path w="2058034" h="1409064">
                  <a:moveTo>
                    <a:pt x="2057996" y="388721"/>
                  </a:moveTo>
                  <a:lnTo>
                    <a:pt x="1924507" y="0"/>
                  </a:lnTo>
                  <a:lnTo>
                    <a:pt x="1878838" y="15684"/>
                  </a:lnTo>
                  <a:lnTo>
                    <a:pt x="2012340" y="404393"/>
                  </a:lnTo>
                  <a:lnTo>
                    <a:pt x="2057996" y="388721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24846" y="3938568"/>
              <a:ext cx="12683490" cy="5185410"/>
            </a:xfrm>
            <a:custGeom>
              <a:avLst/>
              <a:gdLst/>
              <a:ahLst/>
              <a:cxnLst/>
              <a:rect l="l" t="t" r="r" b="b"/>
              <a:pathLst>
                <a:path w="12683490" h="5185409">
                  <a:moveTo>
                    <a:pt x="12683223" y="4711636"/>
                  </a:moveTo>
                  <a:lnTo>
                    <a:pt x="12209958" y="4238371"/>
                  </a:lnTo>
                  <a:lnTo>
                    <a:pt x="12162968" y="4285361"/>
                  </a:lnTo>
                  <a:lnTo>
                    <a:pt x="12556033" y="4678438"/>
                  </a:lnTo>
                  <a:lnTo>
                    <a:pt x="506488" y="4678438"/>
                  </a:lnTo>
                  <a:lnTo>
                    <a:pt x="506488" y="127177"/>
                  </a:lnTo>
                  <a:lnTo>
                    <a:pt x="899579" y="520255"/>
                  </a:lnTo>
                  <a:lnTo>
                    <a:pt x="946543" y="473265"/>
                  </a:lnTo>
                  <a:lnTo>
                    <a:pt x="473265" y="0"/>
                  </a:lnTo>
                  <a:lnTo>
                    <a:pt x="0" y="473265"/>
                  </a:lnTo>
                  <a:lnTo>
                    <a:pt x="46977" y="520255"/>
                  </a:lnTo>
                  <a:lnTo>
                    <a:pt x="440055" y="127177"/>
                  </a:lnTo>
                  <a:lnTo>
                    <a:pt x="440055" y="4746676"/>
                  </a:lnTo>
                  <a:lnTo>
                    <a:pt x="506488" y="4746676"/>
                  </a:lnTo>
                  <a:lnTo>
                    <a:pt x="506488" y="4744859"/>
                  </a:lnTo>
                  <a:lnTo>
                    <a:pt x="12556033" y="4744859"/>
                  </a:lnTo>
                  <a:lnTo>
                    <a:pt x="12162968" y="5137963"/>
                  </a:lnTo>
                  <a:lnTo>
                    <a:pt x="12209958" y="5184914"/>
                  </a:lnTo>
                  <a:lnTo>
                    <a:pt x="12683223" y="4711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273" y="3157110"/>
              <a:ext cx="11960166" cy="81514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359" y="5387106"/>
              <a:ext cx="176989" cy="1766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3893" y="5439741"/>
              <a:ext cx="177554" cy="177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6520" y="5353276"/>
              <a:ext cx="173994" cy="1736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83164" y="5358043"/>
              <a:ext cx="175188" cy="1748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5675" y="4357929"/>
              <a:ext cx="168329" cy="1688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99214" y="4603646"/>
              <a:ext cx="172465" cy="1729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08698" y="4862658"/>
              <a:ext cx="175858" cy="176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8642"/>
            <a:ext cx="689546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solidFill>
                  <a:srgbClr val="D1FF0F"/>
                </a:solidFill>
              </a:rPr>
              <a:t>14</a:t>
            </a:r>
            <a:r>
              <a:rPr sz="4950" spc="-170" dirty="0">
                <a:solidFill>
                  <a:srgbClr val="D1FF0F"/>
                </a:solidFill>
              </a:rPr>
              <a:t> </a:t>
            </a:r>
            <a:r>
              <a:rPr sz="4950" spc="-25" dirty="0">
                <a:solidFill>
                  <a:srgbClr val="D1FF0F"/>
                </a:solidFill>
              </a:rPr>
              <a:t>МАРТА</a:t>
            </a:r>
            <a:r>
              <a:rPr sz="4950" spc="-165" dirty="0">
                <a:solidFill>
                  <a:srgbClr val="D1FF0F"/>
                </a:solidFill>
              </a:rPr>
              <a:t> </a:t>
            </a:r>
            <a:r>
              <a:rPr sz="4950" dirty="0">
                <a:solidFill>
                  <a:srgbClr val="D1FF0F"/>
                </a:solidFill>
              </a:rPr>
              <a:t>1995</a:t>
            </a:r>
            <a:r>
              <a:rPr sz="4950" spc="-165" dirty="0">
                <a:solidFill>
                  <a:srgbClr val="D1FF0F"/>
                </a:solidFill>
              </a:rPr>
              <a:t> </a:t>
            </a:r>
            <a:r>
              <a:rPr sz="4950" spc="-20" dirty="0">
                <a:solidFill>
                  <a:srgbClr val="D1FF0F"/>
                </a:solidFill>
              </a:rPr>
              <a:t>ГОДА </a:t>
            </a:r>
            <a:r>
              <a:rPr sz="4950" spc="-35" dirty="0">
                <a:solidFill>
                  <a:srgbClr val="D1FF0F"/>
                </a:solidFill>
              </a:rPr>
              <a:t>НОРМАНН</a:t>
            </a:r>
            <a:r>
              <a:rPr sz="4950" spc="-275" dirty="0">
                <a:solidFill>
                  <a:srgbClr val="D1FF0F"/>
                </a:solidFill>
              </a:rPr>
              <a:t> </a:t>
            </a:r>
            <a:r>
              <a:rPr sz="4950" spc="-10" dirty="0">
                <a:solidFill>
                  <a:srgbClr val="D1FF0F"/>
                </a:solidFill>
              </a:rPr>
              <a:t>ТЭГАРД </a:t>
            </a:r>
            <a:r>
              <a:rPr sz="4950" dirty="0">
                <a:solidFill>
                  <a:srgbClr val="D1FF0F"/>
                </a:solidFill>
              </a:rPr>
              <a:t>СОВЕРШИЛ</a:t>
            </a:r>
            <a:r>
              <a:rPr sz="4950" spc="-315" dirty="0">
                <a:solidFill>
                  <a:srgbClr val="D1FF0F"/>
                </a:solidFill>
              </a:rPr>
              <a:t> </a:t>
            </a:r>
            <a:r>
              <a:rPr sz="4950" spc="-10" dirty="0">
                <a:solidFill>
                  <a:srgbClr val="D1FF0F"/>
                </a:solidFill>
              </a:rPr>
              <a:t>ПОЛЕТ</a:t>
            </a:r>
            <a:endParaRPr sz="4950"/>
          </a:p>
        </p:txBody>
      </p:sp>
      <p:sp>
        <p:nvSpPr>
          <p:cNvPr id="3" name="object 3"/>
          <p:cNvSpPr txBox="1"/>
          <p:nvPr/>
        </p:nvSpPr>
        <p:spPr>
          <a:xfrm>
            <a:off x="924019" y="2980353"/>
            <a:ext cx="10546715" cy="6056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1828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КОСМОС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БОРТУ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РОССИЙСКОГО КОСМИЧЕСКОГО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КОРАБЛЯ.</a:t>
            </a:r>
            <a:r>
              <a:rPr sz="4950" b="1" spc="-2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СОГЛАСНО ПАРАДОКСАЛЬНОМУ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МНЕНИЮ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АНГЛОЯЗЫЧНОЙ</a:t>
            </a:r>
            <a:endParaRPr sz="4950"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ВИКИПЕДИИ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ОН</a:t>
            </a:r>
            <a:r>
              <a:rPr sz="4950" b="1" spc="-2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СТАЛ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ПЕРВЫМ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АМЕРИКАНСКИМ</a:t>
            </a:r>
            <a:r>
              <a:rPr sz="4950" b="1" spc="-1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…</a:t>
            </a:r>
            <a:r>
              <a:rPr sz="495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КЕМ?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663955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FF0099"/>
                </a:solidFill>
              </a:rPr>
              <a:t>КОСМОНАВТОМ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294" y="2380840"/>
            <a:ext cx="10606405" cy="681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ДО</a:t>
            </a:r>
            <a:r>
              <a:rPr sz="4950" b="1" spc="-1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ЭТОГО</a:t>
            </a:r>
            <a:r>
              <a:rPr sz="4950" b="1" spc="-1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США</a:t>
            </a:r>
            <a:r>
              <a:rPr sz="4950" b="1" spc="-1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КОСМОС </a:t>
            </a:r>
            <a:r>
              <a:rPr sz="4950" b="1" spc="-80" dirty="0">
                <a:solidFill>
                  <a:srgbClr val="D1FF0F"/>
                </a:solidFill>
                <a:latin typeface="Formular"/>
                <a:cs typeface="Formular"/>
              </a:rPr>
              <a:t>ЛЕТАЛИ</a:t>
            </a:r>
            <a:r>
              <a:rPr sz="4950" b="1" spc="-2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ТОЛЬКО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АСТРОНАВТЫ.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СОГЛАСНО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ОПРЕДЕЛЕНИЮ</a:t>
            </a:r>
            <a:endParaRPr sz="4950">
              <a:latin typeface="Formular"/>
              <a:cs typeface="Formular"/>
            </a:endParaRPr>
          </a:p>
          <a:p>
            <a:pPr marL="12700" marR="152400">
              <a:lnSpc>
                <a:spcPts val="5940"/>
              </a:lnSpc>
              <a:spcBef>
                <a:spcPts val="70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ВИКИПЕДИИ</a:t>
            </a:r>
            <a:r>
              <a:rPr sz="4950" b="1" spc="-1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–</a:t>
            </a:r>
            <a:r>
              <a:rPr sz="4950" b="1" spc="-1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КОСМОНАВТ</a:t>
            </a:r>
            <a:r>
              <a:rPr sz="4950" b="1" spc="-2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50" dirty="0">
                <a:solidFill>
                  <a:srgbClr val="D1FF0F"/>
                </a:solidFill>
                <a:latin typeface="Formular"/>
                <a:cs typeface="Formular"/>
              </a:rPr>
              <a:t>–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ЭТО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ЧЕЛОВЕК,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ЗАПУЩЕННЫЙ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КОСМОС</a:t>
            </a:r>
            <a:r>
              <a:rPr sz="4950" b="1" spc="-1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РОССИЙСКИМ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КОСМИЧЕСКИМ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АГЕНТСТВОМ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ИЛИ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ЕГО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СОВЕТСКИМ ПРЕДШЕСТВЕННИКОМ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14000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146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ХИМИКИ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ВО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МНОГОМ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ОБЯЗАНЫ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АЛХИМИКАМ,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ЗА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ПОЯВЛЕНИЕ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СВОЕЙ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ДИСЦИПЛИНЫ.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КАКОЙ</a:t>
            </a:r>
            <a:r>
              <a:rPr sz="6150" b="1" spc="-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ЭЛЕМЕНТ</a:t>
            </a:r>
            <a:r>
              <a:rPr sz="6150" b="1" spc="-3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СМОГ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ИСЧЕЗНУТЬ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БЛАГОДАРЯ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ХИМИКУ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РОБЕРТУ БОЙЛЮ?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937" y="715970"/>
            <a:ext cx="11195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35" dirty="0">
                <a:solidFill>
                  <a:srgbClr val="FF0099"/>
                </a:solidFill>
                <a:latin typeface="Formular"/>
                <a:cs typeface="Formular"/>
              </a:rPr>
              <a:t>AL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10" y="2600729"/>
            <a:ext cx="11245215" cy="568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609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61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ЗАГЛАВИИ</a:t>
            </a:r>
            <a:r>
              <a:rPr sz="61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0" dirty="0">
                <a:solidFill>
                  <a:srgbClr val="D1FF0F"/>
                </a:solidFill>
                <a:latin typeface="Formular"/>
                <a:cs typeface="Formular"/>
              </a:rPr>
              <a:t>КНИГИ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БОЙЛЯ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СТОЯЛО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СЛОВО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«ХИМИК»,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НЕ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«АЛХИМИК»,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И,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ВЕРОЯТНО,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ОН</a:t>
            </a:r>
            <a:r>
              <a:rPr sz="6150" b="1" spc="-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ПЕРВЫМ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ВВЕЛ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ДАННЫЙ</a:t>
            </a:r>
            <a:r>
              <a:rPr sz="6150" b="1" spc="-3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ТЕРМИН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67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499725" cy="7564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ЖУРНАЛ</a:t>
            </a:r>
            <a:r>
              <a:rPr sz="6150" b="1" spc="-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«ВОКРУГ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СВЕТА»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65" dirty="0">
                <a:solidFill>
                  <a:srgbClr val="D1FF0F"/>
                </a:solidFill>
                <a:latin typeface="Formular"/>
                <a:cs typeface="Formular"/>
              </a:rPr>
              <a:t>ПИШЕ</a:t>
            </a:r>
            <a:r>
              <a:rPr sz="6150" b="1" spc="-555" dirty="0">
                <a:solidFill>
                  <a:srgbClr val="D1FF0F"/>
                </a:solidFill>
                <a:latin typeface="Formular"/>
                <a:cs typeface="Formular"/>
              </a:rPr>
              <a:t>Т</a:t>
            </a:r>
            <a:r>
              <a:rPr sz="6150" b="1" spc="65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6150" b="1" spc="-3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ЧТО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ФИЗИОЛОГ</a:t>
            </a:r>
            <a:r>
              <a:rPr sz="6150" b="1" spc="-3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ЮРГЕН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АШОФФ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ПРОВОДИЛ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ЭКСПЕРИМЕНТЫ</a:t>
            </a:r>
            <a:r>
              <a:rPr sz="6150" b="1" spc="-3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ПО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 СНУ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БОДРСТВОВАНИЮ</a:t>
            </a:r>
            <a:r>
              <a:rPr sz="6150" b="1" spc="-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25" dirty="0">
                <a:solidFill>
                  <a:srgbClr val="D1FF0F"/>
                </a:solidFill>
                <a:latin typeface="Formular"/>
                <a:cs typeface="Formular"/>
              </a:rPr>
              <a:t>НЕ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ПЕРВЫХ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ВТОРЫХ,</a:t>
            </a:r>
            <a:r>
              <a:rPr sz="6150" b="1" spc="15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6150" b="1" spc="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ЗЯБЛИКАХ.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91859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0099"/>
                </a:solidFill>
              </a:rPr>
              <a:t>СОВЫ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dirty="0">
                <a:solidFill>
                  <a:srgbClr val="FF0099"/>
                </a:solidFill>
              </a:rPr>
              <a:t>И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ЖАВОРОНКИ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019" y="2600729"/>
            <a:ext cx="85775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ФИЗИОЛОГ </a:t>
            </a:r>
            <a:r>
              <a:rPr sz="6150" b="1" dirty="0">
                <a:solidFill>
                  <a:srgbClr val="D1FF0F"/>
                </a:solidFill>
                <a:latin typeface="Formular"/>
                <a:cs typeface="Formular"/>
              </a:rPr>
              <a:t>ИЗУЧАЛ</a:t>
            </a:r>
            <a:r>
              <a:rPr sz="6150" b="1" spc="-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D1FF0F"/>
                </a:solidFill>
                <a:latin typeface="Formular"/>
                <a:cs typeface="Formular"/>
              </a:rPr>
              <a:t>БИОРИТМЫ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276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901045" cy="681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РОССИЙСКИЕ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ЭКОЛОГИ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ВЫСТУПИЛИ</a:t>
            </a:r>
            <a:r>
              <a:rPr sz="49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С</a:t>
            </a:r>
            <a:r>
              <a:rPr sz="4950" b="1" spc="-19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НЕОЖИДАННЫМ ПРЕДЛОЖЕНИЕМ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НАЧАТЬ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ПОКУПАТЬ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НОВЫЙ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ГОД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D1FF0F"/>
                </a:solidFill>
                <a:latin typeface="Formular"/>
                <a:cs typeface="Formular"/>
              </a:rPr>
              <a:t>ИХ: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ТАК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D1FF0F"/>
                </a:solidFill>
                <a:latin typeface="Formular"/>
                <a:cs typeface="Formular"/>
              </a:rPr>
              <a:t>ГРАЖДАНЕ</a:t>
            </a:r>
            <a:r>
              <a:rPr sz="4950" b="1" spc="-254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14" dirty="0">
                <a:solidFill>
                  <a:srgbClr val="D1FF0F"/>
                </a:solidFill>
                <a:latin typeface="Formular"/>
                <a:cs typeface="Formular"/>
              </a:rPr>
              <a:t>БУДУТ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СПАСАТЬ ПРИР</a:t>
            </a:r>
            <a:r>
              <a:rPr sz="4950" b="1" spc="-100" dirty="0">
                <a:solidFill>
                  <a:srgbClr val="D1FF0F"/>
                </a:solidFill>
                <a:latin typeface="Formular"/>
                <a:cs typeface="Formular"/>
              </a:rPr>
              <a:t>О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Д</a:t>
            </a:r>
            <a:r>
              <a:rPr sz="4950" b="1" spc="-770" dirty="0">
                <a:solidFill>
                  <a:srgbClr val="D1FF0F"/>
                </a:solidFill>
                <a:latin typeface="Formular"/>
                <a:cs typeface="Formular"/>
              </a:rPr>
              <a:t>У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,</a:t>
            </a:r>
            <a:r>
              <a:rPr sz="4950" b="1" spc="-22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ПОСКОЛЬКУ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НЕКИЙ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ПРОЦЕСС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ЭКОЛОГИИ </a:t>
            </a:r>
            <a:r>
              <a:rPr sz="4950" b="1" spc="-65" dirty="0">
                <a:solidFill>
                  <a:srgbClr val="D1FF0F"/>
                </a:solidFill>
                <a:latin typeface="Formular"/>
                <a:cs typeface="Formular"/>
              </a:rPr>
              <a:t>ГОРАЗДО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БОЛЬШИЙ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УЩЕРБ.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ИХ</a:t>
            </a:r>
            <a:r>
              <a:rPr sz="4950" b="1" spc="-22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ДВУМЯ</a:t>
            </a:r>
            <a:r>
              <a:rPr sz="4950" b="1" spc="-2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СЛОВАМИ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4/5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1618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5" dirty="0">
                <a:solidFill>
                  <a:srgbClr val="FF0099"/>
                </a:solidFill>
                <a:latin typeface="Formular"/>
                <a:cs typeface="Formular"/>
              </a:rPr>
              <a:t>НАУКА,</a:t>
            </a:r>
            <a:r>
              <a:rPr sz="4950" b="1" spc="-30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ИЗУЧАЮЩАЯ </a:t>
            </a:r>
            <a:r>
              <a:rPr sz="4950" b="1" spc="-25" dirty="0">
                <a:solidFill>
                  <a:srgbClr val="FF0099"/>
                </a:solidFill>
                <a:latin typeface="Formular"/>
                <a:cs typeface="Formular"/>
              </a:rPr>
              <a:t>ВЗАИМООТНОШЕНИЕ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FF0099"/>
                </a:solidFill>
                <a:latin typeface="Formular"/>
                <a:cs typeface="Formular"/>
              </a:rPr>
              <a:t>ЖИВЫХ </a:t>
            </a:r>
            <a:r>
              <a:rPr sz="4950" b="1" spc="-55" dirty="0">
                <a:solidFill>
                  <a:srgbClr val="FF0099"/>
                </a:solidFill>
                <a:latin typeface="Formular"/>
                <a:cs typeface="Formular"/>
              </a:rPr>
              <a:t>ОРГАНИЗМОВ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МЕЖДУ</a:t>
            </a:r>
            <a:r>
              <a:rPr sz="4950" b="1" spc="-2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СОБОЙ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И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FF0099"/>
                </a:solidFill>
                <a:latin typeface="Formular"/>
                <a:cs typeface="Formular"/>
              </a:rPr>
              <a:t>С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ОКРУЖАЮЩЕЙ</a:t>
            </a:r>
            <a:r>
              <a:rPr sz="4950" b="1" spc="-135" dirty="0">
                <a:solidFill>
                  <a:srgbClr val="FF0099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FF0099"/>
                </a:solidFill>
                <a:latin typeface="Formular"/>
                <a:cs typeface="Formular"/>
              </a:rPr>
              <a:t>СРЕДОЙ НАЗЫВАЕТСЯ: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3/5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51569" y="5138871"/>
            <a:ext cx="473900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БИОЛОГИЯ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37415" y="5138871"/>
            <a:ext cx="468185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ЭКОЛОГИЯ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569" y="7009496"/>
            <a:ext cx="472757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10" dirty="0">
                <a:solidFill>
                  <a:srgbClr val="FFFFFF"/>
                </a:solidFill>
                <a:latin typeface="Formular"/>
                <a:cs typeface="Formular"/>
              </a:rPr>
              <a:t>ЗООЛОГИЯ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7415" y="7009496"/>
            <a:ext cx="458597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spc="-20" dirty="0">
                <a:solidFill>
                  <a:srgbClr val="FFFFFF"/>
                </a:solidFill>
                <a:latin typeface="Formular"/>
                <a:cs typeface="Formular"/>
              </a:rPr>
              <a:t>БОТАНИКА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311" y="5107459"/>
            <a:ext cx="965581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8130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1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3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3548" y="6978082"/>
            <a:ext cx="9672320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161145" algn="l"/>
              </a:tabLst>
            </a:pP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2</a:t>
            </a:r>
            <a:r>
              <a:rPr sz="6150" b="1" dirty="0">
                <a:solidFill>
                  <a:srgbClr val="FFFFFF"/>
                </a:solidFill>
                <a:latin typeface="Formular"/>
                <a:cs typeface="Formular"/>
              </a:rPr>
              <a:t>	</a:t>
            </a:r>
            <a:r>
              <a:rPr sz="6150" b="1" spc="-50" dirty="0">
                <a:solidFill>
                  <a:srgbClr val="FFFFFF"/>
                </a:solidFill>
                <a:latin typeface="Formular"/>
                <a:cs typeface="Formular"/>
              </a:rPr>
              <a:t>4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436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6439" y="5062608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0436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46439" y="6933315"/>
            <a:ext cx="1160145" cy="1160145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1160142" y="580066"/>
                </a:moveTo>
                <a:lnTo>
                  <a:pt x="1158219" y="627641"/>
                </a:lnTo>
                <a:lnTo>
                  <a:pt x="1152550" y="674157"/>
                </a:lnTo>
                <a:lnTo>
                  <a:pt x="1143284" y="719465"/>
                </a:lnTo>
                <a:lnTo>
                  <a:pt x="1130570" y="763415"/>
                </a:lnTo>
                <a:lnTo>
                  <a:pt x="1114557" y="805857"/>
                </a:lnTo>
                <a:lnTo>
                  <a:pt x="1095395" y="846644"/>
                </a:lnTo>
                <a:lnTo>
                  <a:pt x="1073234" y="885625"/>
                </a:lnTo>
                <a:lnTo>
                  <a:pt x="1048222" y="922651"/>
                </a:lnTo>
                <a:lnTo>
                  <a:pt x="1020508" y="957573"/>
                </a:lnTo>
                <a:lnTo>
                  <a:pt x="990243" y="990242"/>
                </a:lnTo>
                <a:lnTo>
                  <a:pt x="957575" y="1020507"/>
                </a:lnTo>
                <a:lnTo>
                  <a:pt x="922653" y="1048221"/>
                </a:lnTo>
                <a:lnTo>
                  <a:pt x="885628" y="1073233"/>
                </a:lnTo>
                <a:lnTo>
                  <a:pt x="846648" y="1095395"/>
                </a:lnTo>
                <a:lnTo>
                  <a:pt x="805862" y="1114557"/>
                </a:lnTo>
                <a:lnTo>
                  <a:pt x="763420" y="1130569"/>
                </a:lnTo>
                <a:lnTo>
                  <a:pt x="719471" y="1143284"/>
                </a:lnTo>
                <a:lnTo>
                  <a:pt x="674165" y="1152550"/>
                </a:lnTo>
                <a:lnTo>
                  <a:pt x="627650" y="1158219"/>
                </a:lnTo>
                <a:lnTo>
                  <a:pt x="580076" y="1160142"/>
                </a:lnTo>
                <a:lnTo>
                  <a:pt x="532501" y="1158219"/>
                </a:lnTo>
                <a:lnTo>
                  <a:pt x="485985" y="1152550"/>
                </a:lnTo>
                <a:lnTo>
                  <a:pt x="440677" y="1143284"/>
                </a:lnTo>
                <a:lnTo>
                  <a:pt x="396727" y="1130569"/>
                </a:lnTo>
                <a:lnTo>
                  <a:pt x="354284" y="1114557"/>
                </a:lnTo>
                <a:lnTo>
                  <a:pt x="313498" y="1095395"/>
                </a:lnTo>
                <a:lnTo>
                  <a:pt x="274517" y="1073233"/>
                </a:lnTo>
                <a:lnTo>
                  <a:pt x="237490" y="1048221"/>
                </a:lnTo>
                <a:lnTo>
                  <a:pt x="202569" y="1020507"/>
                </a:lnTo>
                <a:lnTo>
                  <a:pt x="169900" y="990242"/>
                </a:lnTo>
                <a:lnTo>
                  <a:pt x="139634" y="957573"/>
                </a:lnTo>
                <a:lnTo>
                  <a:pt x="111921" y="922651"/>
                </a:lnTo>
                <a:lnTo>
                  <a:pt x="86908" y="885625"/>
                </a:lnTo>
                <a:lnTo>
                  <a:pt x="64747" y="846644"/>
                </a:lnTo>
                <a:lnTo>
                  <a:pt x="45585" y="805857"/>
                </a:lnTo>
                <a:lnTo>
                  <a:pt x="29572" y="763415"/>
                </a:lnTo>
                <a:lnTo>
                  <a:pt x="16858" y="719465"/>
                </a:lnTo>
                <a:lnTo>
                  <a:pt x="7592" y="674157"/>
                </a:lnTo>
                <a:lnTo>
                  <a:pt x="1922" y="627641"/>
                </a:lnTo>
                <a:lnTo>
                  <a:pt x="0" y="580066"/>
                </a:lnTo>
                <a:lnTo>
                  <a:pt x="1922" y="532490"/>
                </a:lnTo>
                <a:lnTo>
                  <a:pt x="7592" y="485975"/>
                </a:lnTo>
                <a:lnTo>
                  <a:pt x="16858" y="440667"/>
                </a:lnTo>
                <a:lnTo>
                  <a:pt x="29572" y="396718"/>
                </a:lnTo>
                <a:lnTo>
                  <a:pt x="45585" y="354275"/>
                </a:lnTo>
                <a:lnTo>
                  <a:pt x="64747" y="313489"/>
                </a:lnTo>
                <a:lnTo>
                  <a:pt x="86908" y="274509"/>
                </a:lnTo>
                <a:lnTo>
                  <a:pt x="111921" y="237484"/>
                </a:lnTo>
                <a:lnTo>
                  <a:pt x="139634" y="202563"/>
                </a:lnTo>
                <a:lnTo>
                  <a:pt x="169900" y="169895"/>
                </a:lnTo>
                <a:lnTo>
                  <a:pt x="202569" y="139630"/>
                </a:lnTo>
                <a:lnTo>
                  <a:pt x="237490" y="111917"/>
                </a:lnTo>
                <a:lnTo>
                  <a:pt x="274517" y="86905"/>
                </a:lnTo>
                <a:lnTo>
                  <a:pt x="313498" y="64744"/>
                </a:lnTo>
                <a:lnTo>
                  <a:pt x="354284" y="45583"/>
                </a:lnTo>
                <a:lnTo>
                  <a:pt x="396727" y="29571"/>
                </a:lnTo>
                <a:lnTo>
                  <a:pt x="440677" y="16857"/>
                </a:lnTo>
                <a:lnTo>
                  <a:pt x="485985" y="7591"/>
                </a:lnTo>
                <a:lnTo>
                  <a:pt x="532501" y="1922"/>
                </a:lnTo>
                <a:lnTo>
                  <a:pt x="580076" y="0"/>
                </a:lnTo>
                <a:lnTo>
                  <a:pt x="627650" y="1922"/>
                </a:lnTo>
                <a:lnTo>
                  <a:pt x="674165" y="7591"/>
                </a:lnTo>
                <a:lnTo>
                  <a:pt x="719471" y="16857"/>
                </a:lnTo>
                <a:lnTo>
                  <a:pt x="763420" y="29571"/>
                </a:lnTo>
                <a:lnTo>
                  <a:pt x="805862" y="45583"/>
                </a:lnTo>
                <a:lnTo>
                  <a:pt x="846648" y="64744"/>
                </a:lnTo>
                <a:lnTo>
                  <a:pt x="885628" y="86905"/>
                </a:lnTo>
                <a:lnTo>
                  <a:pt x="922653" y="111917"/>
                </a:lnTo>
                <a:lnTo>
                  <a:pt x="957575" y="139630"/>
                </a:lnTo>
                <a:lnTo>
                  <a:pt x="990243" y="169895"/>
                </a:lnTo>
                <a:lnTo>
                  <a:pt x="1020508" y="202563"/>
                </a:lnTo>
                <a:lnTo>
                  <a:pt x="1048222" y="237484"/>
                </a:lnTo>
                <a:lnTo>
                  <a:pt x="1073234" y="274509"/>
                </a:lnTo>
                <a:lnTo>
                  <a:pt x="1095395" y="313489"/>
                </a:lnTo>
                <a:lnTo>
                  <a:pt x="1114557" y="354275"/>
                </a:lnTo>
                <a:lnTo>
                  <a:pt x="1130570" y="396718"/>
                </a:lnTo>
                <a:lnTo>
                  <a:pt x="1143284" y="440667"/>
                </a:lnTo>
                <a:lnTo>
                  <a:pt x="1152550" y="485975"/>
                </a:lnTo>
                <a:lnTo>
                  <a:pt x="1158219" y="532490"/>
                </a:lnTo>
                <a:lnTo>
                  <a:pt x="1160142" y="580066"/>
                </a:lnTo>
                <a:close/>
              </a:path>
            </a:pathLst>
          </a:custGeom>
          <a:ln w="177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6721712" y="1922109"/>
            <a:ext cx="3382645" cy="2723515"/>
            <a:chOff x="16721712" y="1922109"/>
            <a:chExt cx="3382645" cy="2723515"/>
          </a:xfrm>
        </p:grpSpPr>
        <p:sp>
          <p:nvSpPr>
            <p:cNvPr id="16" name="object 16"/>
            <p:cNvSpPr/>
            <p:nvPr/>
          </p:nvSpPr>
          <p:spPr>
            <a:xfrm>
              <a:off x="16721712" y="1922109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8"/>
                  </a:lnTo>
                  <a:lnTo>
                    <a:pt x="398429" y="2707447"/>
                  </a:lnTo>
                  <a:lnTo>
                    <a:pt x="447392" y="2701649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6"/>
                  </a:lnTo>
                  <a:lnTo>
                    <a:pt x="641937" y="2669436"/>
                  </a:lnTo>
                  <a:lnTo>
                    <a:pt x="690294" y="2659117"/>
                  </a:lnTo>
                  <a:lnTo>
                    <a:pt x="738558" y="2647888"/>
                  </a:lnTo>
                  <a:lnTo>
                    <a:pt x="786739" y="2635746"/>
                  </a:lnTo>
                  <a:lnTo>
                    <a:pt x="834846" y="2622690"/>
                  </a:lnTo>
                  <a:lnTo>
                    <a:pt x="882887" y="2608717"/>
                  </a:lnTo>
                  <a:lnTo>
                    <a:pt x="930874" y="2593826"/>
                  </a:lnTo>
                  <a:lnTo>
                    <a:pt x="978815" y="2578013"/>
                  </a:lnTo>
                  <a:lnTo>
                    <a:pt x="1026719" y="2561278"/>
                  </a:lnTo>
                  <a:lnTo>
                    <a:pt x="1074597" y="2543618"/>
                  </a:lnTo>
                  <a:lnTo>
                    <a:pt x="1122457" y="2525030"/>
                  </a:lnTo>
                  <a:lnTo>
                    <a:pt x="1170308" y="2505514"/>
                  </a:lnTo>
                  <a:lnTo>
                    <a:pt x="1218161" y="2485066"/>
                  </a:lnTo>
                  <a:lnTo>
                    <a:pt x="1266024" y="2463684"/>
                  </a:lnTo>
                  <a:lnTo>
                    <a:pt x="1314825" y="2440944"/>
                  </a:lnTo>
                  <a:lnTo>
                    <a:pt x="1362891" y="2417642"/>
                  </a:lnTo>
                  <a:lnTo>
                    <a:pt x="1410254" y="2393813"/>
                  </a:lnTo>
                  <a:lnTo>
                    <a:pt x="1456946" y="2369496"/>
                  </a:lnTo>
                  <a:lnTo>
                    <a:pt x="1503000" y="2344726"/>
                  </a:lnTo>
                  <a:lnTo>
                    <a:pt x="1548450" y="2319541"/>
                  </a:lnTo>
                  <a:lnTo>
                    <a:pt x="1593328" y="2293977"/>
                  </a:lnTo>
                  <a:lnTo>
                    <a:pt x="1637666" y="2268070"/>
                  </a:lnTo>
                  <a:lnTo>
                    <a:pt x="1681499" y="2241858"/>
                  </a:lnTo>
                  <a:lnTo>
                    <a:pt x="1724858" y="2215376"/>
                  </a:lnTo>
                  <a:lnTo>
                    <a:pt x="1767777" y="2188662"/>
                  </a:lnTo>
                  <a:lnTo>
                    <a:pt x="1810287" y="2161753"/>
                  </a:lnTo>
                  <a:lnTo>
                    <a:pt x="1852423" y="2134685"/>
                  </a:lnTo>
                  <a:lnTo>
                    <a:pt x="1894217" y="2107494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26432" y="3559128"/>
              <a:ext cx="299720" cy="438150"/>
            </a:xfrm>
            <a:custGeom>
              <a:avLst/>
              <a:gdLst/>
              <a:ahLst/>
              <a:cxnLst/>
              <a:rect l="l" t="t" r="r" b="b"/>
              <a:pathLst>
                <a:path w="299719" h="438150">
                  <a:moveTo>
                    <a:pt x="176395" y="0"/>
                  </a:moveTo>
                  <a:lnTo>
                    <a:pt x="129263" y="15594"/>
                  </a:lnTo>
                  <a:lnTo>
                    <a:pt x="0" y="82629"/>
                  </a:lnTo>
                  <a:lnTo>
                    <a:pt x="184182" y="437843"/>
                  </a:lnTo>
                  <a:lnTo>
                    <a:pt x="226935" y="415676"/>
                  </a:lnTo>
                  <a:lnTo>
                    <a:pt x="148833" y="265042"/>
                  </a:lnTo>
                  <a:lnTo>
                    <a:pt x="220472" y="227891"/>
                  </a:lnTo>
                  <a:lnTo>
                    <a:pt x="129566" y="227891"/>
                  </a:lnTo>
                  <a:lnTo>
                    <a:pt x="62019" y="97612"/>
                  </a:lnTo>
                  <a:lnTo>
                    <a:pt x="147513" y="53279"/>
                  </a:lnTo>
                  <a:lnTo>
                    <a:pt x="173241" y="44328"/>
                  </a:lnTo>
                  <a:lnTo>
                    <a:pt x="268211" y="44328"/>
                  </a:lnTo>
                  <a:lnTo>
                    <a:pt x="254668" y="25766"/>
                  </a:lnTo>
                  <a:lnTo>
                    <a:pt x="218570" y="3681"/>
                  </a:lnTo>
                  <a:lnTo>
                    <a:pt x="176395" y="0"/>
                  </a:lnTo>
                  <a:close/>
                </a:path>
                <a:path w="299719" h="438150">
                  <a:moveTo>
                    <a:pt x="268211" y="44328"/>
                  </a:moveTo>
                  <a:lnTo>
                    <a:pt x="173241" y="44328"/>
                  </a:lnTo>
                  <a:lnTo>
                    <a:pt x="196397" y="45126"/>
                  </a:lnTo>
                  <a:lnTo>
                    <a:pt x="216089" y="55589"/>
                  </a:lnTo>
                  <a:lnTo>
                    <a:pt x="231427" y="75634"/>
                  </a:lnTo>
                  <a:lnTo>
                    <a:pt x="245144" y="102094"/>
                  </a:lnTo>
                  <a:lnTo>
                    <a:pt x="252688" y="126184"/>
                  </a:lnTo>
                  <a:lnTo>
                    <a:pt x="249892" y="148307"/>
                  </a:lnTo>
                  <a:lnTo>
                    <a:pt x="237201" y="167689"/>
                  </a:lnTo>
                  <a:lnTo>
                    <a:pt x="215061" y="183557"/>
                  </a:lnTo>
                  <a:lnTo>
                    <a:pt x="129566" y="227891"/>
                  </a:lnTo>
                  <a:lnTo>
                    <a:pt x="220472" y="227891"/>
                  </a:lnTo>
                  <a:lnTo>
                    <a:pt x="235333" y="220185"/>
                  </a:lnTo>
                  <a:lnTo>
                    <a:pt x="275244" y="190653"/>
                  </a:lnTo>
                  <a:lnTo>
                    <a:pt x="296543" y="154065"/>
                  </a:lnTo>
                  <a:lnTo>
                    <a:pt x="299297" y="111836"/>
                  </a:lnTo>
                  <a:lnTo>
                    <a:pt x="283572" y="65383"/>
                  </a:lnTo>
                  <a:lnTo>
                    <a:pt x="268211" y="44328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815674" y="2525108"/>
              <a:ext cx="2000885" cy="1300480"/>
            </a:xfrm>
            <a:custGeom>
              <a:avLst/>
              <a:gdLst/>
              <a:ahLst/>
              <a:cxnLst/>
              <a:rect l="l" t="t" r="r" b="b"/>
              <a:pathLst>
                <a:path w="2000884" h="1300479">
                  <a:moveTo>
                    <a:pt x="372706" y="1133487"/>
                  </a:moveTo>
                  <a:lnTo>
                    <a:pt x="313410" y="1083157"/>
                  </a:lnTo>
                  <a:lnTo>
                    <a:pt x="207505" y="993279"/>
                  </a:lnTo>
                  <a:lnTo>
                    <a:pt x="207505" y="1054100"/>
                  </a:lnTo>
                  <a:lnTo>
                    <a:pt x="108534" y="1117485"/>
                  </a:lnTo>
                  <a:lnTo>
                    <a:pt x="51650" y="924471"/>
                  </a:lnTo>
                  <a:lnTo>
                    <a:pt x="56007" y="921702"/>
                  </a:lnTo>
                  <a:lnTo>
                    <a:pt x="207505" y="1054100"/>
                  </a:lnTo>
                  <a:lnTo>
                    <a:pt x="207505" y="993279"/>
                  </a:lnTo>
                  <a:lnTo>
                    <a:pt x="123164" y="921702"/>
                  </a:lnTo>
                  <a:lnTo>
                    <a:pt x="53594" y="862660"/>
                  </a:lnTo>
                  <a:lnTo>
                    <a:pt x="0" y="896962"/>
                  </a:lnTo>
                  <a:lnTo>
                    <a:pt x="112483" y="1300111"/>
                  </a:lnTo>
                  <a:lnTo>
                    <a:pt x="154482" y="1273225"/>
                  </a:lnTo>
                  <a:lnTo>
                    <a:pt x="121437" y="1158913"/>
                  </a:lnTo>
                  <a:lnTo>
                    <a:pt x="186118" y="1117485"/>
                  </a:lnTo>
                  <a:lnTo>
                    <a:pt x="239725" y="1083157"/>
                  </a:lnTo>
                  <a:lnTo>
                    <a:pt x="329730" y="1160995"/>
                  </a:lnTo>
                  <a:lnTo>
                    <a:pt x="372706" y="1133487"/>
                  </a:lnTo>
                  <a:close/>
                </a:path>
                <a:path w="2000884" h="1300479">
                  <a:moveTo>
                    <a:pt x="544398" y="984186"/>
                  </a:moveTo>
                  <a:lnTo>
                    <a:pt x="539800" y="953617"/>
                  </a:lnTo>
                  <a:lnTo>
                    <a:pt x="456107" y="594194"/>
                  </a:lnTo>
                  <a:lnTo>
                    <a:pt x="415163" y="621665"/>
                  </a:lnTo>
                  <a:lnTo>
                    <a:pt x="462153" y="817245"/>
                  </a:lnTo>
                  <a:lnTo>
                    <a:pt x="479513" y="882230"/>
                  </a:lnTo>
                  <a:lnTo>
                    <a:pt x="478561" y="882878"/>
                  </a:lnTo>
                  <a:lnTo>
                    <a:pt x="423265" y="842632"/>
                  </a:lnTo>
                  <a:lnTo>
                    <a:pt x="252349" y="730885"/>
                  </a:lnTo>
                  <a:lnTo>
                    <a:pt x="209499" y="759612"/>
                  </a:lnTo>
                  <a:lnTo>
                    <a:pt x="491756" y="939596"/>
                  </a:lnTo>
                  <a:lnTo>
                    <a:pt x="503834" y="993622"/>
                  </a:lnTo>
                  <a:lnTo>
                    <a:pt x="454317" y="1026833"/>
                  </a:lnTo>
                  <a:lnTo>
                    <a:pt x="477634" y="1061580"/>
                  </a:lnTo>
                  <a:lnTo>
                    <a:pt x="506196" y="1042428"/>
                  </a:lnTo>
                  <a:lnTo>
                    <a:pt x="528294" y="1025017"/>
                  </a:lnTo>
                  <a:lnTo>
                    <a:pt x="540791" y="1006792"/>
                  </a:lnTo>
                  <a:lnTo>
                    <a:pt x="544398" y="984186"/>
                  </a:lnTo>
                  <a:close/>
                </a:path>
                <a:path w="2000884" h="1300479">
                  <a:moveTo>
                    <a:pt x="970953" y="742797"/>
                  </a:moveTo>
                  <a:lnTo>
                    <a:pt x="760844" y="402221"/>
                  </a:lnTo>
                  <a:lnTo>
                    <a:pt x="719861" y="427507"/>
                  </a:lnTo>
                  <a:lnTo>
                    <a:pt x="812571" y="577786"/>
                  </a:lnTo>
                  <a:lnTo>
                    <a:pt x="679843" y="659663"/>
                  </a:lnTo>
                  <a:lnTo>
                    <a:pt x="587133" y="509384"/>
                  </a:lnTo>
                  <a:lnTo>
                    <a:pt x="546150" y="534657"/>
                  </a:lnTo>
                  <a:lnTo>
                    <a:pt x="756246" y="875245"/>
                  </a:lnTo>
                  <a:lnTo>
                    <a:pt x="797229" y="849972"/>
                  </a:lnTo>
                  <a:lnTo>
                    <a:pt x="701827" y="695286"/>
                  </a:lnTo>
                  <a:lnTo>
                    <a:pt x="834542" y="613410"/>
                  </a:lnTo>
                  <a:lnTo>
                    <a:pt x="929970" y="768083"/>
                  </a:lnTo>
                  <a:lnTo>
                    <a:pt x="970953" y="742797"/>
                  </a:lnTo>
                  <a:close/>
                </a:path>
                <a:path w="2000884" h="1300479">
                  <a:moveTo>
                    <a:pt x="1360754" y="637324"/>
                  </a:moveTo>
                  <a:lnTo>
                    <a:pt x="1332217" y="580034"/>
                  </a:lnTo>
                  <a:lnTo>
                    <a:pt x="1314577" y="544626"/>
                  </a:lnTo>
                  <a:lnTo>
                    <a:pt x="1303743" y="522897"/>
                  </a:lnTo>
                  <a:lnTo>
                    <a:pt x="1260119" y="544626"/>
                  </a:lnTo>
                  <a:lnTo>
                    <a:pt x="1217015" y="458152"/>
                  </a:lnTo>
                  <a:lnTo>
                    <a:pt x="1217015" y="566102"/>
                  </a:lnTo>
                  <a:lnTo>
                    <a:pt x="1095413" y="626706"/>
                  </a:lnTo>
                  <a:lnTo>
                    <a:pt x="1095514" y="593915"/>
                  </a:lnTo>
                  <a:lnTo>
                    <a:pt x="1089698" y="554850"/>
                  </a:lnTo>
                  <a:lnTo>
                    <a:pt x="1077175" y="508965"/>
                  </a:lnTo>
                  <a:lnTo>
                    <a:pt x="1057224" y="455726"/>
                  </a:lnTo>
                  <a:lnTo>
                    <a:pt x="1029055" y="394589"/>
                  </a:lnTo>
                  <a:lnTo>
                    <a:pt x="993762" y="323786"/>
                  </a:lnTo>
                  <a:lnTo>
                    <a:pt x="1075855" y="282879"/>
                  </a:lnTo>
                  <a:lnTo>
                    <a:pt x="1217015" y="566102"/>
                  </a:lnTo>
                  <a:lnTo>
                    <a:pt x="1217015" y="458152"/>
                  </a:lnTo>
                  <a:lnTo>
                    <a:pt x="1129665" y="282879"/>
                  </a:lnTo>
                  <a:lnTo>
                    <a:pt x="1100289" y="223939"/>
                  </a:lnTo>
                  <a:lnTo>
                    <a:pt x="933018" y="307301"/>
                  </a:lnTo>
                  <a:lnTo>
                    <a:pt x="985443" y="412483"/>
                  </a:lnTo>
                  <a:lnTo>
                    <a:pt x="1012926" y="472401"/>
                  </a:lnTo>
                  <a:lnTo>
                    <a:pt x="1032217" y="525297"/>
                  </a:lnTo>
                  <a:lnTo>
                    <a:pt x="1043825" y="572109"/>
                  </a:lnTo>
                  <a:lnTo>
                    <a:pt x="1048296" y="613791"/>
                  </a:lnTo>
                  <a:lnTo>
                    <a:pt x="1046149" y="651256"/>
                  </a:lnTo>
                  <a:lnTo>
                    <a:pt x="1015365" y="666610"/>
                  </a:lnTo>
                  <a:lnTo>
                    <a:pt x="1072388" y="781037"/>
                  </a:lnTo>
                  <a:lnTo>
                    <a:pt x="1111910" y="761339"/>
                  </a:lnTo>
                  <a:lnTo>
                    <a:pt x="1073543" y="684377"/>
                  </a:lnTo>
                  <a:lnTo>
                    <a:pt x="1189240" y="626706"/>
                  </a:lnTo>
                  <a:lnTo>
                    <a:pt x="1282903" y="580034"/>
                  </a:lnTo>
                  <a:lnTo>
                    <a:pt x="1321257" y="657009"/>
                  </a:lnTo>
                  <a:lnTo>
                    <a:pt x="1360754" y="637324"/>
                  </a:lnTo>
                  <a:close/>
                </a:path>
                <a:path w="2000884" h="1300479">
                  <a:moveTo>
                    <a:pt x="2000643" y="375094"/>
                  </a:moveTo>
                  <a:lnTo>
                    <a:pt x="1993226" y="333908"/>
                  </a:lnTo>
                  <a:lnTo>
                    <a:pt x="1889417" y="352615"/>
                  </a:lnTo>
                  <a:lnTo>
                    <a:pt x="1825904" y="0"/>
                  </a:lnTo>
                  <a:lnTo>
                    <a:pt x="1751990" y="13322"/>
                  </a:lnTo>
                  <a:lnTo>
                    <a:pt x="1665211" y="129717"/>
                  </a:lnTo>
                  <a:lnTo>
                    <a:pt x="1698244" y="154635"/>
                  </a:lnTo>
                  <a:lnTo>
                    <a:pt x="1780870" y="44234"/>
                  </a:lnTo>
                  <a:lnTo>
                    <a:pt x="1784819" y="43522"/>
                  </a:lnTo>
                  <a:lnTo>
                    <a:pt x="1842020" y="361149"/>
                  </a:lnTo>
                  <a:lnTo>
                    <a:pt x="1729193" y="381469"/>
                  </a:lnTo>
                  <a:lnTo>
                    <a:pt x="1736610" y="422656"/>
                  </a:lnTo>
                  <a:lnTo>
                    <a:pt x="2000643" y="375094"/>
                  </a:lnTo>
                  <a:close/>
                </a:path>
              </a:pathLst>
            </a:custGeom>
            <a:solidFill>
              <a:srgbClr val="8F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A467D3A-832A-F78E-D00A-BD4B8297F7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748284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>
                <a:solidFill>
                  <a:srgbClr val="FF0099"/>
                </a:solidFill>
              </a:rPr>
              <a:t>ЖИВЫЕ</a:t>
            </a:r>
            <a:r>
              <a:rPr spc="-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ДЕРЕВЬЯ </a:t>
            </a:r>
            <a:r>
              <a:rPr dirty="0">
                <a:solidFill>
                  <a:srgbClr val="FF0099"/>
                </a:solidFill>
              </a:rPr>
              <a:t>(ЁЛКИ,</a:t>
            </a:r>
            <a:r>
              <a:rPr spc="5" dirty="0">
                <a:solidFill>
                  <a:srgbClr val="FF0099"/>
                </a:solidFill>
              </a:rPr>
              <a:t> </a:t>
            </a:r>
            <a:r>
              <a:rPr spc="-10" dirty="0">
                <a:solidFill>
                  <a:srgbClr val="FF0099"/>
                </a:solidFill>
              </a:rPr>
              <a:t>СОСНЫ)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4019" y="3323220"/>
            <a:ext cx="1057973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ИЗГОТОВЛЕНИЕ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ИСКУССТВЕННОЙ</a:t>
            </a:r>
            <a:r>
              <a:rPr sz="4950" b="1" spc="-2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ЁЛКИ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НАНОСИТ</a:t>
            </a:r>
            <a:r>
              <a:rPr sz="4950" b="1" spc="-31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ЭКОЛОГИИ</a:t>
            </a:r>
            <a:r>
              <a:rPr sz="4950" b="1" spc="-2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ГОРАЗДО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БОЛЬШИЙ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УЩЕРБ,</a:t>
            </a:r>
            <a:r>
              <a:rPr sz="4950" b="1" spc="-24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НЕЖЕЛИ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ВЫРУБКА</a:t>
            </a:r>
            <a:r>
              <a:rPr sz="4950" b="1" spc="-26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ЖИВОЙ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4/5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6" name="object 6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8642"/>
            <a:ext cx="10161905" cy="681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ГЕОЛОГИ,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ИЗУЧАВШИЕ,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КАКИМ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5" dirty="0">
                <a:solidFill>
                  <a:srgbClr val="D1FF0F"/>
                </a:solidFill>
                <a:latin typeface="Formular"/>
                <a:cs typeface="Formular"/>
              </a:rPr>
              <a:t>ОБРАЗОМ</a:t>
            </a:r>
            <a:r>
              <a:rPr sz="4950" b="1" spc="-19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450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ТЫСЯЧ ЛЕТ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НАЗАД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ИСЧЕЗЛА</a:t>
            </a:r>
            <a:r>
              <a:rPr sz="4950" b="1" spc="-20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УЗКАЯ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СОЕДИНИТЕЛЬНАЯ</a:t>
            </a:r>
            <a:r>
              <a:rPr sz="4950" b="1" spc="-24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ПОЛОСКА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СУШИ</a:t>
            </a:r>
            <a:r>
              <a:rPr sz="495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8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40" dirty="0">
                <a:solidFill>
                  <a:srgbClr val="D1FF0F"/>
                </a:solidFill>
                <a:latin typeface="Formular"/>
                <a:cs typeface="Formular"/>
              </a:rPr>
              <a:t>СЕВЕРО-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ЗАПАДНОЙ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ЕВРОПЕ,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5" dirty="0">
                <a:solidFill>
                  <a:srgbClr val="D1FF0F"/>
                </a:solidFill>
                <a:latin typeface="Formular"/>
                <a:cs typeface="Formular"/>
              </a:rPr>
              <a:t>ОБОЗНАЧИЛИ</a:t>
            </a:r>
            <a:r>
              <a:rPr sz="4950" b="1" spc="-25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0" dirty="0">
                <a:solidFill>
                  <a:srgbClr val="D1FF0F"/>
                </a:solidFill>
                <a:latin typeface="Formular"/>
                <a:cs typeface="Formular"/>
              </a:rPr>
              <a:t>ЭТОТ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ПРОЦЕСС,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</a:t>
            </a:r>
            <a:r>
              <a:rPr sz="4950" b="1" spc="-16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ОТЛИЧИЕ</a:t>
            </a:r>
            <a:endParaRPr sz="4950">
              <a:latin typeface="Formular"/>
              <a:cs typeface="Formular"/>
            </a:endParaRPr>
          </a:p>
          <a:p>
            <a:pPr marL="12700" marR="5080">
              <a:lnSpc>
                <a:spcPts val="5940"/>
              </a:lnSpc>
              <a:spcBef>
                <a:spcPts val="70"/>
              </a:spcBef>
            </a:pP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ОТ</a:t>
            </a:r>
            <a:r>
              <a:rPr sz="4950" b="1" spc="-33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30" dirty="0">
                <a:solidFill>
                  <a:srgbClr val="D1FF0F"/>
                </a:solidFill>
                <a:latin typeface="Formular"/>
                <a:cs typeface="Formular"/>
              </a:rPr>
              <a:t>НЫНЕШНЕГО,</a:t>
            </a:r>
            <a:r>
              <a:rPr sz="4950" b="1" spc="-27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10" dirty="0">
                <a:solidFill>
                  <a:srgbClr val="D1FF0F"/>
                </a:solidFill>
                <a:latin typeface="Formular"/>
                <a:cs typeface="Formular"/>
              </a:rPr>
              <a:t>ПЕРВОЙ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ВЕРСИЕЙ</a:t>
            </a:r>
            <a:r>
              <a:rPr sz="4950" b="1" spc="-310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ЕГО.</a:t>
            </a:r>
            <a:r>
              <a:rPr sz="4950" b="1" spc="-3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dirty="0">
                <a:solidFill>
                  <a:srgbClr val="D1FF0F"/>
                </a:solidFill>
                <a:latin typeface="Formular"/>
                <a:cs typeface="Formular"/>
              </a:rPr>
              <a:t>НАЗОВИТЕ</a:t>
            </a:r>
            <a:r>
              <a:rPr sz="4950" b="1" spc="-305" dirty="0">
                <a:solidFill>
                  <a:srgbClr val="D1FF0F"/>
                </a:solidFill>
                <a:latin typeface="Formular"/>
                <a:cs typeface="Formular"/>
              </a:rPr>
              <a:t> </a:t>
            </a:r>
            <a:r>
              <a:rPr sz="4950" b="1" spc="-25" dirty="0">
                <a:solidFill>
                  <a:srgbClr val="D1FF0F"/>
                </a:solidFill>
                <a:latin typeface="Formular"/>
                <a:cs typeface="Formular"/>
              </a:rPr>
              <a:t>ЕГО</a:t>
            </a:r>
            <a:endParaRPr sz="4950">
              <a:latin typeface="Formular"/>
              <a:cs typeface="Form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9130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-10" dirty="0">
                <a:latin typeface="Formular"/>
                <a:cs typeface="Formular"/>
              </a:rPr>
              <a:t>ВОПРОС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spc="-25" dirty="0">
                <a:latin typeface="Formular"/>
                <a:cs typeface="Formular"/>
              </a:rPr>
              <a:t>5/5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0" y="715970"/>
            <a:ext cx="443738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810">
              <a:lnSpc>
                <a:spcPct val="100499"/>
              </a:lnSpc>
              <a:spcBef>
                <a:spcPts val="95"/>
              </a:spcBef>
            </a:pPr>
            <a:r>
              <a:rPr spc="50" dirty="0">
                <a:solidFill>
                  <a:srgbClr val="FF0099"/>
                </a:solidFill>
              </a:rPr>
              <a:t>BREXIT </a:t>
            </a:r>
            <a:r>
              <a:rPr spc="-10" dirty="0">
                <a:solidFill>
                  <a:srgbClr val="FF0099"/>
                </a:solidFill>
              </a:rPr>
              <a:t>(БРЭКЗИТ)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67" y="715970"/>
            <a:ext cx="3490595" cy="19107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5/5</a:t>
            </a:r>
            <a:endParaRPr sz="615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2503"/>
            <a:ext cx="3382645" cy="2723515"/>
            <a:chOff x="16721712" y="1922503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2503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460"/>
              <a:ext cx="2381250" cy="1481455"/>
            </a:xfrm>
            <a:custGeom>
              <a:avLst/>
              <a:gdLst/>
              <a:ahLst/>
              <a:cxnLst/>
              <a:rect l="l" t="t" r="r" b="b"/>
              <a:pathLst>
                <a:path w="2381250" h="1481454">
                  <a:moveTo>
                    <a:pt x="299288" y="1154899"/>
                  </a:moveTo>
                  <a:lnTo>
                    <a:pt x="283565" y="1108443"/>
                  </a:lnTo>
                  <a:lnTo>
                    <a:pt x="268211" y="1087386"/>
                  </a:lnTo>
                  <a:lnTo>
                    <a:pt x="254660" y="1068832"/>
                  </a:lnTo>
                  <a:lnTo>
                    <a:pt x="252679" y="1067625"/>
                  </a:lnTo>
                  <a:lnTo>
                    <a:pt x="252679" y="1169250"/>
                  </a:lnTo>
                  <a:lnTo>
                    <a:pt x="249885" y="1191374"/>
                  </a:lnTo>
                  <a:lnTo>
                    <a:pt x="237197" y="1210754"/>
                  </a:lnTo>
                  <a:lnTo>
                    <a:pt x="215061" y="1226616"/>
                  </a:lnTo>
                  <a:lnTo>
                    <a:pt x="129565" y="1270952"/>
                  </a:lnTo>
                  <a:lnTo>
                    <a:pt x="62014" y="1140675"/>
                  </a:lnTo>
                  <a:lnTo>
                    <a:pt x="147510" y="1096340"/>
                  </a:lnTo>
                  <a:lnTo>
                    <a:pt x="173240" y="1087386"/>
                  </a:lnTo>
                  <a:lnTo>
                    <a:pt x="196392" y="1088186"/>
                  </a:lnTo>
                  <a:lnTo>
                    <a:pt x="216077" y="1098651"/>
                  </a:lnTo>
                  <a:lnTo>
                    <a:pt x="231419" y="1118692"/>
                  </a:lnTo>
                  <a:lnTo>
                    <a:pt x="245135" y="1145159"/>
                  </a:lnTo>
                  <a:lnTo>
                    <a:pt x="252679" y="1169250"/>
                  </a:lnTo>
                  <a:lnTo>
                    <a:pt x="252679" y="1067625"/>
                  </a:lnTo>
                  <a:lnTo>
                    <a:pt x="218567" y="1046746"/>
                  </a:lnTo>
                  <a:lnTo>
                    <a:pt x="176390" y="1043063"/>
                  </a:lnTo>
                  <a:lnTo>
                    <a:pt x="129260" y="1058659"/>
                  </a:lnTo>
                  <a:lnTo>
                    <a:pt x="0" y="1125689"/>
                  </a:lnTo>
                  <a:lnTo>
                    <a:pt x="184175" y="1480908"/>
                  </a:lnTo>
                  <a:lnTo>
                    <a:pt x="226936" y="1458734"/>
                  </a:lnTo>
                  <a:lnTo>
                    <a:pt x="148831" y="1308100"/>
                  </a:lnTo>
                  <a:lnTo>
                    <a:pt x="220472" y="1270952"/>
                  </a:lnTo>
                  <a:lnTo>
                    <a:pt x="235331" y="1263243"/>
                  </a:lnTo>
                  <a:lnTo>
                    <a:pt x="275234" y="1233716"/>
                  </a:lnTo>
                  <a:lnTo>
                    <a:pt x="296532" y="1197127"/>
                  </a:lnTo>
                  <a:lnTo>
                    <a:pt x="299288" y="1154899"/>
                  </a:lnTo>
                  <a:close/>
                </a:path>
                <a:path w="2381250" h="1481454">
                  <a:moveTo>
                    <a:pt x="761949" y="1142517"/>
                  </a:moveTo>
                  <a:lnTo>
                    <a:pt x="702652" y="1092200"/>
                  </a:lnTo>
                  <a:lnTo>
                    <a:pt x="596747" y="1002309"/>
                  </a:lnTo>
                  <a:lnTo>
                    <a:pt x="596747" y="1063142"/>
                  </a:lnTo>
                  <a:lnTo>
                    <a:pt x="497776" y="1126515"/>
                  </a:lnTo>
                  <a:lnTo>
                    <a:pt x="440893" y="933513"/>
                  </a:lnTo>
                  <a:lnTo>
                    <a:pt x="445249" y="930732"/>
                  </a:lnTo>
                  <a:lnTo>
                    <a:pt x="596747" y="1063142"/>
                  </a:lnTo>
                  <a:lnTo>
                    <a:pt x="596747" y="1002309"/>
                  </a:lnTo>
                  <a:lnTo>
                    <a:pt x="512419" y="930732"/>
                  </a:lnTo>
                  <a:lnTo>
                    <a:pt x="442836" y="871677"/>
                  </a:lnTo>
                  <a:lnTo>
                    <a:pt x="389242" y="906005"/>
                  </a:lnTo>
                  <a:lnTo>
                    <a:pt x="501726" y="1309154"/>
                  </a:lnTo>
                  <a:lnTo>
                    <a:pt x="543725" y="1282255"/>
                  </a:lnTo>
                  <a:lnTo>
                    <a:pt x="510679" y="1167942"/>
                  </a:lnTo>
                  <a:lnTo>
                    <a:pt x="575360" y="1126515"/>
                  </a:lnTo>
                  <a:lnTo>
                    <a:pt x="628967" y="1092200"/>
                  </a:lnTo>
                  <a:lnTo>
                    <a:pt x="718972" y="1170038"/>
                  </a:lnTo>
                  <a:lnTo>
                    <a:pt x="761949" y="1142517"/>
                  </a:lnTo>
                  <a:close/>
                </a:path>
                <a:path w="2381250" h="1481454">
                  <a:moveTo>
                    <a:pt x="933640" y="993228"/>
                  </a:moveTo>
                  <a:lnTo>
                    <a:pt x="929043" y="962647"/>
                  </a:lnTo>
                  <a:lnTo>
                    <a:pt x="845350" y="603224"/>
                  </a:lnTo>
                  <a:lnTo>
                    <a:pt x="804405" y="630694"/>
                  </a:lnTo>
                  <a:lnTo>
                    <a:pt x="851395" y="826274"/>
                  </a:lnTo>
                  <a:lnTo>
                    <a:pt x="868756" y="891260"/>
                  </a:lnTo>
                  <a:lnTo>
                    <a:pt x="867803" y="891908"/>
                  </a:lnTo>
                  <a:lnTo>
                    <a:pt x="812507" y="851674"/>
                  </a:lnTo>
                  <a:lnTo>
                    <a:pt x="641591" y="739914"/>
                  </a:lnTo>
                  <a:lnTo>
                    <a:pt x="598741" y="768642"/>
                  </a:lnTo>
                  <a:lnTo>
                    <a:pt x="880999" y="948626"/>
                  </a:lnTo>
                  <a:lnTo>
                    <a:pt x="893076" y="1002665"/>
                  </a:lnTo>
                  <a:lnTo>
                    <a:pt x="843559" y="1035862"/>
                  </a:lnTo>
                  <a:lnTo>
                    <a:pt x="866876" y="1070622"/>
                  </a:lnTo>
                  <a:lnTo>
                    <a:pt x="895438" y="1051471"/>
                  </a:lnTo>
                  <a:lnTo>
                    <a:pt x="917536" y="1034046"/>
                  </a:lnTo>
                  <a:lnTo>
                    <a:pt x="930033" y="1015834"/>
                  </a:lnTo>
                  <a:lnTo>
                    <a:pt x="933640" y="993228"/>
                  </a:lnTo>
                  <a:close/>
                </a:path>
                <a:path w="2381250" h="1481454">
                  <a:moveTo>
                    <a:pt x="1360195" y="751840"/>
                  </a:moveTo>
                  <a:lnTo>
                    <a:pt x="1150086" y="411264"/>
                  </a:lnTo>
                  <a:lnTo>
                    <a:pt x="1109103" y="436537"/>
                  </a:lnTo>
                  <a:lnTo>
                    <a:pt x="1201813" y="586828"/>
                  </a:lnTo>
                  <a:lnTo>
                    <a:pt x="1069086" y="668693"/>
                  </a:lnTo>
                  <a:lnTo>
                    <a:pt x="976376" y="518414"/>
                  </a:lnTo>
                  <a:lnTo>
                    <a:pt x="935393" y="543699"/>
                  </a:lnTo>
                  <a:lnTo>
                    <a:pt x="1145489" y="884275"/>
                  </a:lnTo>
                  <a:lnTo>
                    <a:pt x="1186472" y="859002"/>
                  </a:lnTo>
                  <a:lnTo>
                    <a:pt x="1091069" y="704316"/>
                  </a:lnTo>
                  <a:lnTo>
                    <a:pt x="1223784" y="622452"/>
                  </a:lnTo>
                  <a:lnTo>
                    <a:pt x="1319212" y="777125"/>
                  </a:lnTo>
                  <a:lnTo>
                    <a:pt x="1360195" y="751840"/>
                  </a:lnTo>
                  <a:close/>
                </a:path>
                <a:path w="2381250" h="1481454">
                  <a:moveTo>
                    <a:pt x="1749996" y="646353"/>
                  </a:moveTo>
                  <a:lnTo>
                    <a:pt x="1721459" y="589064"/>
                  </a:lnTo>
                  <a:lnTo>
                    <a:pt x="1703819" y="553669"/>
                  </a:lnTo>
                  <a:lnTo>
                    <a:pt x="1692986" y="531926"/>
                  </a:lnTo>
                  <a:lnTo>
                    <a:pt x="1649361" y="553669"/>
                  </a:lnTo>
                  <a:lnTo>
                    <a:pt x="1606257" y="467182"/>
                  </a:lnTo>
                  <a:lnTo>
                    <a:pt x="1606257" y="575144"/>
                  </a:lnTo>
                  <a:lnTo>
                    <a:pt x="1484655" y="635749"/>
                  </a:lnTo>
                  <a:lnTo>
                    <a:pt x="1484757" y="602957"/>
                  </a:lnTo>
                  <a:lnTo>
                    <a:pt x="1478940" y="563892"/>
                  </a:lnTo>
                  <a:lnTo>
                    <a:pt x="1466418" y="518007"/>
                  </a:lnTo>
                  <a:lnTo>
                    <a:pt x="1446466" y="464769"/>
                  </a:lnTo>
                  <a:lnTo>
                    <a:pt x="1418297" y="403631"/>
                  </a:lnTo>
                  <a:lnTo>
                    <a:pt x="1383004" y="332816"/>
                  </a:lnTo>
                  <a:lnTo>
                    <a:pt x="1465097" y="291909"/>
                  </a:lnTo>
                  <a:lnTo>
                    <a:pt x="1606257" y="575144"/>
                  </a:lnTo>
                  <a:lnTo>
                    <a:pt x="1606257" y="467182"/>
                  </a:lnTo>
                  <a:lnTo>
                    <a:pt x="1518907" y="291909"/>
                  </a:lnTo>
                  <a:lnTo>
                    <a:pt x="1489532" y="232968"/>
                  </a:lnTo>
                  <a:lnTo>
                    <a:pt x="1322260" y="316331"/>
                  </a:lnTo>
                  <a:lnTo>
                    <a:pt x="1374686" y="421525"/>
                  </a:lnTo>
                  <a:lnTo>
                    <a:pt x="1402168" y="481431"/>
                  </a:lnTo>
                  <a:lnTo>
                    <a:pt x="1421460" y="534327"/>
                  </a:lnTo>
                  <a:lnTo>
                    <a:pt x="1433068" y="581139"/>
                  </a:lnTo>
                  <a:lnTo>
                    <a:pt x="1437538" y="622820"/>
                  </a:lnTo>
                  <a:lnTo>
                    <a:pt x="1435392" y="660285"/>
                  </a:lnTo>
                  <a:lnTo>
                    <a:pt x="1404607" y="675640"/>
                  </a:lnTo>
                  <a:lnTo>
                    <a:pt x="1461630" y="790067"/>
                  </a:lnTo>
                  <a:lnTo>
                    <a:pt x="1501152" y="770382"/>
                  </a:lnTo>
                  <a:lnTo>
                    <a:pt x="1462786" y="693407"/>
                  </a:lnTo>
                  <a:lnTo>
                    <a:pt x="1578483" y="635749"/>
                  </a:lnTo>
                  <a:lnTo>
                    <a:pt x="1672145" y="589064"/>
                  </a:lnTo>
                  <a:lnTo>
                    <a:pt x="1710499" y="666038"/>
                  </a:lnTo>
                  <a:lnTo>
                    <a:pt x="1749996" y="646353"/>
                  </a:lnTo>
                  <a:close/>
                </a:path>
                <a:path w="2381250" h="1481454">
                  <a:moveTo>
                    <a:pt x="2381034" y="305917"/>
                  </a:moveTo>
                  <a:lnTo>
                    <a:pt x="2375928" y="277558"/>
                  </a:lnTo>
                  <a:lnTo>
                    <a:pt x="2374036" y="267004"/>
                  </a:lnTo>
                  <a:lnTo>
                    <a:pt x="2315349" y="277558"/>
                  </a:lnTo>
                  <a:lnTo>
                    <a:pt x="2273427" y="44792"/>
                  </a:lnTo>
                  <a:lnTo>
                    <a:pt x="2270214" y="26974"/>
                  </a:lnTo>
                  <a:lnTo>
                    <a:pt x="2270214" y="285699"/>
                  </a:lnTo>
                  <a:lnTo>
                    <a:pt x="2118461" y="313029"/>
                  </a:lnTo>
                  <a:lnTo>
                    <a:pt x="2224570" y="45199"/>
                  </a:lnTo>
                  <a:lnTo>
                    <a:pt x="2226818" y="44792"/>
                  </a:lnTo>
                  <a:lnTo>
                    <a:pt x="2270214" y="285699"/>
                  </a:lnTo>
                  <a:lnTo>
                    <a:pt x="2270214" y="26974"/>
                  </a:lnTo>
                  <a:lnTo>
                    <a:pt x="2265349" y="0"/>
                  </a:lnTo>
                  <a:lnTo>
                    <a:pt x="2196528" y="12395"/>
                  </a:lnTo>
                  <a:lnTo>
                    <a:pt x="2075637" y="317830"/>
                  </a:lnTo>
                  <a:lnTo>
                    <a:pt x="2083168" y="359575"/>
                  </a:lnTo>
                  <a:lnTo>
                    <a:pt x="2277224" y="324624"/>
                  </a:lnTo>
                  <a:lnTo>
                    <a:pt x="2291156" y="401904"/>
                  </a:lnTo>
                  <a:lnTo>
                    <a:pt x="2336292" y="393776"/>
                  </a:lnTo>
                  <a:lnTo>
                    <a:pt x="2323833" y="324624"/>
                  </a:lnTo>
                  <a:lnTo>
                    <a:pt x="2322372" y="316484"/>
                  </a:lnTo>
                  <a:lnTo>
                    <a:pt x="2341562" y="313029"/>
                  </a:lnTo>
                  <a:lnTo>
                    <a:pt x="2381034" y="305917"/>
                  </a:lnTo>
                  <a:close/>
                </a:path>
              </a:pathLst>
            </a:custGeom>
            <a:solidFill>
              <a:srgbClr val="FF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16535" y="1400162"/>
            <a:ext cx="53975" cy="105410"/>
          </a:xfrm>
          <a:custGeom>
            <a:avLst/>
            <a:gdLst/>
            <a:ahLst/>
            <a:cxnLst/>
            <a:rect l="l" t="t" r="r" b="b"/>
            <a:pathLst>
              <a:path w="53975" h="105409">
                <a:moveTo>
                  <a:pt x="0" y="105409"/>
                </a:moveTo>
                <a:lnTo>
                  <a:pt x="53663" y="105409"/>
                </a:lnTo>
                <a:lnTo>
                  <a:pt x="5366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16526" y="1252848"/>
            <a:ext cx="1158875" cy="253365"/>
          </a:xfrm>
          <a:custGeom>
            <a:avLst/>
            <a:gdLst/>
            <a:ahLst/>
            <a:cxnLst/>
            <a:rect l="l" t="t" r="r" b="b"/>
            <a:pathLst>
              <a:path w="1158875" h="253365">
                <a:moveTo>
                  <a:pt x="221145" y="0"/>
                </a:moveTo>
                <a:lnTo>
                  <a:pt x="167487" y="0"/>
                </a:lnTo>
                <a:lnTo>
                  <a:pt x="167487" y="99060"/>
                </a:lnTo>
                <a:lnTo>
                  <a:pt x="53670" y="99060"/>
                </a:lnTo>
                <a:lnTo>
                  <a:pt x="53670" y="0"/>
                </a:lnTo>
                <a:lnTo>
                  <a:pt x="0" y="0"/>
                </a:lnTo>
                <a:lnTo>
                  <a:pt x="0" y="99060"/>
                </a:lnTo>
                <a:lnTo>
                  <a:pt x="0" y="147320"/>
                </a:lnTo>
                <a:lnTo>
                  <a:pt x="167487" y="147320"/>
                </a:lnTo>
                <a:lnTo>
                  <a:pt x="167487" y="252730"/>
                </a:lnTo>
                <a:lnTo>
                  <a:pt x="221145" y="252730"/>
                </a:lnTo>
                <a:lnTo>
                  <a:pt x="221145" y="147320"/>
                </a:lnTo>
                <a:lnTo>
                  <a:pt x="221145" y="99060"/>
                </a:lnTo>
                <a:lnTo>
                  <a:pt x="221145" y="0"/>
                </a:lnTo>
                <a:close/>
              </a:path>
              <a:path w="1158875" h="253365">
                <a:moveTo>
                  <a:pt x="482638" y="252882"/>
                </a:moveTo>
                <a:lnTo>
                  <a:pt x="460438" y="184531"/>
                </a:lnTo>
                <a:lnTo>
                  <a:pt x="445490" y="138493"/>
                </a:lnTo>
                <a:lnTo>
                  <a:pt x="416966" y="50647"/>
                </a:lnTo>
                <a:lnTo>
                  <a:pt x="400519" y="0"/>
                </a:lnTo>
                <a:lnTo>
                  <a:pt x="392950" y="0"/>
                </a:lnTo>
                <a:lnTo>
                  <a:pt x="392950" y="138493"/>
                </a:lnTo>
                <a:lnTo>
                  <a:pt x="323075" y="138493"/>
                </a:lnTo>
                <a:lnTo>
                  <a:pt x="350088" y="50647"/>
                </a:lnTo>
                <a:lnTo>
                  <a:pt x="365937" y="50647"/>
                </a:lnTo>
                <a:lnTo>
                  <a:pt x="392950" y="138493"/>
                </a:lnTo>
                <a:lnTo>
                  <a:pt x="392950" y="0"/>
                </a:lnTo>
                <a:lnTo>
                  <a:pt x="317322" y="0"/>
                </a:lnTo>
                <a:lnTo>
                  <a:pt x="235559" y="252882"/>
                </a:lnTo>
                <a:lnTo>
                  <a:pt x="288505" y="252882"/>
                </a:lnTo>
                <a:lnTo>
                  <a:pt x="309397" y="184531"/>
                </a:lnTo>
                <a:lnTo>
                  <a:pt x="407365" y="184531"/>
                </a:lnTo>
                <a:lnTo>
                  <a:pt x="428244" y="252882"/>
                </a:lnTo>
                <a:lnTo>
                  <a:pt x="482638" y="252882"/>
                </a:lnTo>
                <a:close/>
              </a:path>
              <a:path w="1158875" h="253365">
                <a:moveTo>
                  <a:pt x="683971" y="0"/>
                </a:moveTo>
                <a:lnTo>
                  <a:pt x="629589" y="0"/>
                </a:lnTo>
                <a:lnTo>
                  <a:pt x="575195" y="113347"/>
                </a:lnTo>
                <a:lnTo>
                  <a:pt x="565111" y="113347"/>
                </a:lnTo>
                <a:lnTo>
                  <a:pt x="504964" y="0"/>
                </a:lnTo>
                <a:lnTo>
                  <a:pt x="448779" y="0"/>
                </a:lnTo>
                <a:lnTo>
                  <a:pt x="543864" y="177088"/>
                </a:lnTo>
                <a:lnTo>
                  <a:pt x="507136" y="252882"/>
                </a:lnTo>
                <a:lnTo>
                  <a:pt x="560793" y="252882"/>
                </a:lnTo>
                <a:lnTo>
                  <a:pt x="683971" y="0"/>
                </a:lnTo>
                <a:close/>
              </a:path>
              <a:path w="1158875" h="253365">
                <a:moveTo>
                  <a:pt x="1158684" y="252882"/>
                </a:moveTo>
                <a:lnTo>
                  <a:pt x="1136484" y="184531"/>
                </a:lnTo>
                <a:lnTo>
                  <a:pt x="1121537" y="138493"/>
                </a:lnTo>
                <a:lnTo>
                  <a:pt x="1093012" y="50647"/>
                </a:lnTo>
                <a:lnTo>
                  <a:pt x="1076553" y="0"/>
                </a:lnTo>
                <a:lnTo>
                  <a:pt x="1068997" y="0"/>
                </a:lnTo>
                <a:lnTo>
                  <a:pt x="1068997" y="138493"/>
                </a:lnTo>
                <a:lnTo>
                  <a:pt x="999121" y="138493"/>
                </a:lnTo>
                <a:lnTo>
                  <a:pt x="1026147" y="50647"/>
                </a:lnTo>
                <a:lnTo>
                  <a:pt x="1041996" y="50647"/>
                </a:lnTo>
                <a:lnTo>
                  <a:pt x="1068997" y="138493"/>
                </a:lnTo>
                <a:lnTo>
                  <a:pt x="1068997" y="0"/>
                </a:lnTo>
                <a:lnTo>
                  <a:pt x="993368" y="0"/>
                </a:lnTo>
                <a:lnTo>
                  <a:pt x="914692" y="243332"/>
                </a:lnTo>
                <a:lnTo>
                  <a:pt x="858304" y="122897"/>
                </a:lnTo>
                <a:lnTo>
                  <a:pt x="915924" y="0"/>
                </a:lnTo>
                <a:lnTo>
                  <a:pt x="860463" y="0"/>
                </a:lnTo>
                <a:lnTo>
                  <a:pt x="813282" y="98818"/>
                </a:lnTo>
                <a:lnTo>
                  <a:pt x="752398" y="98818"/>
                </a:lnTo>
                <a:lnTo>
                  <a:pt x="752398" y="0"/>
                </a:lnTo>
                <a:lnTo>
                  <a:pt x="698741" y="0"/>
                </a:lnTo>
                <a:lnTo>
                  <a:pt x="698741" y="252882"/>
                </a:lnTo>
                <a:lnTo>
                  <a:pt x="752398" y="252882"/>
                </a:lnTo>
                <a:lnTo>
                  <a:pt x="752398" y="146634"/>
                </a:lnTo>
                <a:lnTo>
                  <a:pt x="813638" y="146634"/>
                </a:lnTo>
                <a:lnTo>
                  <a:pt x="863688" y="252882"/>
                </a:lnTo>
                <a:lnTo>
                  <a:pt x="911606" y="252882"/>
                </a:lnTo>
                <a:lnTo>
                  <a:pt x="919175" y="252882"/>
                </a:lnTo>
                <a:lnTo>
                  <a:pt x="964552" y="252882"/>
                </a:lnTo>
                <a:lnTo>
                  <a:pt x="985443" y="184531"/>
                </a:lnTo>
                <a:lnTo>
                  <a:pt x="1083411" y="184531"/>
                </a:lnTo>
                <a:lnTo>
                  <a:pt x="1104290" y="252882"/>
                </a:lnTo>
                <a:lnTo>
                  <a:pt x="1158684" y="25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7473" y="1253252"/>
            <a:ext cx="504247" cy="25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11796" y="916118"/>
            <a:ext cx="1326804" cy="2609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9256" y="720423"/>
            <a:ext cx="681164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" dirty="0">
                <a:solidFill>
                  <a:srgbClr val="6666CC"/>
                </a:solidFill>
              </a:rPr>
              <a:t>МУЗЫКАЛЬНЫЙ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24544" y="833510"/>
            <a:ext cx="514731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ЭТОМ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70" dirty="0">
                <a:solidFill>
                  <a:srgbClr val="FFFFFF"/>
                </a:solidFill>
                <a:latin typeface="Formular"/>
                <a:cs typeface="Formular"/>
              </a:rPr>
              <a:t>РАУНДЕ</a:t>
            </a:r>
            <a:r>
              <a:rPr sz="3300" b="1" spc="-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БУДЕТ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5</a:t>
            </a:r>
            <a:r>
              <a:rPr sz="3300" b="1" spc="-3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6666CC"/>
                </a:solidFill>
                <a:latin typeface="Formular"/>
                <a:cs typeface="Formular"/>
              </a:rPr>
              <a:t>АУДИОВОПРОСОВ</a:t>
            </a:r>
            <a:endParaRPr sz="3300">
              <a:latin typeface="Formular"/>
              <a:cs typeface="Form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509" y="5799642"/>
            <a:ext cx="9043035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ВАМ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30</a:t>
            </a:r>
            <a:r>
              <a:rPr sz="3300" b="1" spc="-9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СЕКУНД</a:t>
            </a:r>
            <a:r>
              <a:rPr sz="3300" b="1" spc="-9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ПРИДУМАТЬ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ВАРИАНТ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ОТВЕТА</a:t>
            </a:r>
            <a:endParaRPr sz="3300">
              <a:latin typeface="Formular"/>
              <a:cs typeface="Formular"/>
            </a:endParaRPr>
          </a:p>
          <a:p>
            <a:pPr marL="12700" marR="1315085">
              <a:lnSpc>
                <a:spcPts val="3960"/>
              </a:lnSpc>
              <a:spcBef>
                <a:spcPts val="95"/>
              </a:spcBef>
            </a:pP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3300" b="1" spc="-1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Formular"/>
                <a:cs typeface="Formular"/>
              </a:rPr>
              <a:t>ПРАВИЛЬНЫЙ</a:t>
            </a:r>
            <a:r>
              <a:rPr sz="3300" b="1" spc="-1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Formular"/>
                <a:cs typeface="Formular"/>
              </a:rPr>
              <a:t>ОТВЕТ </a:t>
            </a:r>
            <a:r>
              <a:rPr sz="3300" b="1" dirty="0">
                <a:solidFill>
                  <a:srgbClr val="FFFFFF"/>
                </a:solidFill>
                <a:latin typeface="Formular"/>
                <a:cs typeface="Formular"/>
              </a:rPr>
              <a:t>КОМАНДА</a:t>
            </a:r>
            <a:r>
              <a:rPr sz="3300" b="1" spc="-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Formular"/>
                <a:cs typeface="Formular"/>
              </a:rPr>
              <a:t>ПОЛУЧАЕТ</a:t>
            </a:r>
            <a:r>
              <a:rPr sz="3300" b="1" spc="-20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3300" b="1" dirty="0">
                <a:solidFill>
                  <a:srgbClr val="6666CC"/>
                </a:solidFill>
                <a:latin typeface="Formular"/>
                <a:cs typeface="Formular"/>
              </a:rPr>
              <a:t>1</a:t>
            </a:r>
            <a:r>
              <a:rPr sz="3300" b="1" spc="-8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3300" b="1" spc="-20" dirty="0">
                <a:solidFill>
                  <a:srgbClr val="6666CC"/>
                </a:solidFill>
                <a:latin typeface="Formular"/>
                <a:cs typeface="Formular"/>
              </a:rPr>
              <a:t>БАЛЛ</a:t>
            </a:r>
            <a:endParaRPr sz="3300">
              <a:latin typeface="Formular"/>
              <a:cs typeface="Formular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32242"/>
            <a:ext cx="20104099" cy="2717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735" y="8103774"/>
            <a:ext cx="3089821" cy="288188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570644" y="6439775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1028115" y="514057"/>
                </a:moveTo>
                <a:lnTo>
                  <a:pt x="1026014" y="560847"/>
                </a:lnTo>
                <a:lnTo>
                  <a:pt x="1019833" y="606460"/>
                </a:lnTo>
                <a:lnTo>
                  <a:pt x="1009752" y="650715"/>
                </a:lnTo>
                <a:lnTo>
                  <a:pt x="995954" y="693429"/>
                </a:lnTo>
                <a:lnTo>
                  <a:pt x="978620" y="734422"/>
                </a:lnTo>
                <a:lnTo>
                  <a:pt x="957931" y="773512"/>
                </a:lnTo>
                <a:lnTo>
                  <a:pt x="934069" y="810518"/>
                </a:lnTo>
                <a:lnTo>
                  <a:pt x="907215" y="845259"/>
                </a:lnTo>
                <a:lnTo>
                  <a:pt x="877551" y="877551"/>
                </a:lnTo>
                <a:lnTo>
                  <a:pt x="845259" y="907215"/>
                </a:lnTo>
                <a:lnTo>
                  <a:pt x="810518" y="934069"/>
                </a:lnTo>
                <a:lnTo>
                  <a:pt x="773512" y="957931"/>
                </a:lnTo>
                <a:lnTo>
                  <a:pt x="734422" y="978620"/>
                </a:lnTo>
                <a:lnTo>
                  <a:pt x="693429" y="995954"/>
                </a:lnTo>
                <a:lnTo>
                  <a:pt x="650715" y="1009752"/>
                </a:lnTo>
                <a:lnTo>
                  <a:pt x="606460" y="1019833"/>
                </a:lnTo>
                <a:lnTo>
                  <a:pt x="560847" y="1026014"/>
                </a:lnTo>
                <a:lnTo>
                  <a:pt x="514057" y="1028115"/>
                </a:lnTo>
                <a:lnTo>
                  <a:pt x="467267" y="1026014"/>
                </a:lnTo>
                <a:lnTo>
                  <a:pt x="421654" y="1019833"/>
                </a:lnTo>
                <a:lnTo>
                  <a:pt x="377400" y="1009752"/>
                </a:lnTo>
                <a:lnTo>
                  <a:pt x="334685" y="995954"/>
                </a:lnTo>
                <a:lnTo>
                  <a:pt x="293692" y="978620"/>
                </a:lnTo>
                <a:lnTo>
                  <a:pt x="254602" y="957931"/>
                </a:lnTo>
                <a:lnTo>
                  <a:pt x="217596" y="934069"/>
                </a:lnTo>
                <a:lnTo>
                  <a:pt x="182856" y="907215"/>
                </a:lnTo>
                <a:lnTo>
                  <a:pt x="150563" y="877551"/>
                </a:lnTo>
                <a:lnTo>
                  <a:pt x="120899" y="845259"/>
                </a:lnTo>
                <a:lnTo>
                  <a:pt x="94045" y="810518"/>
                </a:lnTo>
                <a:lnTo>
                  <a:pt x="70183" y="773512"/>
                </a:lnTo>
                <a:lnTo>
                  <a:pt x="49494" y="734422"/>
                </a:lnTo>
                <a:lnTo>
                  <a:pt x="32160" y="693429"/>
                </a:lnTo>
                <a:lnTo>
                  <a:pt x="18362" y="650715"/>
                </a:lnTo>
                <a:lnTo>
                  <a:pt x="8282" y="606460"/>
                </a:lnTo>
                <a:lnTo>
                  <a:pt x="2100" y="560847"/>
                </a:lnTo>
                <a:lnTo>
                  <a:pt x="0" y="514057"/>
                </a:lnTo>
                <a:lnTo>
                  <a:pt x="2100" y="467267"/>
                </a:lnTo>
                <a:lnTo>
                  <a:pt x="8282" y="421654"/>
                </a:lnTo>
                <a:lnTo>
                  <a:pt x="18362" y="377400"/>
                </a:lnTo>
                <a:lnTo>
                  <a:pt x="32160" y="334685"/>
                </a:lnTo>
                <a:lnTo>
                  <a:pt x="49494" y="293692"/>
                </a:lnTo>
                <a:lnTo>
                  <a:pt x="70183" y="254602"/>
                </a:lnTo>
                <a:lnTo>
                  <a:pt x="94045" y="217596"/>
                </a:lnTo>
                <a:lnTo>
                  <a:pt x="120899" y="182856"/>
                </a:lnTo>
                <a:lnTo>
                  <a:pt x="150563" y="150563"/>
                </a:lnTo>
                <a:lnTo>
                  <a:pt x="182856" y="120899"/>
                </a:lnTo>
                <a:lnTo>
                  <a:pt x="217596" y="94045"/>
                </a:lnTo>
                <a:lnTo>
                  <a:pt x="254602" y="70183"/>
                </a:lnTo>
                <a:lnTo>
                  <a:pt x="293692" y="49494"/>
                </a:lnTo>
                <a:lnTo>
                  <a:pt x="334685" y="32160"/>
                </a:lnTo>
                <a:lnTo>
                  <a:pt x="377400" y="18362"/>
                </a:lnTo>
                <a:lnTo>
                  <a:pt x="421654" y="8282"/>
                </a:lnTo>
                <a:lnTo>
                  <a:pt x="467267" y="2100"/>
                </a:lnTo>
                <a:lnTo>
                  <a:pt x="514057" y="0"/>
                </a:lnTo>
                <a:lnTo>
                  <a:pt x="560847" y="2100"/>
                </a:lnTo>
                <a:lnTo>
                  <a:pt x="606460" y="8282"/>
                </a:lnTo>
                <a:lnTo>
                  <a:pt x="650715" y="18362"/>
                </a:lnTo>
                <a:lnTo>
                  <a:pt x="693429" y="32160"/>
                </a:lnTo>
                <a:lnTo>
                  <a:pt x="734422" y="49494"/>
                </a:lnTo>
                <a:lnTo>
                  <a:pt x="773512" y="70183"/>
                </a:lnTo>
                <a:lnTo>
                  <a:pt x="810518" y="94045"/>
                </a:lnTo>
                <a:lnTo>
                  <a:pt x="845259" y="120899"/>
                </a:lnTo>
                <a:lnTo>
                  <a:pt x="877551" y="150563"/>
                </a:lnTo>
                <a:lnTo>
                  <a:pt x="907215" y="182856"/>
                </a:lnTo>
                <a:lnTo>
                  <a:pt x="934069" y="217596"/>
                </a:lnTo>
                <a:lnTo>
                  <a:pt x="957931" y="254602"/>
                </a:lnTo>
                <a:lnTo>
                  <a:pt x="978620" y="293692"/>
                </a:lnTo>
                <a:lnTo>
                  <a:pt x="995954" y="334685"/>
                </a:lnTo>
                <a:lnTo>
                  <a:pt x="1009752" y="377400"/>
                </a:lnTo>
                <a:lnTo>
                  <a:pt x="1019833" y="421654"/>
                </a:lnTo>
                <a:lnTo>
                  <a:pt x="1026014" y="467267"/>
                </a:lnTo>
                <a:lnTo>
                  <a:pt x="1028115" y="514057"/>
                </a:lnTo>
                <a:close/>
              </a:path>
            </a:pathLst>
          </a:custGeom>
          <a:ln w="17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839323" y="7410557"/>
            <a:ext cx="14851380" cy="3898265"/>
            <a:chOff x="3839323" y="7410557"/>
            <a:chExt cx="14851380" cy="3898265"/>
          </a:xfrm>
        </p:grpSpPr>
        <p:sp>
          <p:nvSpPr>
            <p:cNvPr id="14" name="object 14"/>
            <p:cNvSpPr/>
            <p:nvPr/>
          </p:nvSpPr>
          <p:spPr>
            <a:xfrm>
              <a:off x="3839311" y="8326888"/>
              <a:ext cx="14851380" cy="2039620"/>
            </a:xfrm>
            <a:custGeom>
              <a:avLst/>
              <a:gdLst/>
              <a:ahLst/>
              <a:cxnLst/>
              <a:rect l="l" t="t" r="r" b="b"/>
              <a:pathLst>
                <a:path w="14851380" h="2039620">
                  <a:moveTo>
                    <a:pt x="14851215" y="1722196"/>
                  </a:moveTo>
                  <a:lnTo>
                    <a:pt x="14534121" y="1405102"/>
                  </a:lnTo>
                  <a:lnTo>
                    <a:pt x="14502651" y="1436573"/>
                  </a:lnTo>
                  <a:lnTo>
                    <a:pt x="14765998" y="1699945"/>
                  </a:lnTo>
                  <a:lnTo>
                    <a:pt x="339356" y="1699945"/>
                  </a:lnTo>
                  <a:lnTo>
                    <a:pt x="339356" y="85204"/>
                  </a:lnTo>
                  <a:lnTo>
                    <a:pt x="602729" y="348564"/>
                  </a:lnTo>
                  <a:lnTo>
                    <a:pt x="634199" y="317080"/>
                  </a:lnTo>
                  <a:lnTo>
                    <a:pt x="317093" y="0"/>
                  </a:lnTo>
                  <a:lnTo>
                    <a:pt x="0" y="317080"/>
                  </a:lnTo>
                  <a:lnTo>
                    <a:pt x="31496" y="348564"/>
                  </a:lnTo>
                  <a:lnTo>
                    <a:pt x="294855" y="85204"/>
                  </a:lnTo>
                  <a:lnTo>
                    <a:pt x="294855" y="1756244"/>
                  </a:lnTo>
                  <a:lnTo>
                    <a:pt x="339356" y="1756244"/>
                  </a:lnTo>
                  <a:lnTo>
                    <a:pt x="339356" y="1744459"/>
                  </a:lnTo>
                  <a:lnTo>
                    <a:pt x="14765998" y="1744459"/>
                  </a:lnTo>
                  <a:lnTo>
                    <a:pt x="14502651" y="2007831"/>
                  </a:lnTo>
                  <a:lnTo>
                    <a:pt x="14534121" y="2039289"/>
                  </a:lnTo>
                  <a:lnTo>
                    <a:pt x="14851215" y="17221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47926" y="7750636"/>
              <a:ext cx="1304290" cy="2783840"/>
            </a:xfrm>
            <a:custGeom>
              <a:avLst/>
              <a:gdLst/>
              <a:ahLst/>
              <a:cxnLst/>
              <a:rect l="l" t="t" r="r" b="b"/>
              <a:pathLst>
                <a:path w="1304290" h="2783840">
                  <a:moveTo>
                    <a:pt x="1303991" y="327173"/>
                  </a:moveTo>
                  <a:lnTo>
                    <a:pt x="1300444" y="375518"/>
                  </a:lnTo>
                  <a:lnTo>
                    <a:pt x="1290139" y="421662"/>
                  </a:lnTo>
                  <a:lnTo>
                    <a:pt x="1273584" y="465098"/>
                  </a:lnTo>
                  <a:lnTo>
                    <a:pt x="1251283" y="505319"/>
                  </a:lnTo>
                  <a:lnTo>
                    <a:pt x="1223743" y="541820"/>
                  </a:lnTo>
                  <a:lnTo>
                    <a:pt x="1191471" y="574094"/>
                  </a:lnTo>
                  <a:lnTo>
                    <a:pt x="1154971" y="601635"/>
                  </a:lnTo>
                  <a:lnTo>
                    <a:pt x="1114751" y="623937"/>
                  </a:lnTo>
                  <a:lnTo>
                    <a:pt x="1071317" y="640493"/>
                  </a:lnTo>
                  <a:lnTo>
                    <a:pt x="1025174" y="650799"/>
                  </a:lnTo>
                  <a:lnTo>
                    <a:pt x="976828" y="654346"/>
                  </a:lnTo>
                  <a:lnTo>
                    <a:pt x="928480" y="650799"/>
                  </a:lnTo>
                  <a:lnTo>
                    <a:pt x="882335" y="640493"/>
                  </a:lnTo>
                  <a:lnTo>
                    <a:pt x="838899" y="623937"/>
                  </a:lnTo>
                  <a:lnTo>
                    <a:pt x="798678" y="601635"/>
                  </a:lnTo>
                  <a:lnTo>
                    <a:pt x="762177" y="574094"/>
                  </a:lnTo>
                  <a:lnTo>
                    <a:pt x="729904" y="541820"/>
                  </a:lnTo>
                  <a:lnTo>
                    <a:pt x="702364" y="505319"/>
                  </a:lnTo>
                  <a:lnTo>
                    <a:pt x="680063" y="465098"/>
                  </a:lnTo>
                  <a:lnTo>
                    <a:pt x="663507" y="421662"/>
                  </a:lnTo>
                  <a:lnTo>
                    <a:pt x="653202" y="375518"/>
                  </a:lnTo>
                  <a:lnTo>
                    <a:pt x="649655" y="327173"/>
                  </a:lnTo>
                  <a:lnTo>
                    <a:pt x="653202" y="278825"/>
                  </a:lnTo>
                  <a:lnTo>
                    <a:pt x="663507" y="232680"/>
                  </a:lnTo>
                  <a:lnTo>
                    <a:pt x="680063" y="189243"/>
                  </a:lnTo>
                  <a:lnTo>
                    <a:pt x="702364" y="149022"/>
                  </a:lnTo>
                  <a:lnTo>
                    <a:pt x="729904" y="112522"/>
                  </a:lnTo>
                  <a:lnTo>
                    <a:pt x="762177" y="80248"/>
                  </a:lnTo>
                  <a:lnTo>
                    <a:pt x="798678" y="52708"/>
                  </a:lnTo>
                  <a:lnTo>
                    <a:pt x="838899" y="30407"/>
                  </a:lnTo>
                  <a:lnTo>
                    <a:pt x="882335" y="13851"/>
                  </a:lnTo>
                  <a:lnTo>
                    <a:pt x="928480" y="3547"/>
                  </a:lnTo>
                  <a:lnTo>
                    <a:pt x="976828" y="0"/>
                  </a:lnTo>
                  <a:lnTo>
                    <a:pt x="1025174" y="3547"/>
                  </a:lnTo>
                  <a:lnTo>
                    <a:pt x="1071317" y="13851"/>
                  </a:lnTo>
                  <a:lnTo>
                    <a:pt x="1114751" y="30407"/>
                  </a:lnTo>
                  <a:lnTo>
                    <a:pt x="1154971" y="52708"/>
                  </a:lnTo>
                  <a:lnTo>
                    <a:pt x="1191471" y="80248"/>
                  </a:lnTo>
                  <a:lnTo>
                    <a:pt x="1223743" y="112522"/>
                  </a:lnTo>
                  <a:lnTo>
                    <a:pt x="1251283" y="149022"/>
                  </a:lnTo>
                  <a:lnTo>
                    <a:pt x="1273584" y="189243"/>
                  </a:lnTo>
                  <a:lnTo>
                    <a:pt x="1290139" y="232680"/>
                  </a:lnTo>
                  <a:lnTo>
                    <a:pt x="1300444" y="278825"/>
                  </a:lnTo>
                  <a:lnTo>
                    <a:pt x="1303991" y="327173"/>
                  </a:lnTo>
                  <a:close/>
                </a:path>
                <a:path w="1304290" h="2783840">
                  <a:moveTo>
                    <a:pt x="465451" y="2550540"/>
                  </a:moveTo>
                  <a:lnTo>
                    <a:pt x="460724" y="2597442"/>
                  </a:lnTo>
                  <a:lnTo>
                    <a:pt x="447164" y="2641127"/>
                  </a:lnTo>
                  <a:lnTo>
                    <a:pt x="425708" y="2680659"/>
                  </a:lnTo>
                  <a:lnTo>
                    <a:pt x="397291" y="2715101"/>
                  </a:lnTo>
                  <a:lnTo>
                    <a:pt x="362849" y="2743519"/>
                  </a:lnTo>
                  <a:lnTo>
                    <a:pt x="323317" y="2764977"/>
                  </a:lnTo>
                  <a:lnTo>
                    <a:pt x="279631" y="2778537"/>
                  </a:lnTo>
                  <a:lnTo>
                    <a:pt x="232725" y="2783266"/>
                  </a:lnTo>
                  <a:lnTo>
                    <a:pt x="185823" y="2778537"/>
                  </a:lnTo>
                  <a:lnTo>
                    <a:pt x="142138" y="2764977"/>
                  </a:lnTo>
                  <a:lnTo>
                    <a:pt x="102607" y="2743519"/>
                  </a:lnTo>
                  <a:lnTo>
                    <a:pt x="68164" y="2715101"/>
                  </a:lnTo>
                  <a:lnTo>
                    <a:pt x="39746" y="2680659"/>
                  </a:lnTo>
                  <a:lnTo>
                    <a:pt x="18288" y="2641127"/>
                  </a:lnTo>
                  <a:lnTo>
                    <a:pt x="4728" y="2597442"/>
                  </a:lnTo>
                  <a:lnTo>
                    <a:pt x="0" y="2550540"/>
                  </a:lnTo>
                  <a:lnTo>
                    <a:pt x="4728" y="2503637"/>
                  </a:lnTo>
                  <a:lnTo>
                    <a:pt x="18288" y="2459953"/>
                  </a:lnTo>
                  <a:lnTo>
                    <a:pt x="39746" y="2420421"/>
                  </a:lnTo>
                  <a:lnTo>
                    <a:pt x="68164" y="2385978"/>
                  </a:lnTo>
                  <a:lnTo>
                    <a:pt x="102607" y="2357560"/>
                  </a:lnTo>
                  <a:lnTo>
                    <a:pt x="142138" y="2336103"/>
                  </a:lnTo>
                  <a:lnTo>
                    <a:pt x="185823" y="2322542"/>
                  </a:lnTo>
                  <a:lnTo>
                    <a:pt x="232725" y="2317814"/>
                  </a:lnTo>
                  <a:lnTo>
                    <a:pt x="279631" y="2322542"/>
                  </a:lnTo>
                  <a:lnTo>
                    <a:pt x="323317" y="2336103"/>
                  </a:lnTo>
                  <a:lnTo>
                    <a:pt x="362849" y="2357560"/>
                  </a:lnTo>
                  <a:lnTo>
                    <a:pt x="397291" y="2385978"/>
                  </a:lnTo>
                  <a:lnTo>
                    <a:pt x="425708" y="2420421"/>
                  </a:lnTo>
                  <a:lnTo>
                    <a:pt x="447164" y="2459953"/>
                  </a:lnTo>
                  <a:lnTo>
                    <a:pt x="460724" y="2503637"/>
                  </a:lnTo>
                  <a:lnTo>
                    <a:pt x="465451" y="2550540"/>
                  </a:lnTo>
                  <a:close/>
                </a:path>
              </a:pathLst>
            </a:custGeom>
            <a:ln w="176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6440" y="9216780"/>
              <a:ext cx="215270" cy="2152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36593" y="9482216"/>
              <a:ext cx="151398" cy="15139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649856" y="7410557"/>
              <a:ext cx="1215390" cy="3898265"/>
            </a:xfrm>
            <a:custGeom>
              <a:avLst/>
              <a:gdLst/>
              <a:ahLst/>
              <a:cxnLst/>
              <a:rect l="l" t="t" r="r" b="b"/>
              <a:pathLst>
                <a:path w="1215390" h="3898265">
                  <a:moveTo>
                    <a:pt x="895565" y="361950"/>
                  </a:moveTo>
                  <a:lnTo>
                    <a:pt x="541235" y="361950"/>
                  </a:lnTo>
                  <a:lnTo>
                    <a:pt x="541235" y="0"/>
                  </a:lnTo>
                  <a:lnTo>
                    <a:pt x="354330" y="0"/>
                  </a:lnTo>
                  <a:lnTo>
                    <a:pt x="354330" y="361950"/>
                  </a:lnTo>
                  <a:lnTo>
                    <a:pt x="0" y="361950"/>
                  </a:lnTo>
                  <a:lnTo>
                    <a:pt x="0" y="534670"/>
                  </a:lnTo>
                  <a:lnTo>
                    <a:pt x="354330" y="534670"/>
                  </a:lnTo>
                  <a:lnTo>
                    <a:pt x="354330" y="895350"/>
                  </a:lnTo>
                  <a:lnTo>
                    <a:pt x="541235" y="895350"/>
                  </a:lnTo>
                  <a:lnTo>
                    <a:pt x="541235" y="534670"/>
                  </a:lnTo>
                  <a:lnTo>
                    <a:pt x="895565" y="534670"/>
                  </a:lnTo>
                  <a:lnTo>
                    <a:pt x="895565" y="361950"/>
                  </a:lnTo>
                  <a:close/>
                </a:path>
                <a:path w="1215390" h="3898265">
                  <a:moveTo>
                    <a:pt x="1108697" y="3445929"/>
                  </a:moveTo>
                  <a:lnTo>
                    <a:pt x="792784" y="3445929"/>
                  </a:lnTo>
                  <a:lnTo>
                    <a:pt x="792784" y="3123349"/>
                  </a:lnTo>
                  <a:lnTo>
                    <a:pt x="626148" y="3123349"/>
                  </a:lnTo>
                  <a:lnTo>
                    <a:pt x="626148" y="3445929"/>
                  </a:lnTo>
                  <a:lnTo>
                    <a:pt x="310222" y="3445929"/>
                  </a:lnTo>
                  <a:lnTo>
                    <a:pt x="310222" y="3599599"/>
                  </a:lnTo>
                  <a:lnTo>
                    <a:pt x="626148" y="3599599"/>
                  </a:lnTo>
                  <a:lnTo>
                    <a:pt x="626148" y="3898036"/>
                  </a:lnTo>
                  <a:lnTo>
                    <a:pt x="792784" y="3898036"/>
                  </a:lnTo>
                  <a:lnTo>
                    <a:pt x="792784" y="3599599"/>
                  </a:lnTo>
                  <a:lnTo>
                    <a:pt x="1108697" y="3599599"/>
                  </a:lnTo>
                  <a:lnTo>
                    <a:pt x="1108697" y="3445929"/>
                  </a:lnTo>
                  <a:close/>
                </a:path>
                <a:path w="1215390" h="3898265">
                  <a:moveTo>
                    <a:pt x="1215390" y="914412"/>
                  </a:moveTo>
                  <a:lnTo>
                    <a:pt x="1068120" y="914412"/>
                  </a:lnTo>
                  <a:lnTo>
                    <a:pt x="1068120" y="764552"/>
                  </a:lnTo>
                  <a:lnTo>
                    <a:pt x="990447" y="764552"/>
                  </a:lnTo>
                  <a:lnTo>
                    <a:pt x="990447" y="914412"/>
                  </a:lnTo>
                  <a:lnTo>
                    <a:pt x="843191" y="914412"/>
                  </a:lnTo>
                  <a:lnTo>
                    <a:pt x="843191" y="985532"/>
                  </a:lnTo>
                  <a:lnTo>
                    <a:pt x="990447" y="985532"/>
                  </a:lnTo>
                  <a:lnTo>
                    <a:pt x="990447" y="1136662"/>
                  </a:lnTo>
                  <a:lnTo>
                    <a:pt x="1068120" y="1136662"/>
                  </a:lnTo>
                  <a:lnTo>
                    <a:pt x="1068120" y="985532"/>
                  </a:lnTo>
                  <a:lnTo>
                    <a:pt x="1215390" y="985532"/>
                  </a:lnTo>
                  <a:lnTo>
                    <a:pt x="1215390" y="914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828E81-C52F-B873-D451-86A91603A0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40" y="5926295"/>
            <a:ext cx="6728196" cy="378124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3586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ПУТЕШЕСТВИЕ УПОМЯНУТО</a:t>
            </a:r>
            <a:endParaRPr sz="6150">
              <a:latin typeface="Formular"/>
              <a:cs typeface="Formular"/>
            </a:endParaRPr>
          </a:p>
          <a:p>
            <a:pPr marL="12700" marR="133413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НАЗВАНИИ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 ЭТОЙ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ПЕСНИ?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18CC9E89-0FA8-0AC5-4D71-4EF3E605AB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93586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КАКОЕ</a:t>
            </a:r>
            <a:r>
              <a:rPr sz="6150" b="1" spc="-6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ПУТЕШЕСТВИЕ УПОМЯНУТО</a:t>
            </a:r>
            <a:endParaRPr sz="6150">
              <a:latin typeface="Formular"/>
              <a:cs typeface="Formular"/>
            </a:endParaRPr>
          </a:p>
          <a:p>
            <a:pPr marL="12700" marR="1334135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В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НАЗВАНИИ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 ЭТОЙ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ПЕСНИ?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1/5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FF66A067-C7F1-0A8B-E1EE-E2F300B0D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0E489FE-041C-775C-756A-FE7EA6D6D4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6794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895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НАЗЫВАЕТСЯ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ОТРЫВОК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ОПЕРЫ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НИКОЛАЯ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РИМСКОГО-КОРСАКОВА?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9372C37-5B15-9B38-570C-0ADC53C987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019" y="715970"/>
            <a:ext cx="106794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89580">
              <a:lnSpc>
                <a:spcPct val="100499"/>
              </a:lnSpc>
              <a:spcBef>
                <a:spcPts val="9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КАК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НАЗЫВАЕТСЯ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ЭТОТ</a:t>
            </a:r>
            <a:r>
              <a:rPr sz="6150" b="1" spc="-420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ОТРЫВОК</a:t>
            </a:r>
            <a:endParaRPr sz="6150">
              <a:latin typeface="Formular"/>
              <a:cs typeface="Formular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ИЗ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dirty="0">
                <a:solidFill>
                  <a:srgbClr val="6666CC"/>
                </a:solidFill>
                <a:latin typeface="Formular"/>
                <a:cs typeface="Formular"/>
              </a:rPr>
              <a:t>ОПЕРЫ</a:t>
            </a:r>
            <a:r>
              <a:rPr sz="6150" b="1" spc="5" dirty="0">
                <a:solidFill>
                  <a:srgbClr val="6666CC"/>
                </a:solidFill>
                <a:latin typeface="Formular"/>
                <a:cs typeface="Formular"/>
              </a:rPr>
              <a:t> </a:t>
            </a:r>
            <a:r>
              <a:rPr sz="6150" b="1" spc="-10" dirty="0">
                <a:solidFill>
                  <a:srgbClr val="6666CC"/>
                </a:solidFill>
                <a:latin typeface="Formular"/>
                <a:cs typeface="Formular"/>
              </a:rPr>
              <a:t>НИКОЛАЯ </a:t>
            </a:r>
            <a:r>
              <a:rPr sz="6150" b="1" spc="-20" dirty="0">
                <a:solidFill>
                  <a:srgbClr val="6666CC"/>
                </a:solidFill>
                <a:latin typeface="Formular"/>
                <a:cs typeface="Formular"/>
              </a:rPr>
              <a:t>РИМСКОГО-КОРСАКОВА?</a:t>
            </a:r>
            <a:endParaRPr sz="6150">
              <a:latin typeface="Formular"/>
              <a:cs typeface="Form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2/5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6E2B7C11-E7CE-DA3D-5710-36704F48C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ABE7218-8D7C-110F-1442-F03B5D633B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41184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6666CC"/>
                </a:solidFill>
              </a:rPr>
              <a:t>НАПИШИТЕ </a:t>
            </a:r>
            <a:r>
              <a:rPr dirty="0">
                <a:solidFill>
                  <a:srgbClr val="6666CC"/>
                </a:solidFill>
              </a:rPr>
              <a:t>НАЗВАНИЕ</a:t>
            </a:r>
            <a:r>
              <a:rPr spc="-45" dirty="0">
                <a:solidFill>
                  <a:srgbClr val="6666CC"/>
                </a:solidFill>
              </a:rPr>
              <a:t> </a:t>
            </a:r>
            <a:r>
              <a:rPr spc="-10" dirty="0">
                <a:solidFill>
                  <a:srgbClr val="6666CC"/>
                </a:solidFill>
              </a:rPr>
              <a:t>ГРУППЫ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5" name="object 5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00CE7056-3EA3-B163-C300-E083146027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2259275" y="2745147"/>
            <a:ext cx="2681501" cy="125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019" y="715970"/>
            <a:ext cx="841184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" dirty="0">
                <a:solidFill>
                  <a:srgbClr val="6666CC"/>
                </a:solidFill>
              </a:rPr>
              <a:t>НАПИШИТЕ </a:t>
            </a:r>
            <a:r>
              <a:rPr dirty="0">
                <a:solidFill>
                  <a:srgbClr val="6666CC"/>
                </a:solidFill>
              </a:rPr>
              <a:t>НАЗВАНИЕ</a:t>
            </a:r>
            <a:r>
              <a:rPr spc="-45" dirty="0">
                <a:solidFill>
                  <a:srgbClr val="6666CC"/>
                </a:solidFill>
              </a:rPr>
              <a:t> </a:t>
            </a:r>
            <a:r>
              <a:rPr spc="-10" dirty="0">
                <a:solidFill>
                  <a:srgbClr val="6666CC"/>
                </a:solidFill>
              </a:rPr>
              <a:t>ГРУППЫ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9276" y="715970"/>
            <a:ext cx="3490595" cy="19094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-10" dirty="0">
                <a:solidFill>
                  <a:srgbClr val="FFFFFF"/>
                </a:solidFill>
                <a:latin typeface="Formular"/>
                <a:cs typeface="Formular"/>
              </a:rPr>
              <a:t>ВОПРОС</a:t>
            </a:r>
            <a:endParaRPr sz="615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150" spc="-25" dirty="0">
                <a:solidFill>
                  <a:srgbClr val="FFFFFF"/>
                </a:solidFill>
                <a:latin typeface="Formular"/>
                <a:cs typeface="Formular"/>
              </a:rPr>
              <a:t>3/5</a:t>
            </a:r>
            <a:endParaRPr sz="6150" dirty="0"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721712" y="1926461"/>
            <a:ext cx="3382645" cy="2723515"/>
            <a:chOff x="16721712" y="1926461"/>
            <a:chExt cx="3382645" cy="2723515"/>
          </a:xfrm>
        </p:grpSpPr>
        <p:sp>
          <p:nvSpPr>
            <p:cNvPr id="8" name="object 8"/>
            <p:cNvSpPr/>
            <p:nvPr/>
          </p:nvSpPr>
          <p:spPr>
            <a:xfrm>
              <a:off x="16721712" y="1926461"/>
              <a:ext cx="3382645" cy="2723515"/>
            </a:xfrm>
            <a:custGeom>
              <a:avLst/>
              <a:gdLst/>
              <a:ahLst/>
              <a:cxnLst/>
              <a:rect l="l" t="t" r="r" b="b"/>
              <a:pathLst>
                <a:path w="3382644" h="2723515">
                  <a:moveTo>
                    <a:pt x="3382385" y="0"/>
                  </a:moveTo>
                  <a:lnTo>
                    <a:pt x="3300335" y="3439"/>
                  </a:lnTo>
                  <a:lnTo>
                    <a:pt x="3241953" y="7300"/>
                  </a:lnTo>
                  <a:lnTo>
                    <a:pt x="3184363" y="12199"/>
                  </a:lnTo>
                  <a:lnTo>
                    <a:pt x="3127556" y="18108"/>
                  </a:lnTo>
                  <a:lnTo>
                    <a:pt x="3071521" y="24999"/>
                  </a:lnTo>
                  <a:lnTo>
                    <a:pt x="3016248" y="32842"/>
                  </a:lnTo>
                  <a:lnTo>
                    <a:pt x="2961726" y="41608"/>
                  </a:lnTo>
                  <a:lnTo>
                    <a:pt x="2907946" y="51270"/>
                  </a:lnTo>
                  <a:lnTo>
                    <a:pt x="2854896" y="61798"/>
                  </a:lnTo>
                  <a:lnTo>
                    <a:pt x="2802566" y="73163"/>
                  </a:lnTo>
                  <a:lnTo>
                    <a:pt x="2750946" y="85337"/>
                  </a:lnTo>
                  <a:lnTo>
                    <a:pt x="2700026" y="98292"/>
                  </a:lnTo>
                  <a:lnTo>
                    <a:pt x="2649795" y="111997"/>
                  </a:lnTo>
                  <a:lnTo>
                    <a:pt x="2600242" y="126425"/>
                  </a:lnTo>
                  <a:lnTo>
                    <a:pt x="2551358" y="141547"/>
                  </a:lnTo>
                  <a:lnTo>
                    <a:pt x="2503132" y="157334"/>
                  </a:lnTo>
                  <a:lnTo>
                    <a:pt x="2455554" y="173758"/>
                  </a:lnTo>
                  <a:lnTo>
                    <a:pt x="2408613" y="190788"/>
                  </a:lnTo>
                  <a:lnTo>
                    <a:pt x="2362298" y="208398"/>
                  </a:lnTo>
                  <a:lnTo>
                    <a:pt x="2316600" y="226558"/>
                  </a:lnTo>
                  <a:lnTo>
                    <a:pt x="2271509" y="245240"/>
                  </a:lnTo>
                  <a:lnTo>
                    <a:pt x="2227013" y="264414"/>
                  </a:lnTo>
                  <a:lnTo>
                    <a:pt x="2183102" y="284051"/>
                  </a:lnTo>
                  <a:lnTo>
                    <a:pt x="2139767" y="304125"/>
                  </a:lnTo>
                  <a:lnTo>
                    <a:pt x="2096996" y="324604"/>
                  </a:lnTo>
                  <a:lnTo>
                    <a:pt x="2054779" y="345461"/>
                  </a:lnTo>
                  <a:lnTo>
                    <a:pt x="2013106" y="366667"/>
                  </a:lnTo>
                  <a:lnTo>
                    <a:pt x="1971967" y="388194"/>
                  </a:lnTo>
                  <a:lnTo>
                    <a:pt x="1931350" y="410012"/>
                  </a:lnTo>
                  <a:lnTo>
                    <a:pt x="1891247" y="432092"/>
                  </a:lnTo>
                  <a:lnTo>
                    <a:pt x="1851645" y="454407"/>
                  </a:lnTo>
                  <a:lnTo>
                    <a:pt x="1812536" y="476926"/>
                  </a:lnTo>
                  <a:lnTo>
                    <a:pt x="1773908" y="499623"/>
                  </a:lnTo>
                  <a:lnTo>
                    <a:pt x="1735752" y="522467"/>
                  </a:lnTo>
                  <a:lnTo>
                    <a:pt x="1698056" y="545430"/>
                  </a:lnTo>
                  <a:lnTo>
                    <a:pt x="1660811" y="568484"/>
                  </a:lnTo>
                  <a:lnTo>
                    <a:pt x="1624005" y="591599"/>
                  </a:lnTo>
                  <a:lnTo>
                    <a:pt x="1587630" y="614746"/>
                  </a:lnTo>
                  <a:lnTo>
                    <a:pt x="1516127" y="661025"/>
                  </a:lnTo>
                  <a:lnTo>
                    <a:pt x="1446217" y="707091"/>
                  </a:lnTo>
                  <a:lnTo>
                    <a:pt x="1217596" y="860198"/>
                  </a:lnTo>
                  <a:lnTo>
                    <a:pt x="1171921" y="890597"/>
                  </a:lnTo>
                  <a:lnTo>
                    <a:pt x="1126799" y="920350"/>
                  </a:lnTo>
                  <a:lnTo>
                    <a:pt x="1082170" y="949406"/>
                  </a:lnTo>
                  <a:lnTo>
                    <a:pt x="1037971" y="977715"/>
                  </a:lnTo>
                  <a:lnTo>
                    <a:pt x="994143" y="1005224"/>
                  </a:lnTo>
                  <a:lnTo>
                    <a:pt x="950623" y="1031886"/>
                  </a:lnTo>
                  <a:lnTo>
                    <a:pt x="907350" y="1057647"/>
                  </a:lnTo>
                  <a:lnTo>
                    <a:pt x="864264" y="1082459"/>
                  </a:lnTo>
                  <a:lnTo>
                    <a:pt x="821304" y="1106270"/>
                  </a:lnTo>
                  <a:lnTo>
                    <a:pt x="778408" y="1129030"/>
                  </a:lnTo>
                  <a:lnTo>
                    <a:pt x="735515" y="1150688"/>
                  </a:lnTo>
                  <a:lnTo>
                    <a:pt x="692565" y="1171193"/>
                  </a:lnTo>
                  <a:lnTo>
                    <a:pt x="649495" y="1190496"/>
                  </a:lnTo>
                  <a:lnTo>
                    <a:pt x="606245" y="1208545"/>
                  </a:lnTo>
                  <a:lnTo>
                    <a:pt x="562755" y="1225291"/>
                  </a:lnTo>
                  <a:lnTo>
                    <a:pt x="518961" y="1240681"/>
                  </a:lnTo>
                  <a:lnTo>
                    <a:pt x="474805" y="1254666"/>
                  </a:lnTo>
                  <a:lnTo>
                    <a:pt x="430224" y="1267195"/>
                  </a:lnTo>
                  <a:lnTo>
                    <a:pt x="385157" y="1278218"/>
                  </a:lnTo>
                  <a:lnTo>
                    <a:pt x="339544" y="1287684"/>
                  </a:lnTo>
                  <a:lnTo>
                    <a:pt x="293323" y="1295542"/>
                  </a:lnTo>
                  <a:lnTo>
                    <a:pt x="246433" y="1301742"/>
                  </a:lnTo>
                  <a:lnTo>
                    <a:pt x="198812" y="1306233"/>
                  </a:lnTo>
                  <a:lnTo>
                    <a:pt x="150401" y="1308965"/>
                  </a:lnTo>
                  <a:lnTo>
                    <a:pt x="100290" y="1309887"/>
                  </a:lnTo>
                  <a:lnTo>
                    <a:pt x="85310" y="1309534"/>
                  </a:lnTo>
                  <a:lnTo>
                    <a:pt x="69505" y="1308568"/>
                  </a:lnTo>
                  <a:lnTo>
                    <a:pt x="0" y="2720567"/>
                  </a:lnTo>
                  <a:lnTo>
                    <a:pt x="25340" y="2721828"/>
                  </a:lnTo>
                  <a:lnTo>
                    <a:pt x="50349" y="2722726"/>
                  </a:lnTo>
                  <a:lnTo>
                    <a:pt x="75028" y="2723267"/>
                  </a:lnTo>
                  <a:lnTo>
                    <a:pt x="101190" y="2723457"/>
                  </a:lnTo>
                  <a:lnTo>
                    <a:pt x="151189" y="2723014"/>
                  </a:lnTo>
                  <a:lnTo>
                    <a:pt x="200992" y="2721683"/>
                  </a:lnTo>
                  <a:lnTo>
                    <a:pt x="250608" y="2719464"/>
                  </a:lnTo>
                  <a:lnTo>
                    <a:pt x="300047" y="2716352"/>
                  </a:lnTo>
                  <a:lnTo>
                    <a:pt x="349318" y="2712347"/>
                  </a:lnTo>
                  <a:lnTo>
                    <a:pt x="398429" y="2707447"/>
                  </a:lnTo>
                  <a:lnTo>
                    <a:pt x="447392" y="2701648"/>
                  </a:lnTo>
                  <a:lnTo>
                    <a:pt x="496214" y="2694950"/>
                  </a:lnTo>
                  <a:lnTo>
                    <a:pt x="544906" y="2687350"/>
                  </a:lnTo>
                  <a:lnTo>
                    <a:pt x="593478" y="2678845"/>
                  </a:lnTo>
                  <a:lnTo>
                    <a:pt x="641937" y="2669435"/>
                  </a:lnTo>
                  <a:lnTo>
                    <a:pt x="690294" y="2659116"/>
                  </a:lnTo>
                  <a:lnTo>
                    <a:pt x="738558" y="2647886"/>
                  </a:lnTo>
                  <a:lnTo>
                    <a:pt x="786739" y="2635744"/>
                  </a:lnTo>
                  <a:lnTo>
                    <a:pt x="834846" y="2622688"/>
                  </a:lnTo>
                  <a:lnTo>
                    <a:pt x="882887" y="2608714"/>
                  </a:lnTo>
                  <a:lnTo>
                    <a:pt x="930874" y="2593822"/>
                  </a:lnTo>
                  <a:lnTo>
                    <a:pt x="978815" y="2578009"/>
                  </a:lnTo>
                  <a:lnTo>
                    <a:pt x="1026719" y="2561273"/>
                  </a:lnTo>
                  <a:lnTo>
                    <a:pt x="1074597" y="2543612"/>
                  </a:lnTo>
                  <a:lnTo>
                    <a:pt x="1122457" y="2525023"/>
                  </a:lnTo>
                  <a:lnTo>
                    <a:pt x="1170308" y="2505506"/>
                  </a:lnTo>
                  <a:lnTo>
                    <a:pt x="1218161" y="2485057"/>
                  </a:lnTo>
                  <a:lnTo>
                    <a:pt x="1266024" y="2463674"/>
                  </a:lnTo>
                  <a:lnTo>
                    <a:pt x="1314825" y="2440935"/>
                  </a:lnTo>
                  <a:lnTo>
                    <a:pt x="1362891" y="2417634"/>
                  </a:lnTo>
                  <a:lnTo>
                    <a:pt x="1410254" y="2393807"/>
                  </a:lnTo>
                  <a:lnTo>
                    <a:pt x="1456946" y="2369491"/>
                  </a:lnTo>
                  <a:lnTo>
                    <a:pt x="1503000" y="2344722"/>
                  </a:lnTo>
                  <a:lnTo>
                    <a:pt x="1548450" y="2319538"/>
                  </a:lnTo>
                  <a:lnTo>
                    <a:pt x="1593328" y="2293974"/>
                  </a:lnTo>
                  <a:lnTo>
                    <a:pt x="1637666" y="2268068"/>
                  </a:lnTo>
                  <a:lnTo>
                    <a:pt x="1681499" y="2241856"/>
                  </a:lnTo>
                  <a:lnTo>
                    <a:pt x="1724858" y="2215375"/>
                  </a:lnTo>
                  <a:lnTo>
                    <a:pt x="1767777" y="2188662"/>
                  </a:lnTo>
                  <a:lnTo>
                    <a:pt x="1810287" y="2161752"/>
                  </a:lnTo>
                  <a:lnTo>
                    <a:pt x="1852423" y="2134684"/>
                  </a:lnTo>
                  <a:lnTo>
                    <a:pt x="1894217" y="2107493"/>
                  </a:lnTo>
                  <a:lnTo>
                    <a:pt x="1976909" y="2052892"/>
                  </a:lnTo>
                  <a:lnTo>
                    <a:pt x="2187985" y="1911433"/>
                  </a:lnTo>
                  <a:lnTo>
                    <a:pt x="2274789" y="1853802"/>
                  </a:lnTo>
                  <a:lnTo>
                    <a:pt x="2317590" y="1825799"/>
                  </a:lnTo>
                  <a:lnTo>
                    <a:pt x="2360065" y="1798387"/>
                  </a:lnTo>
                  <a:lnTo>
                    <a:pt x="2402270" y="1771601"/>
                  </a:lnTo>
                  <a:lnTo>
                    <a:pt x="2444261" y="1745479"/>
                  </a:lnTo>
                  <a:lnTo>
                    <a:pt x="2486095" y="1720057"/>
                  </a:lnTo>
                  <a:lnTo>
                    <a:pt x="2527828" y="1695372"/>
                  </a:lnTo>
                  <a:lnTo>
                    <a:pt x="2569516" y="1671460"/>
                  </a:lnTo>
                  <a:lnTo>
                    <a:pt x="2611215" y="1648359"/>
                  </a:lnTo>
                  <a:lnTo>
                    <a:pt x="2652982" y="1626103"/>
                  </a:lnTo>
                  <a:lnTo>
                    <a:pt x="2694872" y="1604731"/>
                  </a:lnTo>
                  <a:lnTo>
                    <a:pt x="2736942" y="1584278"/>
                  </a:lnTo>
                  <a:lnTo>
                    <a:pt x="2779248" y="1564781"/>
                  </a:lnTo>
                  <a:lnTo>
                    <a:pt x="2821846" y="1546277"/>
                  </a:lnTo>
                  <a:lnTo>
                    <a:pt x="2864793" y="1528803"/>
                  </a:lnTo>
                  <a:lnTo>
                    <a:pt x="2908144" y="1512394"/>
                  </a:lnTo>
                  <a:lnTo>
                    <a:pt x="2951957" y="1497088"/>
                  </a:lnTo>
                  <a:lnTo>
                    <a:pt x="2996286" y="1482921"/>
                  </a:lnTo>
                  <a:lnTo>
                    <a:pt x="3041188" y="1469930"/>
                  </a:lnTo>
                  <a:lnTo>
                    <a:pt x="3086720" y="1458151"/>
                  </a:lnTo>
                  <a:lnTo>
                    <a:pt x="3132937" y="1447620"/>
                  </a:lnTo>
                  <a:lnTo>
                    <a:pt x="3179896" y="1438375"/>
                  </a:lnTo>
                  <a:lnTo>
                    <a:pt x="3227653" y="1430452"/>
                  </a:lnTo>
                  <a:lnTo>
                    <a:pt x="3276264" y="1423888"/>
                  </a:lnTo>
                  <a:lnTo>
                    <a:pt x="3325786" y="1418718"/>
                  </a:lnTo>
                  <a:lnTo>
                    <a:pt x="3376274" y="1414981"/>
                  </a:lnTo>
                  <a:lnTo>
                    <a:pt x="3382385" y="1414712"/>
                  </a:lnTo>
                  <a:lnTo>
                    <a:pt x="3382385" y="0"/>
                  </a:lnTo>
                  <a:close/>
                </a:path>
              </a:pathLst>
            </a:custGeom>
            <a:solidFill>
              <a:srgbClr val="66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432" y="2516040"/>
              <a:ext cx="2358390" cy="1485900"/>
            </a:xfrm>
            <a:custGeom>
              <a:avLst/>
              <a:gdLst/>
              <a:ahLst/>
              <a:cxnLst/>
              <a:rect l="l" t="t" r="r" b="b"/>
              <a:pathLst>
                <a:path w="2358390" h="1485900">
                  <a:moveTo>
                    <a:pt x="299288" y="1159268"/>
                  </a:moveTo>
                  <a:lnTo>
                    <a:pt x="283565" y="1112824"/>
                  </a:lnTo>
                  <a:lnTo>
                    <a:pt x="268211" y="1091768"/>
                  </a:lnTo>
                  <a:lnTo>
                    <a:pt x="254660" y="1073200"/>
                  </a:lnTo>
                  <a:lnTo>
                    <a:pt x="252679" y="1071994"/>
                  </a:lnTo>
                  <a:lnTo>
                    <a:pt x="252679" y="1173619"/>
                  </a:lnTo>
                  <a:lnTo>
                    <a:pt x="249885" y="1195743"/>
                  </a:lnTo>
                  <a:lnTo>
                    <a:pt x="237197" y="1215123"/>
                  </a:lnTo>
                  <a:lnTo>
                    <a:pt x="215061" y="1230998"/>
                  </a:lnTo>
                  <a:lnTo>
                    <a:pt x="129565" y="1275334"/>
                  </a:lnTo>
                  <a:lnTo>
                    <a:pt x="62014" y="1145044"/>
                  </a:lnTo>
                  <a:lnTo>
                    <a:pt x="147510" y="1100721"/>
                  </a:lnTo>
                  <a:lnTo>
                    <a:pt x="173240" y="1091768"/>
                  </a:lnTo>
                  <a:lnTo>
                    <a:pt x="196392" y="1092568"/>
                  </a:lnTo>
                  <a:lnTo>
                    <a:pt x="216077" y="1103033"/>
                  </a:lnTo>
                  <a:lnTo>
                    <a:pt x="231419" y="1123073"/>
                  </a:lnTo>
                  <a:lnTo>
                    <a:pt x="245135" y="1149527"/>
                  </a:lnTo>
                  <a:lnTo>
                    <a:pt x="252679" y="1173619"/>
                  </a:lnTo>
                  <a:lnTo>
                    <a:pt x="252679" y="1071994"/>
                  </a:lnTo>
                  <a:lnTo>
                    <a:pt x="218567" y="1051115"/>
                  </a:lnTo>
                  <a:lnTo>
                    <a:pt x="176390" y="1047432"/>
                  </a:lnTo>
                  <a:lnTo>
                    <a:pt x="129260" y="1063028"/>
                  </a:lnTo>
                  <a:lnTo>
                    <a:pt x="0" y="1130071"/>
                  </a:lnTo>
                  <a:lnTo>
                    <a:pt x="184175" y="1485277"/>
                  </a:lnTo>
                  <a:lnTo>
                    <a:pt x="226936" y="1463116"/>
                  </a:lnTo>
                  <a:lnTo>
                    <a:pt x="148831" y="1312481"/>
                  </a:lnTo>
                  <a:lnTo>
                    <a:pt x="220472" y="1275334"/>
                  </a:lnTo>
                  <a:lnTo>
                    <a:pt x="235331" y="1267625"/>
                  </a:lnTo>
                  <a:lnTo>
                    <a:pt x="275234" y="1238084"/>
                  </a:lnTo>
                  <a:lnTo>
                    <a:pt x="296532" y="1201508"/>
                  </a:lnTo>
                  <a:lnTo>
                    <a:pt x="299288" y="1159268"/>
                  </a:lnTo>
                  <a:close/>
                </a:path>
                <a:path w="2358390" h="1485900">
                  <a:moveTo>
                    <a:pt x="761949" y="1146898"/>
                  </a:moveTo>
                  <a:lnTo>
                    <a:pt x="702652" y="1096568"/>
                  </a:lnTo>
                  <a:lnTo>
                    <a:pt x="596747" y="1006690"/>
                  </a:lnTo>
                  <a:lnTo>
                    <a:pt x="596747" y="1067511"/>
                  </a:lnTo>
                  <a:lnTo>
                    <a:pt x="497776" y="1130896"/>
                  </a:lnTo>
                  <a:lnTo>
                    <a:pt x="440893" y="937882"/>
                  </a:lnTo>
                  <a:lnTo>
                    <a:pt x="445249" y="935113"/>
                  </a:lnTo>
                  <a:lnTo>
                    <a:pt x="596747" y="1067511"/>
                  </a:lnTo>
                  <a:lnTo>
                    <a:pt x="596747" y="1006690"/>
                  </a:lnTo>
                  <a:lnTo>
                    <a:pt x="512406" y="935113"/>
                  </a:lnTo>
                  <a:lnTo>
                    <a:pt x="442836" y="876071"/>
                  </a:lnTo>
                  <a:lnTo>
                    <a:pt x="389242" y="910374"/>
                  </a:lnTo>
                  <a:lnTo>
                    <a:pt x="501726" y="1313535"/>
                  </a:lnTo>
                  <a:lnTo>
                    <a:pt x="543725" y="1286637"/>
                  </a:lnTo>
                  <a:lnTo>
                    <a:pt x="510679" y="1172324"/>
                  </a:lnTo>
                  <a:lnTo>
                    <a:pt x="575360" y="1130896"/>
                  </a:lnTo>
                  <a:lnTo>
                    <a:pt x="628967" y="1096568"/>
                  </a:lnTo>
                  <a:lnTo>
                    <a:pt x="718972" y="1174419"/>
                  </a:lnTo>
                  <a:lnTo>
                    <a:pt x="761949" y="1146898"/>
                  </a:lnTo>
                  <a:close/>
                </a:path>
                <a:path w="2358390" h="1485900">
                  <a:moveTo>
                    <a:pt x="933640" y="997597"/>
                  </a:moveTo>
                  <a:lnTo>
                    <a:pt x="929043" y="967028"/>
                  </a:lnTo>
                  <a:lnTo>
                    <a:pt x="845350" y="607606"/>
                  </a:lnTo>
                  <a:lnTo>
                    <a:pt x="804405" y="635076"/>
                  </a:lnTo>
                  <a:lnTo>
                    <a:pt x="851395" y="830656"/>
                  </a:lnTo>
                  <a:lnTo>
                    <a:pt x="868756" y="895642"/>
                  </a:lnTo>
                  <a:lnTo>
                    <a:pt x="867803" y="896289"/>
                  </a:lnTo>
                  <a:lnTo>
                    <a:pt x="812507" y="856043"/>
                  </a:lnTo>
                  <a:lnTo>
                    <a:pt x="641591" y="744296"/>
                  </a:lnTo>
                  <a:lnTo>
                    <a:pt x="598741" y="773023"/>
                  </a:lnTo>
                  <a:lnTo>
                    <a:pt x="880999" y="953008"/>
                  </a:lnTo>
                  <a:lnTo>
                    <a:pt x="893076" y="1007033"/>
                  </a:lnTo>
                  <a:lnTo>
                    <a:pt x="843559" y="1040244"/>
                  </a:lnTo>
                  <a:lnTo>
                    <a:pt x="866876" y="1074991"/>
                  </a:lnTo>
                  <a:lnTo>
                    <a:pt x="895438" y="1055839"/>
                  </a:lnTo>
                  <a:lnTo>
                    <a:pt x="917536" y="1038428"/>
                  </a:lnTo>
                  <a:lnTo>
                    <a:pt x="930033" y="1020203"/>
                  </a:lnTo>
                  <a:lnTo>
                    <a:pt x="933640" y="997597"/>
                  </a:lnTo>
                  <a:close/>
                </a:path>
                <a:path w="2358390" h="1485900">
                  <a:moveTo>
                    <a:pt x="1360195" y="756208"/>
                  </a:moveTo>
                  <a:lnTo>
                    <a:pt x="1150086" y="415632"/>
                  </a:lnTo>
                  <a:lnTo>
                    <a:pt x="1109103" y="440918"/>
                  </a:lnTo>
                  <a:lnTo>
                    <a:pt x="1201813" y="591197"/>
                  </a:lnTo>
                  <a:lnTo>
                    <a:pt x="1069086" y="673074"/>
                  </a:lnTo>
                  <a:lnTo>
                    <a:pt x="976376" y="522795"/>
                  </a:lnTo>
                  <a:lnTo>
                    <a:pt x="935393" y="548068"/>
                  </a:lnTo>
                  <a:lnTo>
                    <a:pt x="1145489" y="888657"/>
                  </a:lnTo>
                  <a:lnTo>
                    <a:pt x="1186472" y="863384"/>
                  </a:lnTo>
                  <a:lnTo>
                    <a:pt x="1091069" y="708698"/>
                  </a:lnTo>
                  <a:lnTo>
                    <a:pt x="1223784" y="626821"/>
                  </a:lnTo>
                  <a:lnTo>
                    <a:pt x="1319212" y="781494"/>
                  </a:lnTo>
                  <a:lnTo>
                    <a:pt x="1360195" y="756208"/>
                  </a:lnTo>
                  <a:close/>
                </a:path>
                <a:path w="2358390" h="1485900">
                  <a:moveTo>
                    <a:pt x="1749996" y="650735"/>
                  </a:moveTo>
                  <a:lnTo>
                    <a:pt x="1721459" y="593445"/>
                  </a:lnTo>
                  <a:lnTo>
                    <a:pt x="1703819" y="558038"/>
                  </a:lnTo>
                  <a:lnTo>
                    <a:pt x="1692986" y="536308"/>
                  </a:lnTo>
                  <a:lnTo>
                    <a:pt x="1649361" y="558038"/>
                  </a:lnTo>
                  <a:lnTo>
                    <a:pt x="1606257" y="471551"/>
                  </a:lnTo>
                  <a:lnTo>
                    <a:pt x="1606257" y="579513"/>
                  </a:lnTo>
                  <a:lnTo>
                    <a:pt x="1484655" y="640118"/>
                  </a:lnTo>
                  <a:lnTo>
                    <a:pt x="1484757" y="607326"/>
                  </a:lnTo>
                  <a:lnTo>
                    <a:pt x="1478940" y="568261"/>
                  </a:lnTo>
                  <a:lnTo>
                    <a:pt x="1466418" y="522389"/>
                  </a:lnTo>
                  <a:lnTo>
                    <a:pt x="1446466" y="469138"/>
                  </a:lnTo>
                  <a:lnTo>
                    <a:pt x="1418297" y="408000"/>
                  </a:lnTo>
                  <a:lnTo>
                    <a:pt x="1383004" y="337197"/>
                  </a:lnTo>
                  <a:lnTo>
                    <a:pt x="1465097" y="296278"/>
                  </a:lnTo>
                  <a:lnTo>
                    <a:pt x="1606257" y="579513"/>
                  </a:lnTo>
                  <a:lnTo>
                    <a:pt x="1606257" y="471551"/>
                  </a:lnTo>
                  <a:lnTo>
                    <a:pt x="1518907" y="296278"/>
                  </a:lnTo>
                  <a:lnTo>
                    <a:pt x="1489532" y="237350"/>
                  </a:lnTo>
                  <a:lnTo>
                    <a:pt x="1322260" y="320713"/>
                  </a:lnTo>
                  <a:lnTo>
                    <a:pt x="1374686" y="425894"/>
                  </a:lnTo>
                  <a:lnTo>
                    <a:pt x="1402168" y="485800"/>
                  </a:lnTo>
                  <a:lnTo>
                    <a:pt x="1421460" y="538695"/>
                  </a:lnTo>
                  <a:lnTo>
                    <a:pt x="1433068" y="585520"/>
                  </a:lnTo>
                  <a:lnTo>
                    <a:pt x="1437538" y="627202"/>
                  </a:lnTo>
                  <a:lnTo>
                    <a:pt x="1435392" y="664667"/>
                  </a:lnTo>
                  <a:lnTo>
                    <a:pt x="1404607" y="680021"/>
                  </a:lnTo>
                  <a:lnTo>
                    <a:pt x="1461630" y="794448"/>
                  </a:lnTo>
                  <a:lnTo>
                    <a:pt x="1501152" y="774763"/>
                  </a:lnTo>
                  <a:lnTo>
                    <a:pt x="1462786" y="697788"/>
                  </a:lnTo>
                  <a:lnTo>
                    <a:pt x="1578483" y="640118"/>
                  </a:lnTo>
                  <a:lnTo>
                    <a:pt x="1672145" y="593445"/>
                  </a:lnTo>
                  <a:lnTo>
                    <a:pt x="1710499" y="670420"/>
                  </a:lnTo>
                  <a:lnTo>
                    <a:pt x="1749996" y="650735"/>
                  </a:lnTo>
                  <a:close/>
                </a:path>
                <a:path w="2358390" h="1485900">
                  <a:moveTo>
                    <a:pt x="2358199" y="311061"/>
                  </a:moveTo>
                  <a:lnTo>
                    <a:pt x="2356345" y="266992"/>
                  </a:lnTo>
                  <a:lnTo>
                    <a:pt x="2338222" y="217512"/>
                  </a:lnTo>
                  <a:lnTo>
                    <a:pt x="2306574" y="183845"/>
                  </a:lnTo>
                  <a:lnTo>
                    <a:pt x="2264587" y="166789"/>
                  </a:lnTo>
                  <a:lnTo>
                    <a:pt x="2215464" y="167132"/>
                  </a:lnTo>
                  <a:lnTo>
                    <a:pt x="2188210" y="175107"/>
                  </a:lnTo>
                  <a:lnTo>
                    <a:pt x="2167890" y="187566"/>
                  </a:lnTo>
                  <a:lnTo>
                    <a:pt x="2152688" y="204241"/>
                  </a:lnTo>
                  <a:lnTo>
                    <a:pt x="2140813" y="224840"/>
                  </a:lnTo>
                  <a:lnTo>
                    <a:pt x="2136864" y="225552"/>
                  </a:lnTo>
                  <a:lnTo>
                    <a:pt x="2121014" y="72898"/>
                  </a:lnTo>
                  <a:lnTo>
                    <a:pt x="2297036" y="41186"/>
                  </a:lnTo>
                  <a:lnTo>
                    <a:pt x="2289619" y="0"/>
                  </a:lnTo>
                  <a:lnTo>
                    <a:pt x="2075230" y="38620"/>
                  </a:lnTo>
                  <a:lnTo>
                    <a:pt x="2100148" y="257797"/>
                  </a:lnTo>
                  <a:lnTo>
                    <a:pt x="2141220" y="256222"/>
                  </a:lnTo>
                  <a:lnTo>
                    <a:pt x="2152065" y="240792"/>
                  </a:lnTo>
                  <a:lnTo>
                    <a:pt x="2165464" y="227469"/>
                  </a:lnTo>
                  <a:lnTo>
                    <a:pt x="2183295" y="216941"/>
                  </a:lnTo>
                  <a:lnTo>
                    <a:pt x="2207437" y="209931"/>
                  </a:lnTo>
                  <a:lnTo>
                    <a:pt x="2244864" y="209029"/>
                  </a:lnTo>
                  <a:lnTo>
                    <a:pt x="2274519" y="220560"/>
                  </a:lnTo>
                  <a:lnTo>
                    <a:pt x="2295677" y="243674"/>
                  </a:lnTo>
                  <a:lnTo>
                    <a:pt x="2307564" y="277520"/>
                  </a:lnTo>
                  <a:lnTo>
                    <a:pt x="2308377" y="282028"/>
                  </a:lnTo>
                  <a:lnTo>
                    <a:pt x="2309101" y="317639"/>
                  </a:lnTo>
                  <a:lnTo>
                    <a:pt x="2297595" y="346659"/>
                  </a:lnTo>
                  <a:lnTo>
                    <a:pt x="2274214" y="367880"/>
                  </a:lnTo>
                  <a:lnTo>
                    <a:pt x="2239264" y="380098"/>
                  </a:lnTo>
                  <a:lnTo>
                    <a:pt x="2206828" y="381889"/>
                  </a:lnTo>
                  <a:lnTo>
                    <a:pt x="2180793" y="375272"/>
                  </a:lnTo>
                  <a:lnTo>
                    <a:pt x="2158898" y="361886"/>
                  </a:lnTo>
                  <a:lnTo>
                    <a:pt x="2138883" y="343433"/>
                  </a:lnTo>
                  <a:lnTo>
                    <a:pt x="2108225" y="376910"/>
                  </a:lnTo>
                  <a:lnTo>
                    <a:pt x="2133117" y="398005"/>
                  </a:lnTo>
                  <a:lnTo>
                    <a:pt x="2163305" y="414756"/>
                  </a:lnTo>
                  <a:lnTo>
                    <a:pt x="2200275" y="423735"/>
                  </a:lnTo>
                  <a:lnTo>
                    <a:pt x="2245550" y="421487"/>
                  </a:lnTo>
                  <a:lnTo>
                    <a:pt x="2290673" y="406971"/>
                  </a:lnTo>
                  <a:lnTo>
                    <a:pt x="2324836" y="382663"/>
                  </a:lnTo>
                  <a:lnTo>
                    <a:pt x="2347518" y="350151"/>
                  </a:lnTo>
                  <a:lnTo>
                    <a:pt x="2358199" y="311061"/>
                  </a:lnTo>
                  <a:close/>
                </a:path>
              </a:pathLst>
            </a:custGeom>
            <a:solidFill>
              <a:srgbClr val="D1F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квиз отбивка Balduin - Mister Mister">
            <a:hlinkClick r:id="" action="ppaction://media"/>
            <a:extLst>
              <a:ext uri="{FF2B5EF4-FFF2-40B4-BE49-F238E27FC236}">
                <a16:creationId xmlns:a16="http://schemas.microsoft.com/office/drawing/2014/main" id="{B2EDCC13-C8BC-299B-A384-FB4F73050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250" y="10044112"/>
            <a:ext cx="487362" cy="487363"/>
          </a:xfrm>
          <a:prstGeom prst="rect">
            <a:avLst/>
          </a:prstGeom>
        </p:spPr>
      </p:pic>
      <p:pic>
        <p:nvPicPr>
          <p:cNvPr id="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01075EA2-C53C-358F-CD64-47F5EAF2CF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2260182" y="2742879"/>
            <a:ext cx="2680594" cy="125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1936</Words>
  <Application>Microsoft Office PowerPoint</Application>
  <PresentationFormat>Произвольный</PresentationFormat>
  <Paragraphs>517</Paragraphs>
  <Slides>112</Slides>
  <Notes>1</Notes>
  <HiddenSlides>0</HiddenSlides>
  <MMClips>78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5" baseType="lpstr">
      <vt:lpstr>Calibri</vt:lpstr>
      <vt:lpstr>Formular</vt:lpstr>
      <vt:lpstr>Office Theme</vt:lpstr>
      <vt:lpstr>ДОБРО ПОЖАЛОВАТЬ</vt:lpstr>
      <vt:lpstr>Презентация PowerPoint</vt:lpstr>
      <vt:lpstr>ПРАВИЛА КВИЗА</vt:lpstr>
      <vt:lpstr>РАЗМИНКА</vt:lpstr>
      <vt:lpstr>КТО ОБОСНОВАЛ ГЕЛИОЦЕНТРИЧЕСКУЮ СИСТЕМУ МИРА?</vt:lpstr>
      <vt:lpstr>КТО ОБОСНОВАЛ ГЕЛИОЦЕНТРИЧЕСКУЮ СИСТЕМУ МИРА?</vt:lpstr>
      <vt:lpstr>НА СКОЛЬКО ЭЙФЕЛЕВА БАШНЯ ЛЕТОМ ВЫШЕ, ЧЕМ ЗИМОЙ?</vt:lpstr>
      <vt:lpstr>НА СКОЛЬКО ЭЙФЕЛЕВА БАШНЯ ЛЕТОМ ВЫШЕ, ЧЕМ ЗИМОЙ?</vt:lpstr>
      <vt:lpstr>ВОПРОС 3/5</vt:lpstr>
      <vt:lpstr>ВОПРОС 3/5</vt:lpstr>
      <vt:lpstr>ЗА КАКОЕ ВРЕМЯ СВЕТОВОЙ СИГНАЛ ДОЙДЕТ ДО ЛУНЫ?</vt:lpstr>
      <vt:lpstr>ЗА КАКОЕ ВРЕМЯ СВЕТОВОЙ СИГНАЛ ДОЙДЕТ ДО ЛУНЫ?</vt:lpstr>
      <vt:lpstr>Презентация PowerPoint</vt:lpstr>
      <vt:lpstr>Презентация PowerPoint</vt:lpstr>
      <vt:lpstr>ГОТОВЫ УЗНАТЬ ПРАВИЛЬНЫЕ ОТВЕТЫ?</vt:lpstr>
      <vt:lpstr>КТО ОБОСНОВАЛ ГЕЛИОЦЕНТРИЧЕСКУЮ СИСТЕМУ МИРА?</vt:lpstr>
      <vt:lpstr>КТО ОБОСНОВАЛ ГЕЛИОЦЕНТРИЧЕСКУЮ СИСТЕМУ МИРА?</vt:lpstr>
      <vt:lpstr>НА СКОЛЬКО ЭЙФЕЛЕВА БАШНЯ ЛЕТОМ ВЫШЕ, ЧЕМ ЗИМОЙ?</vt:lpstr>
      <vt:lpstr>НА СКОЛЬКО ЭЙФЕЛЕВА БАШНЯ ЛЕТОМ ВЫШЕ, ЧЕМ ЗИМОЙ?</vt:lpstr>
      <vt:lpstr>ВОПРОС 3/5</vt:lpstr>
      <vt:lpstr>ВОПРОС 3/5</vt:lpstr>
      <vt:lpstr>ЗА КАКОЕ ВРЕМЯ СВЕТОВОЙ СИГНАЛ ДОЙДЕТ ДО ЛУНЫ?</vt:lpstr>
      <vt:lpstr>ЗА КАКОЕ ВРЕМЯ СВЕТОВОЙ СИГНАЛ ДОЙДЕТ ДО ЛУНЫ?</vt:lpstr>
      <vt:lpstr>Презентация PowerPoint</vt:lpstr>
      <vt:lpstr>Презентация PowerPoint</vt:lpstr>
      <vt:lpstr>ТЕМАТИЧЕСКИЙ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НАПИШИТЕ НАЗВАНИЕ ПЕСНИ</vt:lpstr>
      <vt:lpstr>НАПИШИТЕ НАЗВАНИЕ ПЕСНИ</vt:lpstr>
      <vt:lpstr>ЧТО ИЗОБРАЖЕНО НА ФОТО?</vt:lpstr>
      <vt:lpstr>ЧТО ИЗОБРАЖЕНО НА ФОТО?</vt:lpstr>
      <vt:lpstr>Презентация PowerPoint</vt:lpstr>
      <vt:lpstr>Презентация PowerPoint</vt:lpstr>
      <vt:lpstr>ГОТОВЫ УЗНАТЬ ПРАВИЛЬНЫЕ ОТВЕТЫ?</vt:lpstr>
      <vt:lpstr>Презентация PowerPoint</vt:lpstr>
      <vt:lpstr>КВАДРОКОПТЕР</vt:lpstr>
      <vt:lpstr>Презентация PowerPoint</vt:lpstr>
      <vt:lpstr>ДЕЛЬТАПЛАН</vt:lpstr>
      <vt:lpstr>НАПИШИТЕ НАЗВАНИЕ ПЕСНИ</vt:lpstr>
      <vt:lpstr>САМОЛЕТЫ</vt:lpstr>
      <vt:lpstr>ЧТО ИЗОБРАЖЕНО НА ФОТО?</vt:lpstr>
      <vt:lpstr>«СПУТНИК-1» ПЕРВЫЙ ИСКУССТВЕННЫЙ СПУТНИК ЗЕМЛИ</vt:lpstr>
      <vt:lpstr>Презентация PowerPoint</vt:lpstr>
      <vt:lpstr>ВЕРТОЛЕТ</vt:lpstr>
      <vt:lpstr>Презентация PowerPoint</vt:lpstr>
      <vt:lpstr>ФОТО-ВОПРОСЫ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НА ОДНОЙ КАРТИНКЕ ЧЕЛОВЕК СТАВИТ СЕБЯ ВЫШЕ ВСЕГО, ЧТО ЕСТЬ В ПРИРОДЕ, А НА ДРУГОЙ — СОСУЩЕСТВУЕТ С ПРИРОДОЙ.</vt:lpstr>
      <vt:lpstr>НА ОДНОЙ КАРТИНКЕ ЧЕЛОВЕК СТАВИТ СЕБЯ ВЫШЕ ВСЕГО, ЧТО ЕСТЬ В ПРИРОДЕ, А НА ДРУГОЙ — СОСУЩЕСТВУЕТ С ПРИРОДОЙ.</vt:lpstr>
      <vt:lpstr>КАК НАЗЫВАЕТСЯ ДАННОЕ СОЗВЕЗДИЕ?</vt:lpstr>
      <vt:lpstr>КАК НАЗЫВАЕТСЯ ДАННОЕ СОЗВЕЗДИЕ?</vt:lpstr>
      <vt:lpstr>Презентация PowerPoint</vt:lpstr>
      <vt:lpstr>Презентация PowerPoint</vt:lpstr>
      <vt:lpstr>ГОТОВЫ УЗНАТЬ ПРАВИЛЬНЫЕ ОТВЕТЫ?</vt:lpstr>
      <vt:lpstr>Презентация PowerPoint</vt:lpstr>
      <vt:lpstr>БЕНЗОЛ</vt:lpstr>
      <vt:lpstr>Презентация PowerPoint</vt:lpstr>
      <vt:lpstr>СПИРАЛЬ ДНК</vt:lpstr>
      <vt:lpstr>НА ОДНОЙ КАРТИНКЕ ЧЕЛОВЕК СТАВИТ СЕБЯ ВЫШЕ ВСЕГО, ЧТО ЕСТЬ В ПРИРОДЕ, А НА ДРУГОЙ — СОСУЩЕСТВУЕТ С ПРИРОДОЙ.</vt:lpstr>
      <vt:lpstr>ЭГО И ЭКО</vt:lpstr>
      <vt:lpstr>КАК НАЗЫВАЕТСЯ ДАННОЕ СОЗВЕЗДИЕ?</vt:lpstr>
      <vt:lpstr>Презентация PowerPoint</vt:lpstr>
      <vt:lpstr>Презентация PowerPoint</vt:lpstr>
      <vt:lpstr>БУРАВЧИК</vt:lpstr>
      <vt:lpstr>ВРЕМЯ ПОДУМАТЬ</vt:lpstr>
      <vt:lpstr>14 МАРТА 1995 ГОДА НОРМАНН ТЭГАРД СОВЕРШИЛ ПОЛЕТ</vt:lpstr>
      <vt:lpstr>14 МАРТА 1995 ГОДА НОРМАНН ТЭГАРД СОВЕРШИЛ ПОЛЕТ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4/5</vt:lpstr>
      <vt:lpstr>ВОПРОС 4/5</vt:lpstr>
      <vt:lpstr>ВОПРОС 5/5</vt:lpstr>
      <vt:lpstr>ВОПРОС 5/5</vt:lpstr>
      <vt:lpstr>ГОТОВЫ УЗНАТЬ ПРАВИЛЬНЫЕ ОТВЕТЫ?</vt:lpstr>
      <vt:lpstr>14 МАРТА 1995 ГОДА НОРМАНН ТЭГАРД СОВЕРШИЛ ПОЛЕТ</vt:lpstr>
      <vt:lpstr>КОСМОНАВТОМ</vt:lpstr>
      <vt:lpstr>Презентация PowerPoint</vt:lpstr>
      <vt:lpstr>Презентация PowerPoint</vt:lpstr>
      <vt:lpstr>Презентация PowerPoint</vt:lpstr>
      <vt:lpstr>СОВЫ И ЖАВОРОНКИ</vt:lpstr>
      <vt:lpstr>ВОПРОС 4/5</vt:lpstr>
      <vt:lpstr>ЖИВЫЕ ДЕРЕВЬЯ (ЁЛКИ, СОСНЫ)</vt:lpstr>
      <vt:lpstr>ВОПРОС 5/5</vt:lpstr>
      <vt:lpstr>BREXIT (БРЭКЗИТ)</vt:lpstr>
      <vt:lpstr>МУЗЫКАЛЬНЫЙ</vt:lpstr>
      <vt:lpstr>Презентация PowerPoint</vt:lpstr>
      <vt:lpstr>Презентация PowerPoint</vt:lpstr>
      <vt:lpstr>Презентация PowerPoint</vt:lpstr>
      <vt:lpstr>Презентация PowerPoint</vt:lpstr>
      <vt:lpstr>НАПИШИТЕ НАЗВАНИЕ ГРУППЫ</vt:lpstr>
      <vt:lpstr>НАПИШИТЕ НАЗВАНИЕ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ГОТОВЫ УЗНАТЬ ПРАВИЛЬНЫЕ ОТВЕТЫ?</vt:lpstr>
      <vt:lpstr>Презентация PowerPoint</vt:lpstr>
      <vt:lpstr>Презентация PowerPoint</vt:lpstr>
      <vt:lpstr>НАПИШИТЕ НАЗВАНИЕ ГРУППЫ</vt:lpstr>
      <vt:lpstr>Презентация PowerPoint</vt:lpstr>
      <vt:lpstr>Презентация PowerPoint</vt:lpstr>
      <vt:lpstr>А ТЕПЕРЬ ПОДВЕДЕМ ИТОГИ</vt:lpstr>
      <vt:lpstr>Презентация PowerPoint</vt:lpstr>
      <vt:lpstr>ВСЕМ СПАСИБО! 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</dc:title>
  <cp:lastModifiedBy>Александр</cp:lastModifiedBy>
  <cp:revision>4</cp:revision>
  <dcterms:created xsi:type="dcterms:W3CDTF">2023-09-11T11:38:55Z</dcterms:created>
  <dcterms:modified xsi:type="dcterms:W3CDTF">2023-09-13T14:20:25Z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2023-09-11T00:00:00Z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2023-09-11T00:00:00Z</vt:filetime>
  </property>
  <property fmtid="{D5CDD505-2E9C-101B-9397-08002B2CF9AE}" pid="5" name="Producer">
    <vt:lpwstr>Adobe PDF Library 17.0</vt:lpwstr>
  </property>
</Properties>
</file>